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A86-B845-4D35-8E2C-A271EE6EC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3329-1561-482F-B345-9A86CC894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BE79-209C-4B0F-9F67-E317F41D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AE1-3759-4CFD-A277-901E2E25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1C4F-45F4-4FA9-9CD0-2A954EF3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19B-5A0E-421B-9781-E679720B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6BEF1-82D1-4338-BBD7-6731E1F4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A91E-28A3-422C-90D0-BCDFEAEB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087F-0552-4C81-B31B-BF1746D5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8CAA-FEAE-464D-8314-D964112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01EE3-9929-4122-B801-D7B1902D2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B2A2-5FAC-4A18-AAC3-AE57EAAB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F69E-7C0A-4AA2-98FD-6C604063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FA4F-1721-425F-9BC5-0DF9B7F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BB2E-059B-4A60-855B-A0A02535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65BA-89B6-4CF2-8330-19207AD8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A388-1B17-49DA-9354-E3BD1CCD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0A4E-BB0C-4FA3-8F26-CADF7197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1FA6-A547-4835-B6D9-70FD0F51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EFE8-3931-48B0-90E9-C9092A9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90D4-D5E9-4278-AD01-B6F622D9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02D1-84D7-4F3C-BB11-D5EA05D0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7458-2F5E-431B-B96C-D6F6ED39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F36F-E6C5-46F1-8398-08F4440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2255-E8A1-4234-99E8-2FC87198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87C1-0B36-43F4-9DE8-368A555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576E-CA18-41DD-A407-1E4EFCC95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25C66-4989-448D-AB8B-212ACA95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EBE7-8CF0-4658-BD8C-BEFA74E1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DB01E-1046-4F7A-A93D-DE1C2450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0C44-3C16-48D4-AB83-04E6233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C83F-6DAD-41F9-AB19-EF11190F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F299-1251-4988-8635-25C32307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E96A-BE2B-4633-BB73-037A5D38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E79A8-D6AF-4985-8EE6-F203ED055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E1062-42E7-41CC-9A3E-F9E45DF9C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9E2BD-E0E7-4EAB-8BEA-3B307871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BBFA7-7080-4720-92EB-ED2BE38B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AD30B-5BA5-47C3-87F5-E612DC65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625B-431D-4C69-9AAD-E8B4C19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507C-22C2-4286-8679-2108E403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F9FB8-8146-42AD-AC38-C7A46B3C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A0234-A828-46F9-BFC1-991F23D3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62229-D323-4899-A41D-160151E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1D15-7FAC-493E-BE6F-CC315B64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F205B-2227-449A-8D48-C81DFA60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DF27-BF19-4486-A670-D49B5CD9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EA49-65DA-4B0F-9CF0-1E4A6489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09F6-70C7-4FC3-BFC9-7E03841D9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BB19-8764-4133-9886-62E51FE2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458D-451F-41C4-8373-A521AF5A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AF98-D82C-473A-857A-A180F62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B2D6-B9DE-477B-9D31-E8414911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A474-7A0F-4B05-ABB1-61A566885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FF37-36B9-44C1-9846-04A86629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5E33-0244-430B-AB43-1AD85BF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1401-1663-4F19-AF98-7ECF6A50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FCDC-935F-4963-BAF5-34365390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26B1-F554-46C3-B5A2-D92D880C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94FA-990B-423F-A3B7-D87117D81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2478-A545-4113-8D19-3193AF1A9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B7AC-0024-4204-B5A8-2B693C789893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5058-C75A-491F-B567-01FCD7CF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5D30-A7C6-40F4-B057-5C323987E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950B-A082-4EB7-BBC5-BBF0CE13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B5DBF2-46C7-4A6D-B077-03E1B6E7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0799" y="4329272"/>
            <a:ext cx="1230385" cy="1368450"/>
          </a:xfrm>
        </p:spPr>
        <p:txBody>
          <a:bodyPr>
            <a:normAutofit/>
          </a:bodyPr>
          <a:lstStyle/>
          <a:p>
            <a:r>
              <a:rPr lang="hr-BA" sz="1800" dirty="0">
                <a:solidFill>
                  <a:srgbClr val="FE9094"/>
                </a:solidFill>
                <a:latin typeface="Arial Rounded MT Bold" panose="020F0704030504030204" pitchFamily="34" charset="0"/>
              </a:rPr>
              <a:t>Tim 8</a:t>
            </a:r>
            <a:endParaRPr lang="en-US" sz="1800" dirty="0">
              <a:solidFill>
                <a:srgbClr val="FE9094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8F8D3-1455-4A1F-A9B0-79A38D737504}"/>
              </a:ext>
            </a:extLst>
          </p:cNvPr>
          <p:cNvGrpSpPr/>
          <p:nvPr/>
        </p:nvGrpSpPr>
        <p:grpSpPr>
          <a:xfrm>
            <a:off x="5168890" y="2087992"/>
            <a:ext cx="1854200" cy="2663666"/>
            <a:chOff x="5168890" y="2087992"/>
            <a:chExt cx="1854200" cy="2663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1A9C94-51AE-4521-A283-F7D6983C6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914" y="2087992"/>
              <a:ext cx="1542153" cy="15421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B8200B-53F6-423F-AE5A-4410F651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890" y="2890336"/>
              <a:ext cx="1854200" cy="1861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3E9F-05A7-49BC-BAD5-12CF20D8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814"/>
            <a:ext cx="10515600" cy="1325563"/>
          </a:xfrm>
        </p:spPr>
        <p:txBody>
          <a:bodyPr/>
          <a:lstStyle/>
          <a:p>
            <a:r>
              <a:rPr lang="hr-BA" dirty="0">
                <a:solidFill>
                  <a:srgbClr val="FE9094"/>
                </a:solidFill>
                <a:latin typeface="Arial Rounded MT Bold" panose="020F0704030504030204" pitchFamily="34" charset="0"/>
              </a:rPr>
              <a:t>SADRZAJ</a:t>
            </a:r>
            <a:endParaRPr lang="en-US" dirty="0">
              <a:solidFill>
                <a:srgbClr val="FE909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97CB-579B-4584-A50E-8E496656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971"/>
            <a:ext cx="10515600" cy="4020992"/>
          </a:xfrm>
        </p:spPr>
        <p:txBody>
          <a:bodyPr/>
          <a:lstStyle/>
          <a:p>
            <a:r>
              <a:rPr lang="hr-BA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OPIS IDEJE</a:t>
            </a:r>
          </a:p>
          <a:p>
            <a:r>
              <a:rPr lang="hr-BA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FUNKCIONALNOST </a:t>
            </a:r>
            <a:r>
              <a:rPr lang="hr-BA" sz="1800" dirty="0">
                <a:solidFill>
                  <a:srgbClr val="FE9094"/>
                </a:solidFill>
                <a:latin typeface="Arial Rounded MT Bold" panose="020F0704030504030204" pitchFamily="34" charset="0"/>
              </a:rPr>
              <a:t>(Visual Paradigm)</a:t>
            </a:r>
          </a:p>
          <a:p>
            <a:r>
              <a:rPr lang="hr-BA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PROTOTIP </a:t>
            </a:r>
            <a:r>
              <a:rPr lang="hr-BA" sz="1800" dirty="0">
                <a:solidFill>
                  <a:srgbClr val="FE9094"/>
                </a:solidFill>
                <a:latin typeface="Arial Rounded MT Bold" panose="020F0704030504030204" pitchFamily="34" charset="0"/>
              </a:rPr>
              <a:t>(Adobe Photoshop, Adobe Illustrator, Adobe XD)</a:t>
            </a:r>
          </a:p>
        </p:txBody>
      </p:sp>
    </p:spTree>
    <p:extLst>
      <p:ext uri="{BB962C8B-B14F-4D97-AF65-F5344CB8AC3E}">
        <p14:creationId xmlns:p14="http://schemas.microsoft.com/office/powerpoint/2010/main" val="13609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65B-9870-468C-8C96-5C8CCB49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59" y="518233"/>
            <a:ext cx="3444595" cy="1325563"/>
          </a:xfrm>
        </p:spPr>
        <p:txBody>
          <a:bodyPr/>
          <a:lstStyle/>
          <a:p>
            <a:r>
              <a:rPr lang="hr-BA" dirty="0">
                <a:solidFill>
                  <a:srgbClr val="FE9094"/>
                </a:solidFill>
                <a:latin typeface="Arial Rounded MT Bold" panose="020F0704030504030204" pitchFamily="34" charset="0"/>
              </a:rPr>
              <a:t>OPIS IDEJE</a:t>
            </a:r>
            <a:endParaRPr lang="en-US" dirty="0">
              <a:solidFill>
                <a:srgbClr val="FE909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CCA364-D9A5-4D99-B534-8531A4CA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89" y="4281568"/>
            <a:ext cx="2260832" cy="1271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45C401-06D4-442A-84B1-9B62F4AA4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85" y="5192259"/>
            <a:ext cx="1367406" cy="769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62F758-925C-48D0-92AC-7C6C231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52" y="1850078"/>
            <a:ext cx="1417739" cy="7974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CF269D-2533-4CA3-8FE6-C07F5931D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12" y="3367363"/>
            <a:ext cx="806043" cy="806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5445BB-84EF-4933-80A8-A7C0B7103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0258" y="3258682"/>
            <a:ext cx="1177987" cy="11140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5FD123-3531-42A6-9282-EBC98707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9001">
            <a:off x="3738878" y="2070197"/>
            <a:ext cx="2206316" cy="12185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7F47A2-7EBA-4BE3-BF3B-4058B367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79384" y="2078110"/>
            <a:ext cx="2260832" cy="12717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762C49-B387-48A2-B6C3-2C7F9257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0594">
            <a:off x="5879384" y="4281568"/>
            <a:ext cx="2260832" cy="12717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13BB91-9826-46EA-B1BA-850E549A5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1" y="3157204"/>
            <a:ext cx="1367406" cy="13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31F674-3B87-4931-BA01-E7191447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76" y="207869"/>
            <a:ext cx="8073881" cy="644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FC8CBA-942B-405D-8EBA-DDC5585F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06" y="0"/>
            <a:ext cx="1655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EEE220-F054-4545-8B32-6204625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871" y="0"/>
            <a:ext cx="162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5BF43B-6ABE-4E55-94B8-030FDCE3DB15}"/>
              </a:ext>
            </a:extLst>
          </p:cNvPr>
          <p:cNvSpPr/>
          <p:nvPr/>
        </p:nvSpPr>
        <p:spPr>
          <a:xfrm>
            <a:off x="6024282" y="0"/>
            <a:ext cx="143436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86B58C-8421-430C-977A-1E9E2E689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20"/>
          <a:stretch/>
        </p:blipFill>
        <p:spPr bwMode="auto">
          <a:xfrm>
            <a:off x="0" y="0"/>
            <a:ext cx="2755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42822F7-61EF-4C23-BEAC-02DBBCDE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07" r="9824"/>
          <a:stretch/>
        </p:blipFill>
        <p:spPr bwMode="auto">
          <a:xfrm>
            <a:off x="2983006" y="0"/>
            <a:ext cx="29288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8AA386-DA40-4A1C-8280-6882C10724ED}"/>
              </a:ext>
            </a:extLst>
          </p:cNvPr>
          <p:cNvSpPr/>
          <p:nvPr/>
        </p:nvSpPr>
        <p:spPr>
          <a:xfrm>
            <a:off x="2788791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21B98EA-CFE0-45E4-AB04-A92FBFFD4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2"/>
          <a:stretch/>
        </p:blipFill>
        <p:spPr bwMode="auto">
          <a:xfrm>
            <a:off x="6167718" y="-1"/>
            <a:ext cx="3334006" cy="67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0D0AC80-22DD-484E-8390-21BDA24CA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8" r="34101"/>
          <a:stretch/>
        </p:blipFill>
        <p:spPr bwMode="auto">
          <a:xfrm>
            <a:off x="9538448" y="0"/>
            <a:ext cx="2109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E2BCED-47B9-476B-AFB2-564D27F4A847}"/>
              </a:ext>
            </a:extLst>
          </p:cNvPr>
          <p:cNvSpPr/>
          <p:nvPr/>
        </p:nvSpPr>
        <p:spPr>
          <a:xfrm>
            <a:off x="9494407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3099945-7BD7-41AA-AD8F-94DBE83C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0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0BBECE3-6C22-4731-9870-541D7DA5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3825"/>
            <a:ext cx="1063942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C29CD8F-589A-49E0-9971-90013807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0"/>
            <a:ext cx="9918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2EBB929-F2C1-4F26-BD0F-9A14B4C8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0"/>
            <a:ext cx="906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8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SADRZAJ</vt:lpstr>
      <vt:lpstr>OPIS IDEJE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Hemuli</dc:creator>
  <cp:lastModifiedBy>Hemuli</cp:lastModifiedBy>
  <cp:revision>9</cp:revision>
  <dcterms:created xsi:type="dcterms:W3CDTF">2022-07-10T11:27:42Z</dcterms:created>
  <dcterms:modified xsi:type="dcterms:W3CDTF">2022-07-10T13:33:08Z</dcterms:modified>
</cp:coreProperties>
</file>