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9256-20E2-45EF-9042-12965A4C9823}" type="datetimeFigureOut">
              <a:rPr lang="tr-TR" smtClean="0"/>
              <a:t>13.3.2021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23BF-678D-48C4-B569-C87AEC3EFD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8572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9256-20E2-45EF-9042-12965A4C9823}" type="datetimeFigureOut">
              <a:rPr lang="tr-TR" smtClean="0"/>
              <a:t>13.3.2021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23BF-678D-48C4-B569-C87AEC3EFD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801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9256-20E2-45EF-9042-12965A4C9823}" type="datetimeFigureOut">
              <a:rPr lang="tr-TR" smtClean="0"/>
              <a:t>13.3.2021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23BF-678D-48C4-B569-C87AEC3EFD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0980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9256-20E2-45EF-9042-12965A4C9823}" type="datetimeFigureOut">
              <a:rPr lang="tr-TR" smtClean="0"/>
              <a:t>13.3.2021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23BF-678D-48C4-B569-C87AEC3EFDFF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501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9256-20E2-45EF-9042-12965A4C9823}" type="datetimeFigureOut">
              <a:rPr lang="tr-TR" smtClean="0"/>
              <a:t>13.3.2021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23BF-678D-48C4-B569-C87AEC3EFD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7199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9256-20E2-45EF-9042-12965A4C9823}" type="datetimeFigureOut">
              <a:rPr lang="tr-TR" smtClean="0"/>
              <a:t>13.3.2021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23BF-678D-48C4-B569-C87AEC3EFD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1243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9256-20E2-45EF-9042-12965A4C9823}" type="datetimeFigureOut">
              <a:rPr lang="tr-TR" smtClean="0"/>
              <a:t>13.3.2021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23BF-678D-48C4-B569-C87AEC3EFD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859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9256-20E2-45EF-9042-12965A4C9823}" type="datetimeFigureOut">
              <a:rPr lang="tr-TR" smtClean="0"/>
              <a:t>13.3.2021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23BF-678D-48C4-B569-C87AEC3EFD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05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9256-20E2-45EF-9042-12965A4C9823}" type="datetimeFigureOut">
              <a:rPr lang="tr-TR" smtClean="0"/>
              <a:t>13.3.2021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23BF-678D-48C4-B569-C87AEC3EFD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26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9256-20E2-45EF-9042-12965A4C9823}" type="datetimeFigureOut">
              <a:rPr lang="tr-TR" smtClean="0"/>
              <a:t>13.3.2021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23BF-678D-48C4-B569-C87AEC3EFD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951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9256-20E2-45EF-9042-12965A4C9823}" type="datetimeFigureOut">
              <a:rPr lang="tr-TR" smtClean="0"/>
              <a:t>13.3.2021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23BF-678D-48C4-B569-C87AEC3EFD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350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9256-20E2-45EF-9042-12965A4C9823}" type="datetimeFigureOut">
              <a:rPr lang="tr-TR" smtClean="0"/>
              <a:t>13.3.2021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23BF-678D-48C4-B569-C87AEC3EFD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01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9256-20E2-45EF-9042-12965A4C9823}" type="datetimeFigureOut">
              <a:rPr lang="tr-TR" smtClean="0"/>
              <a:t>13.3.2021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23BF-678D-48C4-B569-C87AEC3EFD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621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9256-20E2-45EF-9042-12965A4C9823}" type="datetimeFigureOut">
              <a:rPr lang="tr-TR" smtClean="0"/>
              <a:t>13.3.2021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23BF-678D-48C4-B569-C87AEC3EFD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22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9256-20E2-45EF-9042-12965A4C9823}" type="datetimeFigureOut">
              <a:rPr lang="tr-TR" smtClean="0"/>
              <a:t>13.3.2021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23BF-678D-48C4-B569-C87AEC3EFD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915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9256-20E2-45EF-9042-12965A4C9823}" type="datetimeFigureOut">
              <a:rPr lang="tr-TR" smtClean="0"/>
              <a:t>13.3.2021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23BF-678D-48C4-B569-C87AEC3EFD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6776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9256-20E2-45EF-9042-12965A4C9823}" type="datetimeFigureOut">
              <a:rPr lang="tr-TR" smtClean="0"/>
              <a:t>13.3.2021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23BF-678D-48C4-B569-C87AEC3EFD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854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5719256-20E2-45EF-9042-12965A4C9823}" type="datetimeFigureOut">
              <a:rPr lang="tr-TR" smtClean="0"/>
              <a:t>13.3.2021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523BF-678D-48C4-B569-C87AEC3EFD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6767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444E3-BA76-4411-BF37-40750F3C4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700" y="770206"/>
            <a:ext cx="8825658" cy="2658794"/>
          </a:xfrm>
        </p:spPr>
        <p:txBody>
          <a:bodyPr>
            <a:normAutofit fontScale="90000"/>
          </a:bodyPr>
          <a:lstStyle/>
          <a:p>
            <a:r>
              <a:rPr lang="tr-TR" dirty="0"/>
              <a:t>Local Or International Restaurant In Istanbul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2520B-6140-4C79-8598-CF16B9365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0715" y="4721109"/>
            <a:ext cx="8825658" cy="861420"/>
          </a:xfrm>
        </p:spPr>
        <p:txBody>
          <a:bodyPr/>
          <a:lstStyle/>
          <a:p>
            <a:r>
              <a:rPr lang="tr-TR" dirty="0"/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63688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80B9-FDD0-49D8-86FF-0828025A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DATA SECTION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51FA71-E9DA-41B2-98E3-F001169BE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1702191"/>
            <a:ext cx="8947150" cy="3970973"/>
          </a:xfrm>
        </p:spPr>
      </p:pic>
    </p:spTree>
    <p:extLst>
      <p:ext uri="{BB962C8B-B14F-4D97-AF65-F5344CB8AC3E}">
        <p14:creationId xmlns:p14="http://schemas.microsoft.com/office/powerpoint/2010/main" val="3679014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DC22-CE09-4840-9E18-C1775D18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DATA SECTION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68EA28-17DB-47E9-9ADC-5C6C94EB9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1997612"/>
            <a:ext cx="8947150" cy="3502455"/>
          </a:xfrm>
        </p:spPr>
      </p:pic>
    </p:spTree>
    <p:extLst>
      <p:ext uri="{BB962C8B-B14F-4D97-AF65-F5344CB8AC3E}">
        <p14:creationId xmlns:p14="http://schemas.microsoft.com/office/powerpoint/2010/main" val="2297750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7FD2-A449-4B00-8B06-01DBD18F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is Ready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2B4DD8-60B1-4B9D-A3E7-D45A789BB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1853248"/>
            <a:ext cx="8947150" cy="3537688"/>
          </a:xfrm>
        </p:spPr>
      </p:pic>
    </p:spTree>
    <p:extLst>
      <p:ext uri="{BB962C8B-B14F-4D97-AF65-F5344CB8AC3E}">
        <p14:creationId xmlns:p14="http://schemas.microsoft.com/office/powerpoint/2010/main" val="346643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A058-7227-4C00-BD98-CC0D5EE9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Decision Tree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BB62F6-FC48-49D4-BC2D-443991781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63" y="1448972"/>
            <a:ext cx="6572250" cy="4135059"/>
          </a:xfrm>
        </p:spPr>
      </p:pic>
    </p:spTree>
    <p:extLst>
      <p:ext uri="{BB962C8B-B14F-4D97-AF65-F5344CB8AC3E}">
        <p14:creationId xmlns:p14="http://schemas.microsoft.com/office/powerpoint/2010/main" val="52415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B4EC7-528D-4F04-B64B-DA60A0189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Decision Tree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83B640-FB17-4A33-904E-7FA8E067B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63" y="2039815"/>
            <a:ext cx="7867650" cy="3863304"/>
          </a:xfrm>
        </p:spPr>
      </p:pic>
    </p:spTree>
    <p:extLst>
      <p:ext uri="{BB962C8B-B14F-4D97-AF65-F5344CB8AC3E}">
        <p14:creationId xmlns:p14="http://schemas.microsoft.com/office/powerpoint/2010/main" val="4135973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F359-D69F-4A26-AEC8-C4B8BF9C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Result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64348-762D-403F-9D94-BE8DF8F01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useful models to predict whether and how a p</a:t>
            </a:r>
            <a:r>
              <a:rPr lang="tr-TR" dirty="0"/>
              <a:t>erson or company</a:t>
            </a:r>
            <a:r>
              <a:rPr lang="en-US" dirty="0"/>
              <a:t> will </a:t>
            </a:r>
            <a:r>
              <a:rPr lang="tr-TR" dirty="0"/>
              <a:t>choose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/>
              <a:t> Accuracy of the models has room for improvement.</a:t>
            </a:r>
            <a:endParaRPr lang="tr-TR" dirty="0"/>
          </a:p>
          <a:p>
            <a:r>
              <a:rPr lang="en-US" dirty="0"/>
              <a:t> Capture more of p</a:t>
            </a:r>
            <a:r>
              <a:rPr lang="tr-TR" dirty="0"/>
              <a:t>laces</a:t>
            </a:r>
            <a:r>
              <a:rPr lang="en-US" dirty="0"/>
              <a:t>.</a:t>
            </a:r>
            <a:endParaRPr lang="tr-TR" dirty="0"/>
          </a:p>
          <a:p>
            <a:r>
              <a:rPr lang="tr-TR" dirty="0"/>
              <a:t>Local or Not with the decision tree algorithm we can decide.</a:t>
            </a:r>
          </a:p>
        </p:txBody>
      </p:sp>
    </p:spTree>
    <p:extLst>
      <p:ext uri="{BB962C8B-B14F-4D97-AF65-F5344CB8AC3E}">
        <p14:creationId xmlns:p14="http://schemas.microsoft.com/office/powerpoint/2010/main" val="3102230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7A99-522A-4FF4-A268-CEA3DA62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b="1" i="0" dirty="0">
                <a:solidFill>
                  <a:srgbClr val="FF0000"/>
                </a:solidFill>
                <a:effectLst/>
                <a:latin typeface="ibm-plex-sans"/>
              </a:rPr>
              <a:t>Introduction/Business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05FFE-801A-43B7-A207-E3574639C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project, if a person or company want to open a restaurant in </a:t>
            </a:r>
            <a:r>
              <a:rPr lang="en-US" dirty="0" err="1"/>
              <a:t>Istanbul,Turkey.I</a:t>
            </a:r>
            <a:r>
              <a:rPr lang="en-US" dirty="0"/>
              <a:t> will give a thought about the Local or International </a:t>
            </a:r>
            <a:r>
              <a:rPr lang="en-US" dirty="0" err="1"/>
              <a:t>restaurant.Istanbul</a:t>
            </a:r>
            <a:r>
              <a:rPr lang="en-US" dirty="0"/>
              <a:t> is a very big </a:t>
            </a:r>
            <a:r>
              <a:rPr lang="en-US" dirty="0" err="1"/>
              <a:t>metropoll</a:t>
            </a:r>
            <a:r>
              <a:rPr lang="en-US" dirty="0"/>
              <a:t> and big </a:t>
            </a:r>
            <a:r>
              <a:rPr lang="en-US" dirty="0" err="1"/>
              <a:t>city.In</a:t>
            </a:r>
            <a:r>
              <a:rPr lang="en-US" dirty="0"/>
              <a:t> this project a person or company who </a:t>
            </a:r>
            <a:r>
              <a:rPr lang="en-US" dirty="0" err="1"/>
              <a:t>wanna</a:t>
            </a:r>
            <a:r>
              <a:rPr lang="en-US" dirty="0"/>
              <a:t> open new restaurant will find the good </a:t>
            </a:r>
            <a:r>
              <a:rPr lang="en-US" dirty="0" err="1"/>
              <a:t>opinion.The</a:t>
            </a:r>
            <a:r>
              <a:rPr lang="en-US" dirty="0"/>
              <a:t> problem is confusing the opening new restaurant </a:t>
            </a:r>
            <a:r>
              <a:rPr lang="en-US" dirty="0" err="1"/>
              <a:t>ın</a:t>
            </a:r>
            <a:r>
              <a:rPr lang="en-US" dirty="0"/>
              <a:t> Istanbul </a:t>
            </a:r>
            <a:r>
              <a:rPr lang="en-US" dirty="0" err="1"/>
              <a:t>becasue</a:t>
            </a:r>
            <a:r>
              <a:rPr lang="en-US" dirty="0"/>
              <a:t> of the big </a:t>
            </a:r>
            <a:r>
              <a:rPr lang="en-US" dirty="0" err="1"/>
              <a:t>area.We</a:t>
            </a:r>
            <a:r>
              <a:rPr lang="en-US" dirty="0"/>
              <a:t> will give a result about the solving this </a:t>
            </a:r>
            <a:r>
              <a:rPr lang="en-US" dirty="0" err="1"/>
              <a:t>problem.While</a:t>
            </a:r>
            <a:r>
              <a:rPr lang="en-US" dirty="0"/>
              <a:t> solving this problem, ı will use sections at the below.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31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C7568-23B7-4980-A25A-C6BD86942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755" y="2384034"/>
            <a:ext cx="8946541" cy="1731291"/>
          </a:xfrm>
        </p:spPr>
        <p:txBody>
          <a:bodyPr>
            <a:normAutofit/>
          </a:bodyPr>
          <a:lstStyle/>
          <a:p>
            <a:r>
              <a:rPr lang="en-US" sz="3200" dirty="0"/>
              <a:t>1. Using multiple datasets from different sources (i.e. Web, Geocode, CSV files, Foursquare API)</a:t>
            </a:r>
            <a:endParaRPr lang="tr-TR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1431A8-0B72-443D-A390-EDA848B7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pPr algn="l"/>
            <a:r>
              <a:rPr lang="tr-TR" b="1" i="0" dirty="0">
                <a:solidFill>
                  <a:srgbClr val="FF0000"/>
                </a:solidFill>
                <a:effectLst/>
                <a:latin typeface="ibm-plex-sans"/>
              </a:rPr>
              <a:t>Introduction/Business Problem</a:t>
            </a:r>
          </a:p>
        </p:txBody>
      </p:sp>
    </p:spTree>
    <p:extLst>
      <p:ext uri="{BB962C8B-B14F-4D97-AF65-F5344CB8AC3E}">
        <p14:creationId xmlns:p14="http://schemas.microsoft.com/office/powerpoint/2010/main" val="330303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C7568-23B7-4980-A25A-C6BD86942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755" y="2384034"/>
            <a:ext cx="9270708" cy="1731291"/>
          </a:xfrm>
        </p:spPr>
        <p:txBody>
          <a:bodyPr>
            <a:normAutofit/>
          </a:bodyPr>
          <a:lstStyle/>
          <a:p>
            <a:r>
              <a:rPr lang="en-US" sz="3200" dirty="0"/>
              <a:t>2. Python </a:t>
            </a:r>
            <a:r>
              <a:rPr lang="en-US" sz="3200" dirty="0" err="1"/>
              <a:t>Webscraping</a:t>
            </a:r>
            <a:r>
              <a:rPr lang="en-US" sz="3200" dirty="0"/>
              <a:t> using</a:t>
            </a:r>
            <a:r>
              <a:rPr lang="tr-TR" sz="3200" dirty="0"/>
              <a:t> </a:t>
            </a:r>
            <a:r>
              <a:rPr lang="en-US" sz="3200" dirty="0" err="1"/>
              <a:t>Beautifulsoup</a:t>
            </a:r>
            <a:endParaRPr lang="tr-TR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1431A8-0B72-443D-A390-EDA848B7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pPr algn="l"/>
            <a:r>
              <a:rPr lang="tr-TR" b="1" i="0" dirty="0">
                <a:solidFill>
                  <a:srgbClr val="FF0000"/>
                </a:solidFill>
                <a:effectLst/>
                <a:latin typeface="ibm-plex-sans"/>
              </a:rPr>
              <a:t>Introduction/Business Problem</a:t>
            </a:r>
          </a:p>
        </p:txBody>
      </p:sp>
    </p:spTree>
    <p:extLst>
      <p:ext uri="{BB962C8B-B14F-4D97-AF65-F5344CB8AC3E}">
        <p14:creationId xmlns:p14="http://schemas.microsoft.com/office/powerpoint/2010/main" val="104854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C7568-23B7-4980-A25A-C6BD86942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755" y="2384034"/>
            <a:ext cx="9270708" cy="1731291"/>
          </a:xfrm>
        </p:spPr>
        <p:txBody>
          <a:bodyPr>
            <a:normAutofit/>
          </a:bodyPr>
          <a:lstStyle/>
          <a:p>
            <a:r>
              <a:rPr lang="en-US" sz="3200" dirty="0"/>
              <a:t>3. Data Preprocessing</a:t>
            </a:r>
            <a:endParaRPr lang="tr-TR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1431A8-0B72-443D-A390-EDA848B7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pPr algn="l"/>
            <a:r>
              <a:rPr lang="tr-TR" b="1" i="0" dirty="0">
                <a:solidFill>
                  <a:srgbClr val="FF0000"/>
                </a:solidFill>
                <a:effectLst/>
                <a:latin typeface="ibm-plex-sans"/>
              </a:rPr>
              <a:t>Introduction/Business Problem</a:t>
            </a:r>
          </a:p>
        </p:txBody>
      </p:sp>
    </p:spTree>
    <p:extLst>
      <p:ext uri="{BB962C8B-B14F-4D97-AF65-F5344CB8AC3E}">
        <p14:creationId xmlns:p14="http://schemas.microsoft.com/office/powerpoint/2010/main" val="841749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C7568-23B7-4980-A25A-C6BD86942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755" y="2384034"/>
            <a:ext cx="9270708" cy="1731291"/>
          </a:xfrm>
        </p:spPr>
        <p:txBody>
          <a:bodyPr>
            <a:normAutofit/>
          </a:bodyPr>
          <a:lstStyle/>
          <a:p>
            <a:r>
              <a:rPr lang="en-US" sz="3200" dirty="0"/>
              <a:t>4. Data Analysis</a:t>
            </a:r>
            <a:endParaRPr lang="tr-TR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1431A8-0B72-443D-A390-EDA848B7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pPr algn="l"/>
            <a:r>
              <a:rPr lang="tr-TR" b="1" i="0" dirty="0">
                <a:solidFill>
                  <a:srgbClr val="FF0000"/>
                </a:solidFill>
                <a:effectLst/>
                <a:latin typeface="ibm-plex-sans"/>
              </a:rPr>
              <a:t>Introduction/Business Problem</a:t>
            </a:r>
          </a:p>
        </p:txBody>
      </p:sp>
    </p:spTree>
    <p:extLst>
      <p:ext uri="{BB962C8B-B14F-4D97-AF65-F5344CB8AC3E}">
        <p14:creationId xmlns:p14="http://schemas.microsoft.com/office/powerpoint/2010/main" val="385511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C7568-23B7-4980-A25A-C6BD86942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755" y="2384034"/>
            <a:ext cx="9270708" cy="1731291"/>
          </a:xfrm>
        </p:spPr>
        <p:txBody>
          <a:bodyPr>
            <a:normAutofit/>
          </a:bodyPr>
          <a:lstStyle/>
          <a:p>
            <a:r>
              <a:rPr lang="en-US" sz="3200" dirty="0"/>
              <a:t>5. Result and Discussions</a:t>
            </a:r>
            <a:endParaRPr lang="tr-TR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1431A8-0B72-443D-A390-EDA848B7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pPr algn="l"/>
            <a:r>
              <a:rPr lang="tr-TR" b="1" i="0" dirty="0">
                <a:solidFill>
                  <a:srgbClr val="FF0000"/>
                </a:solidFill>
                <a:effectLst/>
                <a:latin typeface="ibm-plex-sans"/>
              </a:rPr>
              <a:t>Introduction/Business Problem</a:t>
            </a:r>
          </a:p>
        </p:txBody>
      </p:sp>
    </p:spTree>
    <p:extLst>
      <p:ext uri="{BB962C8B-B14F-4D97-AF65-F5344CB8AC3E}">
        <p14:creationId xmlns:p14="http://schemas.microsoft.com/office/powerpoint/2010/main" val="396109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677B-8212-4A0B-BA6C-3B524B98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DATA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65CB9-08C1-4572-BF29-28270A9B3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In this section, we will prepare the data for the getting true or logical result after the applying the algorithms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E4E085-AD61-4B14-BB4E-0DF158183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915675"/>
            <a:ext cx="97440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25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9170-E79F-4834-9395-719892F9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DATA SECTION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A8B27A-4DC7-42AC-A72B-CF534C1FA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88" y="1491175"/>
            <a:ext cx="9795078" cy="4233167"/>
          </a:xfrm>
        </p:spPr>
      </p:pic>
    </p:spTree>
    <p:extLst>
      <p:ext uri="{BB962C8B-B14F-4D97-AF65-F5344CB8AC3E}">
        <p14:creationId xmlns:p14="http://schemas.microsoft.com/office/powerpoint/2010/main" val="2801390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</TotalTime>
  <Words>259</Words>
  <Application>Microsoft Office PowerPoint</Application>
  <PresentationFormat>Widescreen</PresentationFormat>
  <Paragraphs>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ibm-plex-sans</vt:lpstr>
      <vt:lpstr>Wingdings 3</vt:lpstr>
      <vt:lpstr>Ion</vt:lpstr>
      <vt:lpstr>Local Or International Restaurant In Istanbul</vt:lpstr>
      <vt:lpstr>Introduction/Business Problem</vt:lpstr>
      <vt:lpstr>Introduction/Business Problem</vt:lpstr>
      <vt:lpstr>Introduction/Business Problem</vt:lpstr>
      <vt:lpstr>Introduction/Business Problem</vt:lpstr>
      <vt:lpstr>Introduction/Business Problem</vt:lpstr>
      <vt:lpstr>Introduction/Business Problem</vt:lpstr>
      <vt:lpstr>DATA SECTION</vt:lpstr>
      <vt:lpstr>DATA SECTION</vt:lpstr>
      <vt:lpstr>DATA SECTION</vt:lpstr>
      <vt:lpstr>DATA SECTION</vt:lpstr>
      <vt:lpstr>Data is Ready</vt:lpstr>
      <vt:lpstr>Decision Tree Algorithm</vt:lpstr>
      <vt:lpstr>Decision Tree Algorithm</vt:lpstr>
      <vt:lpstr>Result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Or International Retsaurant In Istanbul</dc:title>
  <dc:creator>Huzeyfe1</dc:creator>
  <cp:lastModifiedBy>Huzeyfe1</cp:lastModifiedBy>
  <cp:revision>4</cp:revision>
  <dcterms:created xsi:type="dcterms:W3CDTF">2021-03-13T18:37:04Z</dcterms:created>
  <dcterms:modified xsi:type="dcterms:W3CDTF">2021-03-13T19:49:21Z</dcterms:modified>
</cp:coreProperties>
</file>