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6542"/>
    <a:srgbClr val="6E5A42"/>
    <a:srgbClr val="A2956E"/>
    <a:srgbClr val="CC3300"/>
    <a:srgbClr val="3A2222"/>
    <a:srgbClr val="4A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/>
    <p:restoredTop sz="94660"/>
  </p:normalViewPr>
  <p:slideViewPr>
    <p:cSldViewPr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r>
              <a:rPr lang="x-none" altLang="en-US">
                <a:sym typeface="+mn-ea"/>
              </a:rPr>
              <a:t>not implementd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	security namespace,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	security keys namespace,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	device namespace,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	time namespace</a:t>
            </a:r>
            <a:endParaRPr lang="x-none" alt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845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222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3A222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3A222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151255"/>
          </a:xfrm>
          <a:noFill/>
          <a:ln w="9525" cmpd="sng"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R</a:t>
            </a: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esource </a:t>
            </a:r>
            <a:r>
              <a:rPr kumimoji="0" lang="x-none" alt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M</a:t>
            </a: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anage</a:t>
            </a:r>
            <a:r>
              <a:rPr kumimoji="0" lang="x-none" alt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ment</a:t>
            </a: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 </a:t>
            </a:r>
            <a:b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</a:b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in </a:t>
            </a:r>
            <a:r>
              <a:rPr kumimoji="0" lang="x-none" alt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K</a:t>
            </a: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ubernetes</a:t>
            </a:r>
            <a:endParaRPr kumimoji="0" lang="bs-Latn-BA" sz="4000" b="1" i="0" u="none" strike="noStrike" kern="1200" cap="none" spc="0" normalizeH="0" baseline="0" noProof="0" dirty="0" smtClean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685800"/>
          </a:xfrm>
        </p:spPr>
        <p:txBody>
          <a:bodyPr/>
          <a:p>
            <a:pPr algn="l"/>
            <a:r>
              <a:rPr lang="x-none" altLang="en-US">
                <a:sym typeface="+mn-ea"/>
              </a:rPr>
              <a:t>cgroup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1219200"/>
            <a:ext cx="651383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702310"/>
          </a:xfrm>
        </p:spPr>
        <p:txBody>
          <a:bodyPr/>
          <a:p>
            <a:pPr algn="l"/>
            <a:r>
              <a:rPr lang="x-none" altLang="en-US">
                <a:sym typeface="+mn-ea"/>
              </a:rPr>
              <a:t>cgroup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525963"/>
          </a:xfrm>
        </p:spPr>
        <p:txBody>
          <a:bodyPr/>
          <a:p>
            <a:r>
              <a:rPr lang="x-none" altLang="en-US"/>
              <a:t>virtual cgroup filesystem</a:t>
            </a:r>
            <a:endParaRPr lang="x-none" altLang="en-US"/>
          </a:p>
          <a:p>
            <a:r>
              <a:rPr lang="x-none" altLang="en-US"/>
              <a:t>手动挂载cgroup+subsystem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demo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286000"/>
            <a:ext cx="7200265" cy="2828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"/>
            <a:ext cx="8229600" cy="638175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p>
            <a:r>
              <a:rPr lang="x-none" altLang="en-US"/>
              <a:t>cgroup tools</a:t>
            </a:r>
            <a:endParaRPr lang="x-none" altLang="en-US"/>
          </a:p>
          <a:p>
            <a:pPr lvl="1"/>
            <a:r>
              <a:rPr lang="x-none" altLang="en-US"/>
              <a:t>FileSystem</a:t>
            </a:r>
            <a:endParaRPr lang="x-none" altLang="en-US"/>
          </a:p>
          <a:p>
            <a:pPr lvl="1"/>
            <a:r>
              <a:rPr lang="x-none" altLang="en-US"/>
              <a:t>libcgroup</a:t>
            </a:r>
            <a:endParaRPr lang="x-none" altLang="en-US"/>
          </a:p>
          <a:p>
            <a:pPr lvl="1"/>
            <a:r>
              <a:rPr lang="x-none" altLang="en-US"/>
              <a:t>cgroupspy</a:t>
            </a:r>
            <a:endParaRPr lang="x-none" altLang="en-US"/>
          </a:p>
          <a:p>
            <a:pPr lvl="1"/>
            <a:r>
              <a:rPr lang="x-none" altLang="en-US"/>
              <a:t>systemd</a:t>
            </a:r>
            <a:endParaRPr lang="x-none" altLang="en-US"/>
          </a:p>
          <a:p>
            <a:pPr lvl="1"/>
            <a:r>
              <a:rPr lang="x-none" altLang="en-US"/>
              <a:t>docker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698500"/>
          </a:xfrm>
        </p:spPr>
        <p:txBody>
          <a:bodyPr/>
          <a:p>
            <a:pPr algn="l"/>
            <a:r>
              <a:rPr lang="x-none" altLang="en-US"/>
              <a:t>systemd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4525963"/>
          </a:xfrm>
        </p:spPr>
        <p:txBody>
          <a:bodyPr/>
          <a:p>
            <a:r>
              <a:rPr lang="x-none" altLang="en-US"/>
              <a:t>Resource control in unit files</a:t>
            </a:r>
            <a:endParaRPr lang="x-none" altLang="en-US"/>
          </a:p>
          <a:p>
            <a:r>
              <a:rPr lang="x-none" altLang="en-US"/>
              <a:t>pre-configured slices</a:t>
            </a:r>
            <a:endParaRPr lang="x-none" altLang="en-US"/>
          </a:p>
          <a:p>
            <a:pPr lvl="1"/>
            <a:r>
              <a:rPr lang="x-none" altLang="en-US"/>
              <a:t>system</a:t>
            </a:r>
            <a:endParaRPr lang="x-none" altLang="en-US"/>
          </a:p>
          <a:p>
            <a:pPr lvl="1"/>
            <a:r>
              <a:rPr lang="x-none" altLang="en-US"/>
              <a:t>machine</a:t>
            </a:r>
            <a:endParaRPr lang="x-none" altLang="en-US"/>
          </a:p>
          <a:p>
            <a:pPr lvl="1"/>
            <a:r>
              <a:rPr lang="x-none" altLang="en-US"/>
              <a:t>user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/>
              <a:t>https://www.freedesktop.org/software/systemd/man/systemd.resource-control.html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275590"/>
            <a:ext cx="7799070" cy="794385"/>
          </a:xfrm>
        </p:spPr>
        <p:txBody>
          <a:bodyPr/>
          <a:p>
            <a:pPr algn="l"/>
            <a:r>
              <a:rPr lang="x-none" dirty="0">
                <a:ea typeface="宋体" charset="-122"/>
                <a:sym typeface="+mn-ea"/>
              </a:rPr>
              <a:t>Resource manage</a:t>
            </a:r>
            <a:endParaRPr lang="en-US"/>
          </a:p>
        </p:txBody>
      </p:sp>
      <p:pic>
        <p:nvPicPr>
          <p:cNvPr id="4" name="图片 3" descr="system-resource-spl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914400"/>
            <a:ext cx="6819265" cy="5339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5590"/>
            <a:ext cx="8229600" cy="727075"/>
          </a:xfrm>
        </p:spPr>
        <p:txBody>
          <a:bodyPr/>
          <a:p>
            <a:pPr algn="l"/>
            <a:r>
              <a:rPr lang="x-none" dirty="0">
                <a:ea typeface="宋体" charset="-122"/>
                <a:sym typeface="+mn-ea"/>
              </a:rPr>
              <a:t>Resource manage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762000" y="838200"/>
            <a:ext cx="8229600" cy="4525963"/>
          </a:xfrm>
        </p:spPr>
        <p:txBody>
          <a:bodyPr/>
          <a:p>
            <a:r>
              <a:rPr lang="x-none" altLang="zh-CN" sz="2000"/>
              <a:t>how to set pod request/limit resource.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      --&gt;example</a:t>
            </a:r>
            <a:endParaRPr lang="x-none" altLang="zh-CN" sz="2000"/>
          </a:p>
          <a:p>
            <a:endParaRPr lang="x-none" altLang="zh-CN" sz="2000"/>
          </a:p>
          <a:p>
            <a:endParaRPr lang="x-none" altLang="zh-CN" sz="2000"/>
          </a:p>
          <a:p>
            <a:endParaRPr lang="x-none" altLang="zh-CN" sz="2000"/>
          </a:p>
          <a:p>
            <a:r>
              <a:rPr lang="x-none" altLang="zh-CN" sz="2000"/>
              <a:t>pod qos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      Best-Effort pods -&gt; Burstable pods -&gt; Guaranteed pods</a:t>
            </a:r>
            <a:endParaRPr lang="x-none" altLang="zh-CN" sz="2000"/>
          </a:p>
          <a:p>
            <a:pPr marL="457200" lvl="1" indent="0">
              <a:buNone/>
            </a:pPr>
            <a:r>
              <a:rPr lang="x-none" altLang="zh-CN" sz="1050"/>
              <a:t>Node资源（CPU, Memory）资源不足对不同QoS类型pod的处理</a:t>
            </a:r>
            <a:endParaRPr lang="x-none" altLang="zh-CN" sz="1050"/>
          </a:p>
          <a:p>
            <a:pPr marL="457200" lvl="1" indent="0">
              <a:buNone/>
            </a:pPr>
            <a:r>
              <a:rPr lang="x-none" altLang="zh-CN" sz="1050"/>
              <a:t>	可压缩资源CPU：在压缩资源部分已经提到CPU属于可压缩资源，当pod使用超过设置的 limits 值,pod中进程使用cpu会被限制，但不会被kill。</a:t>
            </a:r>
            <a:endParaRPr lang="x-none" altLang="zh-CN" sz="1050"/>
          </a:p>
          <a:p>
            <a:pPr marL="457200" lvl="1" indent="0">
              <a:buNone/>
            </a:pPr>
            <a:r>
              <a:rPr lang="x-none" altLang="zh-CN" sz="900"/>
              <a:t>	不可压缩资源内存</a:t>
            </a:r>
            <a:endParaRPr lang="x-none" altLang="zh-CN" sz="900"/>
          </a:p>
          <a:p>
            <a:pPr lvl="2"/>
            <a:r>
              <a:rPr lang="x-none" altLang="zh-CN" sz="900"/>
              <a:t>当Node 内存资源不足时，那么就会有进程因OOM会被kernel kill掉，3种QoS pods被kill掉的顺序与场景如下：</a:t>
            </a:r>
            <a:endParaRPr lang="x-none" altLang="zh-CN" sz="900"/>
          </a:p>
          <a:p>
            <a:pPr lvl="2"/>
            <a:r>
              <a:rPr lang="x-none" altLang="zh-CN" sz="900"/>
              <a:t>Best-Effort 类型的pods：系统用完了全部内存时，该类型pods会最先被kill掉。</a:t>
            </a:r>
            <a:endParaRPr lang="x-none" altLang="zh-CN" sz="900"/>
          </a:p>
          <a:p>
            <a:pPr lvl="2"/>
            <a:r>
              <a:rPr lang="x-none" altLang="zh-CN" sz="900"/>
              <a:t>Burstable类型pods：系统用完了全部内存，且没有Best-Effort container可以被kill时，该类型pods会被kill掉。</a:t>
            </a:r>
            <a:endParaRPr lang="x-none" altLang="zh-CN" sz="900"/>
          </a:p>
          <a:p>
            <a:pPr lvl="2"/>
            <a:r>
              <a:rPr lang="x-none" altLang="zh-CN" sz="900"/>
              <a:t>Guaranteed pods：系统用完了全部内存、且没有Burstable与Best-Effort container可以被kill，该类型的pods会被kill掉。</a:t>
            </a:r>
            <a:endParaRPr lang="x-none" altLang="zh-CN" sz="2000"/>
          </a:p>
          <a:p>
            <a:r>
              <a:rPr lang="x-none" altLang="zh-CN" sz="2000"/>
              <a:t>more can do</a:t>
            </a:r>
            <a:endParaRPr lang="x-none" altLang="zh-CN" sz="2000"/>
          </a:p>
          <a:p>
            <a:pPr marL="457200" lvl="1" indent="0">
              <a:buNone/>
            </a:pPr>
            <a:r>
              <a:rPr lang="x-none" altLang="zh-CN"/>
              <a:t>--&gt;example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3" name="图片 2" descr="resource-manager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4876800"/>
            <a:ext cx="1478915" cy="1924050"/>
          </a:xfrm>
          <a:prstGeom prst="rect">
            <a:avLst/>
          </a:prstGeom>
        </p:spPr>
      </p:pic>
      <p:pic>
        <p:nvPicPr>
          <p:cNvPr id="4" name="图片 3" descr="pod-cpu-mem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95400"/>
            <a:ext cx="1856105" cy="16344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5590"/>
            <a:ext cx="8229600" cy="734695"/>
          </a:xfrm>
        </p:spPr>
        <p:txBody>
          <a:bodyPr/>
          <a:p>
            <a:pPr algn="l"/>
            <a:r>
              <a:rPr lang="x-none" altLang="zh-CN"/>
              <a:t>Resource manage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789940"/>
            <a:ext cx="8229600" cy="4498340"/>
          </a:xfrm>
        </p:spPr>
        <p:txBody>
          <a:bodyPr/>
          <a:p>
            <a:r>
              <a:rPr lang="x-none" altLang="zh-CN"/>
              <a:t>kubelet </a:t>
            </a:r>
            <a:endParaRPr lang="x-none" altLang="zh-CN"/>
          </a:p>
          <a:p>
            <a:pPr marL="0" indent="0">
              <a:buNone/>
            </a:pPr>
            <a:r>
              <a:rPr lang="x-none" altLang="zh-CN" sz="2000"/>
              <a:t>kube Reserved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--kube-reserved=[cpu=100m][,][memory=100Mi][,][storage=1Gi]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--kube-reserved-cgroup=</a:t>
            </a:r>
            <a:endParaRPr lang="x-none" altLang="zh-CN" sz="2000"/>
          </a:p>
          <a:p>
            <a:pPr marL="0" indent="0">
              <a:buNone/>
            </a:pP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system Reserved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--system-reserved=[cpu=100mi][,][memory=100Mi][,][storage=1Gi]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--system-reserved-cgroup=</a:t>
            </a:r>
            <a:endParaRPr lang="x-none" altLang="zh-CN" sz="2000"/>
          </a:p>
          <a:p>
            <a:pPr marL="0" indent="0">
              <a:buNone/>
            </a:pP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eviction thresholds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--eviction-hard=[memory.available&lt;500Mi]</a:t>
            </a:r>
            <a:endParaRPr lang="x-none" altLang="zh-CN" sz="2000"/>
          </a:p>
          <a:p>
            <a:pPr marL="0" indent="0">
              <a:buNone/>
            </a:pP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[Allocatable] = [Node Capacity] - [Kube-Reserved] - [System-Reserved] - [Hard-Eviction-Threshold]</a:t>
            </a:r>
            <a:endParaRPr lang="x-none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283"/>
            <a:ext cx="8229600" cy="1143000"/>
          </a:xfrm>
          <a:noFill/>
          <a:ln w="9525" cmpd="sng"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4000" b="1" i="0" u="none" strike="noStrike" kern="1200" cap="none" spc="0" normalizeH="0" baseline="0" noProof="0" dirty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Talk Outline</a:t>
            </a:r>
            <a:endParaRPr kumimoji="0" lang="x-none" sz="4000" b="1" i="0" u="none" strike="noStrike" kern="1200" cap="none" spc="0" normalizeH="0" baseline="0" noProof="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452596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x-none" dirty="0">
                <a:ea typeface="宋体" charset="-122"/>
              </a:rPr>
              <a:t>Namespace and cgroups</a:t>
            </a:r>
            <a:endParaRPr lang="x-none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Namespace</a:t>
            </a:r>
            <a:endParaRPr lang="x-none" sz="2800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Cgroups</a:t>
            </a:r>
            <a:endParaRPr lang="x-none" sz="2800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Example in practice</a:t>
            </a:r>
            <a:endParaRPr lang="x-none" sz="2800" dirty="0">
              <a:ea typeface="宋体" charset="-122"/>
            </a:endParaRPr>
          </a:p>
          <a:p>
            <a:pPr lvl="0" eaLnBrk="1" hangingPunct="1"/>
            <a:r>
              <a:rPr lang="x-none" sz="3200" dirty="0">
                <a:ea typeface="宋体" charset="-122"/>
              </a:rPr>
              <a:t>systemd</a:t>
            </a:r>
            <a:endParaRPr lang="x-none" sz="3200" dirty="0">
              <a:ea typeface="宋体" charset="-122"/>
            </a:endParaRPr>
          </a:p>
          <a:p>
            <a:pPr eaLnBrk="1" hangingPunct="1"/>
            <a:r>
              <a:rPr lang="x-none" dirty="0">
                <a:ea typeface="宋体" charset="-122"/>
              </a:rPr>
              <a:t>Resource manage</a:t>
            </a:r>
            <a:endParaRPr lang="x-none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System </a:t>
            </a:r>
            <a:endParaRPr lang="x-none" sz="2800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Pod </a:t>
            </a:r>
            <a:endParaRPr lang="x-none" sz="2800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Evict</a:t>
            </a:r>
            <a:endParaRPr lang="x-none" sz="2800" dirty="0">
              <a:ea typeface="宋体" charset="-122"/>
            </a:endParaRPr>
          </a:p>
          <a:p>
            <a:pPr lvl="0" eaLnBrk="1" hangingPunct="1"/>
            <a:r>
              <a:rPr lang="x-none" sz="3200" dirty="0">
                <a:ea typeface="宋体" charset="-122"/>
              </a:rPr>
              <a:t>Practice in Escontainer</a:t>
            </a:r>
            <a:endParaRPr lang="x-none" sz="3200" dirty="0">
              <a:ea typeface="宋体" charset="-122"/>
            </a:endParaRPr>
          </a:p>
          <a:p>
            <a:pPr eaLnBrk="1" hangingPunct="1"/>
            <a:endParaRPr lang="x-none" dirty="0">
              <a:ea typeface="宋体" charset="-122"/>
            </a:endParaRPr>
          </a:p>
          <a:p>
            <a:pPr eaLnBrk="1" hangingPunct="1"/>
            <a:endParaRPr lang="x-none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17"/>
            <a:ext cx="8229600" cy="1143000"/>
          </a:xfrm>
        </p:spPr>
        <p:txBody>
          <a:bodyPr/>
          <a:p>
            <a:pPr algn="l"/>
            <a:r>
              <a:rPr lang="x-none" altLang="en-US" sz="4000"/>
              <a:t>Namespace</a:t>
            </a:r>
            <a:endParaRPr lang="x-none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4525963"/>
          </a:xfrm>
        </p:spPr>
        <p:txBody>
          <a:bodyPr/>
          <a:p>
            <a:r>
              <a:rPr lang="x-none" altLang="en-US"/>
              <a:t>Isolation</a:t>
            </a:r>
            <a:endParaRPr lang="x-none" altLang="en-US"/>
          </a:p>
          <a:p>
            <a:pPr lvl="1"/>
            <a:r>
              <a:rPr lang="x-none" altLang="en-US"/>
              <a:t>Enable a process(or serveral processes) to have different views of the system than other processes.</a:t>
            </a:r>
            <a:endParaRPr lang="x-none" altLang="en-US"/>
          </a:p>
          <a:p>
            <a:pPr lvl="0"/>
            <a:r>
              <a:rPr lang="x-none" altLang="en-US"/>
              <a:t>namespaces in kernel-side</a:t>
            </a:r>
            <a:endParaRPr lang="x-none" altLang="en-US"/>
          </a:p>
          <a:p>
            <a:pPr marL="0" lvl="0" indent="0">
              <a:buNone/>
            </a:pPr>
            <a:endParaRPr lang="x-none" altLang="en-US"/>
          </a:p>
          <a:p>
            <a:pPr marL="457200" lvl="1" indent="0">
              <a:buNone/>
            </a:pP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295400" y="3505200"/>
          <a:ext cx="7281545" cy="300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090"/>
                <a:gridCol w="3640455"/>
              </a:tblGrid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PARM</a:t>
                      </a:r>
                      <a:endParaRPr lang="x-none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mnt(mount points, filesystems)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CLONE_NEWNS</a:t>
                      </a:r>
                    </a:p>
                  </a:txBody>
                  <a:tcPr/>
                </a:tc>
              </a:tr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t>pid(processes)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CLONE_NEWPID</a:t>
                      </a: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t>net(network stack)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CLONE_NEWNET</a:t>
                      </a: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t>ipc(system V IPC)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CLONE_NEWIPC</a:t>
                      </a: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t>uts(hostname)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CLONE_NEWUTS</a:t>
                      </a:r>
                    </a:p>
                  </a:txBody>
                  <a:tcPr/>
                </a:tc>
              </a:tr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t>user(UIDs)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CLONE_NEWUSER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Namespace</a:t>
            </a:r>
            <a:endParaRPr lang="x-none" altLang="en-US"/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229600" cy="4525963"/>
          </a:xfrm>
        </p:spPr>
        <p:txBody>
          <a:bodyPr/>
          <a:p>
            <a:r>
              <a:rPr lang="x-none" altLang="en-US"/>
              <a:t>Three system calls for management</a:t>
            </a:r>
            <a:endParaRPr lang="x-none" altLang="en-US"/>
          </a:p>
          <a:p>
            <a:r>
              <a:rPr lang="x-none" altLang="en-US"/>
              <a:t>clone()--- new process, new namespace, attach process to ns  </a:t>
            </a:r>
            <a:endParaRPr lang="x-none" altLang="en-US"/>
          </a:p>
          <a:p>
            <a:r>
              <a:rPr lang="x-none" altLang="en-US"/>
              <a:t>unshare()--- new namespace, attach current process to it</a:t>
            </a:r>
            <a:endParaRPr lang="x-none" altLang="en-US"/>
          </a:p>
          <a:p>
            <a:r>
              <a:rPr lang="x-none" altLang="en-US"/>
              <a:t>setns(int fd, int nstype)--- join an existing namespace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876800"/>
            <a:ext cx="756221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"/>
            <a:ext cx="8229600" cy="725170"/>
          </a:xfrm>
        </p:spPr>
        <p:txBody>
          <a:bodyPr/>
          <a:p>
            <a:pPr algn="l"/>
            <a:r>
              <a:rPr lang="x-none" altLang="en-US" sz="4000">
                <a:sym typeface="+mn-ea"/>
              </a:rPr>
              <a:t>Namespace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4525963"/>
          </a:xfrm>
        </p:spPr>
        <p:txBody>
          <a:bodyPr/>
          <a:p>
            <a:r>
              <a:rPr lang="x-none" altLang="en-US"/>
              <a:t>没中ns如果做隔离的作用是什么,不同type之间ns之间能看到的内容是否是不一样的.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622300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4525963"/>
          </a:xfrm>
        </p:spPr>
        <p:txBody>
          <a:bodyPr/>
          <a:p>
            <a:r>
              <a:rPr lang="x-none" altLang="en-US"/>
              <a:t>cgroups</a:t>
            </a:r>
            <a:endParaRPr lang="x-none" altLang="en-US"/>
          </a:p>
          <a:p>
            <a:pPr lvl="1"/>
            <a:r>
              <a:rPr lang="x-none" altLang="en-US"/>
              <a:t>manage resources for groups of processes</a:t>
            </a:r>
            <a:endParaRPr lang="x-none" altLang="en-US"/>
          </a:p>
          <a:p>
            <a:pPr lvl="1"/>
            <a:r>
              <a:rPr lang="x-none" altLang="en-US"/>
              <a:t>definitions</a:t>
            </a:r>
            <a:endParaRPr lang="x-none" altLang="en-US"/>
          </a:p>
          <a:p>
            <a:pPr lvl="1"/>
            <a:r>
              <a:rPr lang="x-none" altLang="en-US"/>
              <a:t>task (Userspace or kernel process)</a:t>
            </a:r>
            <a:endParaRPr lang="x-none" altLang="en-US"/>
          </a:p>
          <a:p>
            <a:pPr lvl="1"/>
            <a:r>
              <a:rPr lang="x-none" altLang="en-US"/>
              <a:t>cgroup (One or more tasks)</a:t>
            </a:r>
            <a:endParaRPr lang="x-none" altLang="en-US"/>
          </a:p>
          <a:p>
            <a:pPr lvl="1"/>
            <a:r>
              <a:rPr lang="x-none" altLang="en-US"/>
              <a:t>subsystem (Module to modify the behavior of the tasks in a cgroup)</a:t>
            </a:r>
            <a:endParaRPr lang="x-none" altLang="en-US"/>
          </a:p>
          <a:p>
            <a:pPr lvl="1"/>
            <a:r>
              <a:rPr lang="x-none" altLang="en-US"/>
              <a:t>hierarchy (Serveral cgroups in a tree)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"/>
            <a:ext cx="8229600" cy="714375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4525963"/>
          </a:xfrm>
        </p:spPr>
        <p:txBody>
          <a:bodyPr/>
          <a:p>
            <a:pPr marL="457200" indent="-457200"/>
            <a:r>
              <a:rPr lang="x-none" altLang="en-US"/>
              <a:t>cgroup </a:t>
            </a:r>
            <a:r>
              <a:rPr lang="x-none" altLang="en-US">
                <a:sym typeface="+mn-ea"/>
              </a:rPr>
              <a:t>hierarchy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a or more tree, tasks in the leave of tree.</a:t>
            </a:r>
            <a:endParaRPr lang="x-none" altLang="en-US">
              <a:sym typeface="+mn-ea"/>
            </a:endParaRPr>
          </a:p>
          <a:p>
            <a:pPr lvl="0"/>
            <a:r>
              <a:rPr lang="x-none" altLang="en-US">
                <a:sym typeface="+mn-ea"/>
              </a:rPr>
              <a:t>subsystem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143000" y="3048000"/>
          <a:ext cx="6400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subsystem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description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cpuset,cpu,cpuacct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memory hugetbl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device  blkio  net_cls net_prio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freezer  perf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685800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1295400"/>
            <a:ext cx="6621780" cy="4634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806450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1219200"/>
            <a:ext cx="6355715" cy="48818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43000" y="6248400"/>
            <a:ext cx="7171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The Same Set of Subsystems is inherited by all children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2432</Words>
  <Application>Kingsoft Office WPP</Application>
  <PresentationFormat>全屏显示(4:3)</PresentationFormat>
  <Paragraphs>169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Kalup</vt:lpstr>
      <vt:lpstr>Resource Management  in Kubernetes</vt:lpstr>
      <vt:lpstr>Talk Outline</vt:lpstr>
      <vt:lpstr>Namespace</vt:lpstr>
      <vt:lpstr>Namespace</vt:lpstr>
      <vt:lpstr>Namespace</vt:lpstr>
      <vt:lpstr>cgroup</vt:lpstr>
      <vt:lpstr>cgroup</vt:lpstr>
      <vt:lpstr>cgroup</vt:lpstr>
      <vt:lpstr>cgroup</vt:lpstr>
      <vt:lpstr>cgroup</vt:lpstr>
      <vt:lpstr>cgroup</vt:lpstr>
      <vt:lpstr>cgroup</vt:lpstr>
      <vt:lpstr>systemd</vt:lpstr>
      <vt:lpstr>Resource manage</vt:lpstr>
      <vt:lpstr>Resource manage</vt:lpstr>
      <vt:lpstr>Resource manage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Kenan Hadžić</dc:creator>
  <cp:lastModifiedBy>huzhengchuan</cp:lastModifiedBy>
  <cp:revision>10</cp:revision>
  <dcterms:created xsi:type="dcterms:W3CDTF">2017-08-16T02:56:46Z</dcterms:created>
  <dcterms:modified xsi:type="dcterms:W3CDTF">2017-08-16T02:56:46Z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0yrpSM7rkg31648.ppt</vt:lpwstr>
  </property>
  <property fmtid="{D5CDD505-2E9C-101B-9397-08002B2CF9AE}" pid="3" name="fileid">
    <vt:lpwstr>508798</vt:lpwstr>
  </property>
  <property fmtid="{D5CDD505-2E9C-101B-9397-08002B2CF9AE}" pid="4" name="KSOProductBuildVer">
    <vt:lpwstr>2052-10.1.0.5672</vt:lpwstr>
  </property>
</Properties>
</file>