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Calibri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6542"/>
    <a:srgbClr val="6E5A42"/>
    <a:srgbClr val="A2956E"/>
    <a:srgbClr val="CC3300"/>
    <a:srgbClr val="3A2222"/>
    <a:srgbClr val="4A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00"/>
    <p:restoredTop sz="94660"/>
  </p:normalViewPr>
  <p:slideViewPr>
    <p:cSldViewPr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x-none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pPr lvl="1"/>
            <a:r>
              <a:rPr lang="x-none" altLang="en-US">
                <a:sym typeface="+mn-ea"/>
              </a:rPr>
              <a:t>not implementd</a:t>
            </a:r>
            <a:endParaRPr lang="x-none" altLang="en-US"/>
          </a:p>
          <a:p>
            <a:pPr lvl="1"/>
            <a:r>
              <a:rPr lang="x-none" altLang="en-US">
                <a:sym typeface="+mn-ea"/>
              </a:rPr>
              <a:t>	security namespace,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	security keys namespace,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	device namespace,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	time namespace</a:t>
            </a:r>
            <a:endParaRPr lang="x-none" alt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4575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A222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3A222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80604020202020204" charset="0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>
                <a:solidFill>
                  <a:srgbClr val="3A222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30BEA3-5A0E-42ED-80F7-51F879A75CFF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3A2222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3A222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3A2222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rgbClr val="3A2222"/>
                </a:solidFill>
                <a:ea typeface="宋体" charset="-122"/>
              </a:rPr>
            </a:fld>
            <a:endParaRPr lang="en-US" altLang="zh-CN" sz="1200" dirty="0">
              <a:solidFill>
                <a:srgbClr val="3A2222"/>
              </a:solidFill>
              <a:ea typeface="宋体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 rot="16200000">
            <a:off x="-3686175" y="3228975"/>
            <a:ext cx="6858000" cy="40005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bs-Latn-BA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 © free-ppt-templates.com</a:t>
            </a:r>
            <a:endParaRPr kumimoji="0" lang="en-US" altLang="zh-CN" sz="2000" b="0" i="0" u="none" strike="noStrike" kern="1200" cap="none" spc="0" normalizeH="0" baseline="0" noProof="0" smtClean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5400" b="1" kern="1200">
          <a:ln w="19050">
            <a:solidFill>
              <a:schemeClr val="tx1">
                <a:lumMod val="65000"/>
                <a:lumOff val="35000"/>
              </a:schemeClr>
            </a:solidFill>
          </a:ln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 b="1">
          <a:solidFill>
            <a:srgbClr val="595959"/>
          </a:solidFill>
          <a:latin typeface="Microsoft New Tai Lue" pitchFamily="34" charset="0"/>
          <a:ea typeface="Microsoft New Tai Lue" pitchFamily="34" charset="0"/>
          <a:cs typeface="Microsoft New Tai Lue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3200" kern="1200">
          <a:solidFill>
            <a:srgbClr val="3A222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800" kern="1200">
          <a:solidFill>
            <a:srgbClr val="3A222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•"/>
        <a:defRPr sz="2400" kern="1200">
          <a:solidFill>
            <a:srgbClr val="3A222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–"/>
        <a:defRPr sz="2000" kern="1200">
          <a:solidFill>
            <a:srgbClr val="3A222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80604020202020204" charset="0"/>
        <a:buChar char="»"/>
        <a:defRPr sz="2000" kern="1200">
          <a:solidFill>
            <a:srgbClr val="3A22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19400"/>
            <a:ext cx="7772400" cy="1151255"/>
          </a:xfrm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R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esource </a:t>
            </a: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M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anage</a:t>
            </a: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ment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 </a:t>
            </a:r>
            <a:b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</a:b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in </a:t>
            </a:r>
            <a:r>
              <a:rPr kumimoji="0" lang="x-none" alt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K</a:t>
            </a:r>
            <a:r>
              <a:rPr kumimoji="0" lang="bs-Latn-BA" sz="4000" b="1" i="0" u="none" strike="noStrike" kern="1200" cap="none" spc="0" normalizeH="0" baseline="0" noProof="0" dirty="0" smtClean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ubernetes</a:t>
            </a:r>
            <a:endParaRPr kumimoji="0" lang="bs-Latn-BA" sz="4000" b="1" i="0" u="none" strike="noStrike" kern="1200" cap="none" spc="0" normalizeH="0" baseline="0" noProof="0" dirty="0" smtClean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85800"/>
          </a:xfrm>
        </p:spPr>
        <p:txBody>
          <a:bodyPr/>
          <a:p>
            <a:pPr algn="l"/>
            <a:r>
              <a:rPr lang="x-none" altLang="en-US">
                <a:sym typeface="+mn-ea"/>
              </a:rPr>
              <a:t>cgroup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219200"/>
            <a:ext cx="651383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702310"/>
          </a:xfrm>
        </p:spPr>
        <p:txBody>
          <a:bodyPr/>
          <a:p>
            <a:pPr algn="l"/>
            <a:r>
              <a:rPr lang="x-none" altLang="en-US">
                <a:sym typeface="+mn-ea"/>
              </a:rPr>
              <a:t>cgroup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6800"/>
            <a:ext cx="8229600" cy="4525963"/>
          </a:xfrm>
        </p:spPr>
        <p:txBody>
          <a:bodyPr/>
          <a:p>
            <a:r>
              <a:rPr lang="x-none" altLang="en-US"/>
              <a:t>手动挂载cgroup+subsystem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676400"/>
            <a:ext cx="7200265" cy="28282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74549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19200"/>
            <a:ext cx="8229600" cy="4525963"/>
          </a:xfrm>
        </p:spPr>
        <p:txBody>
          <a:bodyPr/>
          <a:p>
            <a:r>
              <a:rPr lang="x-none" altLang="en-US"/>
              <a:t>每种cgroup类型主要参数罗列以及example例子</a:t>
            </a:r>
            <a:endParaRPr lang="x-none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638175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229600" cy="4525963"/>
          </a:xfrm>
        </p:spPr>
        <p:txBody>
          <a:bodyPr/>
          <a:p>
            <a:r>
              <a:rPr lang="x-none" altLang="en-US"/>
              <a:t>cgroup tools</a:t>
            </a:r>
            <a:endParaRPr lang="x-none" altLang="en-US"/>
          </a:p>
          <a:p>
            <a:pPr lvl="1"/>
            <a:r>
              <a:rPr lang="x-none" altLang="en-US"/>
              <a:t>FileSystem</a:t>
            </a:r>
            <a:endParaRPr lang="x-none" altLang="en-US"/>
          </a:p>
          <a:p>
            <a:pPr lvl="1"/>
            <a:r>
              <a:rPr lang="x-none" altLang="en-US"/>
              <a:t>libcgroup</a:t>
            </a:r>
            <a:endParaRPr lang="x-none" altLang="en-US"/>
          </a:p>
          <a:p>
            <a:pPr lvl="1"/>
            <a:r>
              <a:rPr lang="x-none" altLang="en-US"/>
              <a:t>cgroupspy</a:t>
            </a:r>
            <a:endParaRPr lang="x-none" altLang="en-US"/>
          </a:p>
          <a:p>
            <a:pPr lvl="1"/>
            <a:r>
              <a:rPr lang="x-none" altLang="en-US"/>
              <a:t>systemd</a:t>
            </a:r>
            <a:endParaRPr lang="x-none" altLang="en-US"/>
          </a:p>
          <a:p>
            <a:pPr lvl="1"/>
            <a:r>
              <a:rPr lang="x-none" altLang="en-US"/>
              <a:t>docker</a:t>
            </a:r>
            <a:endParaRPr lang="x-none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98500"/>
          </a:xfrm>
        </p:spPr>
        <p:txBody>
          <a:bodyPr/>
          <a:p>
            <a:pPr algn="l"/>
            <a:r>
              <a:rPr lang="x-none" altLang="en-US"/>
              <a:t>systemd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525963"/>
          </a:xfrm>
        </p:spPr>
        <p:txBody>
          <a:bodyPr/>
          <a:p>
            <a:r>
              <a:rPr lang="x-none" altLang="en-US"/>
              <a:t>Resource control in unit files</a:t>
            </a:r>
            <a:endParaRPr lang="x-none" altLang="en-US"/>
          </a:p>
          <a:p>
            <a:r>
              <a:rPr lang="x-none" altLang="en-US"/>
              <a:t>pre-configured slices</a:t>
            </a:r>
            <a:endParaRPr lang="x-none" altLang="en-US"/>
          </a:p>
          <a:p>
            <a:pPr lvl="1"/>
            <a:r>
              <a:rPr lang="x-none" altLang="en-US"/>
              <a:t>system</a:t>
            </a:r>
            <a:endParaRPr lang="x-none" altLang="en-US"/>
          </a:p>
          <a:p>
            <a:pPr lvl="1"/>
            <a:r>
              <a:rPr lang="x-none" altLang="en-US"/>
              <a:t>machine</a:t>
            </a:r>
            <a:endParaRPr lang="x-none" altLang="en-US"/>
          </a:p>
          <a:p>
            <a:pPr lvl="1"/>
            <a:r>
              <a:rPr lang="x-none" altLang="en-US"/>
              <a:t>user</a:t>
            </a:r>
            <a:endParaRPr lang="x-none" altLang="en-US"/>
          </a:p>
          <a:p>
            <a:pPr marL="457200" lvl="1" indent="0">
              <a:buNone/>
            </a:pPr>
            <a:r>
              <a:rPr lang="x-none" altLang="en-US"/>
              <a:t>https://www.freedesktop.org/software/systemd/man/systemd.resource-control.html</a:t>
            </a:r>
            <a:endParaRPr lang="x-none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283"/>
            <a:ext cx="8229600" cy="1143000"/>
          </a:xfrm>
          <a:noFill/>
          <a:ln w="9525" cmpd="sng">
            <a:prstDash val="solid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x-none" sz="4000" b="1" i="0" u="none" strike="noStrike" kern="1200" cap="none" spc="0" normalizeH="0" baseline="0" noProof="0" dirty="0"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Microsoft New Tai Lue" pitchFamily="34" charset="0"/>
                <a:ea typeface="+mj-ea"/>
                <a:cs typeface="Microsoft New Tai Lue" pitchFamily="34" charset="0"/>
              </a:rPr>
              <a:t>Talk Outline</a:t>
            </a:r>
            <a:endParaRPr kumimoji="0" lang="x-none" sz="4000" b="1" i="0" u="none" strike="noStrike" kern="1200" cap="none" spc="0" normalizeH="0" baseline="0" noProof="0" dirty="0"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Microsoft New Tai Lue" pitchFamily="34" charset="0"/>
              <a:ea typeface="+mj-ea"/>
              <a:cs typeface="Microsoft New Tai Lue" pitchFamily="34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4525963"/>
          </a:xfrm>
          <a:ln/>
        </p:spPr>
        <p:txBody>
          <a:bodyPr vert="horz" wrap="square" lIns="91440" tIns="45720" rIns="91440" bIns="45720" anchor="t"/>
          <a:p>
            <a:pPr eaLnBrk="1" hangingPunct="1"/>
            <a:r>
              <a:rPr lang="x-none" dirty="0">
                <a:ea typeface="宋体" charset="-122"/>
              </a:rPr>
              <a:t>Namespace and cgroups</a:t>
            </a:r>
            <a:endParaRPr lang="x-none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Namespace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Cgroups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Example in practice</a:t>
            </a:r>
            <a:endParaRPr lang="x-none" sz="2800" dirty="0">
              <a:ea typeface="宋体" charset="-122"/>
            </a:endParaRPr>
          </a:p>
          <a:p>
            <a:pPr lvl="0" eaLnBrk="1" hangingPunct="1"/>
            <a:r>
              <a:rPr lang="x-none" sz="3200" dirty="0">
                <a:ea typeface="宋体" charset="-122"/>
              </a:rPr>
              <a:t>systemd</a:t>
            </a:r>
            <a:endParaRPr lang="x-none" sz="3200" dirty="0">
              <a:ea typeface="宋体" charset="-122"/>
            </a:endParaRPr>
          </a:p>
          <a:p>
            <a:pPr eaLnBrk="1" hangingPunct="1"/>
            <a:r>
              <a:rPr lang="x-none" dirty="0">
                <a:ea typeface="宋体" charset="-122"/>
              </a:rPr>
              <a:t>Resource manage</a:t>
            </a:r>
            <a:endParaRPr lang="x-none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System 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Pod </a:t>
            </a:r>
            <a:endParaRPr lang="x-none" sz="2800" dirty="0">
              <a:ea typeface="宋体" charset="-122"/>
            </a:endParaRPr>
          </a:p>
          <a:p>
            <a:pPr lvl="1" eaLnBrk="1" hangingPunct="1"/>
            <a:r>
              <a:rPr lang="x-none" sz="2800" dirty="0">
                <a:ea typeface="宋体" charset="-122"/>
              </a:rPr>
              <a:t>Evict</a:t>
            </a:r>
            <a:endParaRPr lang="x-none" sz="2800" dirty="0">
              <a:ea typeface="宋体" charset="-122"/>
            </a:endParaRPr>
          </a:p>
          <a:p>
            <a:pPr lvl="0" eaLnBrk="1" hangingPunct="1"/>
            <a:r>
              <a:rPr lang="x-none" sz="3200" dirty="0">
                <a:ea typeface="宋体" charset="-122"/>
              </a:rPr>
              <a:t>Practice in Escontainer</a:t>
            </a:r>
            <a:endParaRPr lang="x-none" sz="3200" dirty="0">
              <a:ea typeface="宋体" charset="-122"/>
            </a:endParaRPr>
          </a:p>
          <a:p>
            <a:pPr eaLnBrk="1" hangingPunct="1"/>
            <a:endParaRPr lang="x-none" dirty="0">
              <a:ea typeface="宋体" charset="-122"/>
            </a:endParaRPr>
          </a:p>
          <a:p>
            <a:pPr eaLnBrk="1" hangingPunct="1"/>
            <a:endParaRPr lang="x-none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17"/>
            <a:ext cx="8229600" cy="1143000"/>
          </a:xfrm>
        </p:spPr>
        <p:txBody>
          <a:bodyPr/>
          <a:p>
            <a:pPr algn="l"/>
            <a:r>
              <a:rPr lang="x-none" altLang="en-US" sz="4000"/>
              <a:t>Namespace</a:t>
            </a:r>
            <a:endParaRPr lang="x-none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4525963"/>
          </a:xfrm>
        </p:spPr>
        <p:txBody>
          <a:bodyPr/>
          <a:p>
            <a:r>
              <a:rPr lang="x-none" altLang="en-US"/>
              <a:t>Isolation</a:t>
            </a:r>
            <a:endParaRPr lang="x-none" altLang="en-US"/>
          </a:p>
          <a:p>
            <a:pPr lvl="1"/>
            <a:r>
              <a:rPr lang="x-none" altLang="en-US"/>
              <a:t>Enable a process(or serveral processes) to have different views of the system than other processes.</a:t>
            </a:r>
            <a:endParaRPr lang="x-none" altLang="en-US"/>
          </a:p>
          <a:p>
            <a:pPr lvl="0"/>
            <a:r>
              <a:rPr lang="x-none" altLang="en-US"/>
              <a:t>namespaces in kernel-side</a:t>
            </a:r>
            <a:endParaRPr lang="x-none" altLang="en-US"/>
          </a:p>
          <a:p>
            <a:pPr marL="0" lvl="0" indent="0">
              <a:buNone/>
            </a:pPr>
            <a:endParaRPr lang="x-none" altLang="en-US"/>
          </a:p>
          <a:p>
            <a:pPr marL="457200" lvl="1" indent="0">
              <a:buNone/>
            </a:pP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295400" y="3505200"/>
          <a:ext cx="7281545" cy="300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1090"/>
                <a:gridCol w="3640455"/>
              </a:tblGrid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NS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PARM</a:t>
                      </a:r>
                      <a:endParaRPr lang="x-none"/>
                    </a:p>
                  </a:txBody>
                  <a:tcPr/>
                </a:tc>
              </a:tr>
              <a:tr h="428625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mnt(mount points, filesystems) 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 marL="0" lvl="1">
                        <a:buNone/>
                      </a:pPr>
                      <a:r>
                        <a:rPr lang="x-none" altLang="en-US" sz="1800">
                          <a:sym typeface="+mn-ea"/>
                        </a:rPr>
                        <a:t>CLONE_NEWNS</a:t>
                      </a:r>
                    </a:p>
                  </a:txBody>
                  <a:tcPr/>
                </a:tc>
              </a:tr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t>pid(processes)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CLONE_NEWPID</a:t>
                      </a: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t>net(network stack)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CLONE_NEWNET</a:t>
                      </a: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t>ipc(system V IPC)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CLONE_NEWIPC</a:t>
                      </a:r>
                    </a:p>
                  </a:txBody>
                  <a:tcPr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t>uts(hostname)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CLONE_NEWUTS</a:t>
                      </a:r>
                    </a:p>
                  </a:txBody>
                  <a:tcPr/>
                </a:tc>
              </a:tr>
              <a:tr h="429895">
                <a:tc>
                  <a:txBody>
                    <a:bodyPr/>
                    <a:p>
                      <a:pPr>
                        <a:buNone/>
                      </a:pPr>
                      <a:r>
                        <a:t>user(UIDs)</a:t>
                      </a: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t>CLONE_NEWUSER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x-none" altLang="en-US">
                <a:sym typeface="+mn-ea"/>
              </a:rPr>
              <a:t>Namespace</a:t>
            </a:r>
            <a:endParaRPr lang="x-none" altLang="en-US"/>
          </a:p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8229600" cy="4525963"/>
          </a:xfrm>
        </p:spPr>
        <p:txBody>
          <a:bodyPr/>
          <a:p>
            <a:r>
              <a:rPr lang="x-none" altLang="en-US"/>
              <a:t>Three system calls for management</a:t>
            </a:r>
            <a:endParaRPr lang="x-none" altLang="en-US"/>
          </a:p>
          <a:p>
            <a:r>
              <a:rPr lang="x-none" altLang="en-US"/>
              <a:t>clone()--- new process, new namespace, attach process to ns  </a:t>
            </a:r>
            <a:endParaRPr lang="x-none" altLang="en-US"/>
          </a:p>
          <a:p>
            <a:r>
              <a:rPr lang="x-none" altLang="en-US"/>
              <a:t>unshare()--- new namespace, attach current process to it</a:t>
            </a:r>
            <a:endParaRPr lang="x-none" altLang="en-US"/>
          </a:p>
          <a:p>
            <a:r>
              <a:rPr lang="x-none" altLang="en-US"/>
              <a:t>setns(int fd, int nstype)--- join an existing namespace</a:t>
            </a:r>
            <a:endParaRPr lang="x-none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876800"/>
            <a:ext cx="7562215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725170"/>
          </a:xfrm>
        </p:spPr>
        <p:txBody>
          <a:bodyPr/>
          <a:p>
            <a:pPr algn="l"/>
            <a:r>
              <a:rPr lang="x-none" altLang="en-US" sz="4000">
                <a:sym typeface="+mn-ea"/>
              </a:rPr>
              <a:t>Namespace</a:t>
            </a:r>
            <a:endParaRPr 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8229600" cy="4525963"/>
          </a:xfrm>
        </p:spPr>
        <p:txBody>
          <a:bodyPr/>
          <a:p>
            <a:r>
              <a:rPr lang="x-none" altLang="en-US"/>
              <a:t>没中ns如果做隔离的作用是什么,不同type之间ns之间能看到的内容是否是不一样的.</a:t>
            </a:r>
            <a:endParaRPr lang="x-none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2230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43000"/>
            <a:ext cx="8229600" cy="4525963"/>
          </a:xfrm>
        </p:spPr>
        <p:txBody>
          <a:bodyPr/>
          <a:p>
            <a:r>
              <a:rPr lang="x-none" altLang="en-US"/>
              <a:t>cgroups</a:t>
            </a:r>
            <a:endParaRPr lang="x-none" altLang="en-US"/>
          </a:p>
          <a:p>
            <a:pPr lvl="1"/>
            <a:r>
              <a:rPr lang="x-none" altLang="en-US"/>
              <a:t>manage resources for groups of processes</a:t>
            </a:r>
            <a:endParaRPr lang="x-none" altLang="en-US"/>
          </a:p>
          <a:p>
            <a:pPr lvl="1"/>
            <a:r>
              <a:rPr lang="x-none" altLang="en-US"/>
              <a:t>definitions</a:t>
            </a:r>
            <a:endParaRPr lang="x-none" altLang="en-US"/>
          </a:p>
          <a:p>
            <a:pPr lvl="1"/>
            <a:r>
              <a:rPr lang="x-none" altLang="en-US"/>
              <a:t>task (Userspace or kernel process)</a:t>
            </a:r>
            <a:endParaRPr lang="x-none" altLang="en-US"/>
          </a:p>
          <a:p>
            <a:pPr lvl="1"/>
            <a:r>
              <a:rPr lang="x-none" altLang="en-US"/>
              <a:t>cgroup (One or more tasks)</a:t>
            </a:r>
            <a:endParaRPr lang="x-none" altLang="en-US"/>
          </a:p>
          <a:p>
            <a:pPr lvl="1"/>
            <a:r>
              <a:rPr lang="x-none" altLang="en-US"/>
              <a:t>subsystem (Module to modify the behavior of the tasks in a cgroup)</a:t>
            </a:r>
            <a:endParaRPr lang="x-none" altLang="en-US"/>
          </a:p>
          <a:p>
            <a:pPr lvl="1"/>
            <a:r>
              <a:rPr lang="x-none" altLang="en-US"/>
              <a:t>hierarchy (Serveral cgroups in a tree)</a:t>
            </a:r>
            <a:endParaRPr lang="x-none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590"/>
            <a:ext cx="8229600" cy="714375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229600" cy="4525963"/>
          </a:xfrm>
        </p:spPr>
        <p:txBody>
          <a:bodyPr/>
          <a:p>
            <a:pPr marL="457200" indent="-457200"/>
            <a:r>
              <a:rPr lang="x-none" altLang="en-US"/>
              <a:t>cgroup </a:t>
            </a:r>
            <a:r>
              <a:rPr lang="x-none" altLang="en-US">
                <a:sym typeface="+mn-ea"/>
              </a:rPr>
              <a:t>hierarchy </a:t>
            </a:r>
            <a:endParaRPr lang="x-none" altLang="en-US">
              <a:sym typeface="+mn-ea"/>
            </a:endParaRPr>
          </a:p>
          <a:p>
            <a:pPr lvl="1"/>
            <a:r>
              <a:rPr lang="x-none" altLang="en-US">
                <a:sym typeface="+mn-ea"/>
              </a:rPr>
              <a:t>a or more tree, tasks in the leave of tree.</a:t>
            </a:r>
            <a:endParaRPr lang="x-none" altLang="en-US">
              <a:sym typeface="+mn-ea"/>
            </a:endParaRPr>
          </a:p>
          <a:p>
            <a:pPr lvl="0"/>
            <a:r>
              <a:rPr lang="x-none" altLang="en-US">
                <a:sym typeface="+mn-ea"/>
              </a:rPr>
              <a:t>subsystem</a:t>
            </a:r>
            <a:endParaRPr lang="x-none" altLang="en-US">
              <a:sym typeface="+mn-ea"/>
            </a:endParaRPr>
          </a:p>
          <a:p>
            <a:pPr marL="457200" lvl="1" indent="0">
              <a:buNone/>
            </a:pPr>
            <a:endParaRPr lang="x-none" altLang="en-US"/>
          </a:p>
        </p:txBody>
      </p:sp>
      <p:graphicFrame>
        <p:nvGraphicFramePr>
          <p:cNvPr id="4" name="Table 3"/>
          <p:cNvGraphicFramePr/>
          <p:nvPr/>
        </p:nvGraphicFramePr>
        <p:xfrm>
          <a:off x="1143000" y="3048000"/>
          <a:ext cx="6400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subsystem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description</a:t>
                      </a:r>
                      <a:endParaRPr lang="x-none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cpuset,cpu,cpuacct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memory hugetbl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device  blkio  net_cls net_prio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freezer  perf</a:t>
                      </a:r>
                      <a:endParaRPr lang="x-none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68580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9200" y="1295400"/>
            <a:ext cx="6621780" cy="4634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955"/>
            <a:ext cx="8229600" cy="806450"/>
          </a:xfrm>
        </p:spPr>
        <p:txBody>
          <a:bodyPr/>
          <a:p>
            <a:pPr algn="l"/>
            <a:r>
              <a:rPr lang="x-none" altLang="en-US"/>
              <a:t>cgroup</a:t>
            </a:r>
            <a:endParaRPr lang="x-none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76400" y="1219200"/>
            <a:ext cx="6355715" cy="48818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43000" y="6248400"/>
            <a:ext cx="717169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/>
              <a:t>The Same Set of Subsystems is inherited by all children</a:t>
            </a:r>
            <a:endParaRPr lang="x-none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lu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1494</Words>
  <Application>Kingsoft Office WPP</Application>
  <PresentationFormat>全屏显示(4:3)</PresentationFormat>
  <Paragraphs>128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Kalup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Kenan Hadžić</dc:creator>
  <cp:lastModifiedBy>huzhengchuan</cp:lastModifiedBy>
  <cp:revision>3</cp:revision>
  <dcterms:created xsi:type="dcterms:W3CDTF">2017-08-09T05:51:07Z</dcterms:created>
  <dcterms:modified xsi:type="dcterms:W3CDTF">2017-08-09T05:51:07Z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0yrpSM7rkg31648.ppt</vt:lpwstr>
  </property>
  <property fmtid="{D5CDD505-2E9C-101B-9397-08002B2CF9AE}" pid="3" name="fileid">
    <vt:lpwstr>508798</vt:lpwstr>
  </property>
  <property fmtid="{D5CDD505-2E9C-101B-9397-08002B2CF9AE}" pid="4" name="KSOProductBuildVer">
    <vt:lpwstr>1033-10.1.0.5672</vt:lpwstr>
  </property>
</Properties>
</file>