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uppetry Face\Jin_fi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173"/>
            <a:ext cx="2133600" cy="310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uppetry Face\woman_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36" y="479659"/>
            <a:ext cx="1998902" cy="26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133600" y="3276600"/>
            <a:ext cx="5257800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Manipulate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Zhenzhen</dc:creator>
  <cp:lastModifiedBy>Hu Zhenzhen</cp:lastModifiedBy>
  <cp:revision>1</cp:revision>
  <dcterms:created xsi:type="dcterms:W3CDTF">2006-08-16T00:00:00Z</dcterms:created>
  <dcterms:modified xsi:type="dcterms:W3CDTF">2013-02-22T05:54:48Z</dcterms:modified>
</cp:coreProperties>
</file>