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52367"/>
            <a:ext cx="2133600" cy="2342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905013"/>
            <a:ext cx="1038370" cy="809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29856"/>
            <a:ext cx="2290046" cy="2514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9" y="996984"/>
            <a:ext cx="2063846" cy="2265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" y="4009402"/>
            <a:ext cx="1950720" cy="260096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5181600" y="1828800"/>
            <a:ext cx="838200" cy="3076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2</cp:revision>
  <dcterms:created xsi:type="dcterms:W3CDTF">2006-08-16T00:00:00Z</dcterms:created>
  <dcterms:modified xsi:type="dcterms:W3CDTF">2013-02-17T13:48:46Z</dcterms:modified>
</cp:coreProperties>
</file>