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4495800" cy="557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shadow\皮影戏\头茬\净\17094555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"/>
            <a:ext cx="2065945" cy="27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hadow\皮影戏\头茬\丑\171024121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59" y="3810000"/>
            <a:ext cx="3013826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3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Zhenzhen</dc:creator>
  <cp:lastModifiedBy>Hu Zhenzhen</cp:lastModifiedBy>
  <cp:revision>3</cp:revision>
  <dcterms:created xsi:type="dcterms:W3CDTF">2006-08-16T00:00:00Z</dcterms:created>
  <dcterms:modified xsi:type="dcterms:W3CDTF">2013-02-18T01:59:54Z</dcterms:modified>
</cp:coreProperties>
</file>