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71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62200" y="1143000"/>
            <a:ext cx="4495800" cy="32766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empty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19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 Zhenzhen</dc:creator>
  <cp:lastModifiedBy>Hu Zhenzhen</cp:lastModifiedBy>
  <cp:revision>3</cp:revision>
  <dcterms:created xsi:type="dcterms:W3CDTF">2006-08-16T00:00:00Z</dcterms:created>
  <dcterms:modified xsi:type="dcterms:W3CDTF">2013-02-17T14:05:03Z</dcterms:modified>
</cp:coreProperties>
</file>