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18" y="457200"/>
            <a:ext cx="2683763" cy="2381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2683763" cy="2381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96" y="3200400"/>
            <a:ext cx="2159970" cy="3104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200400"/>
            <a:ext cx="2159970" cy="3104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59" b="31748"/>
          <a:stretch/>
        </p:blipFill>
        <p:spPr>
          <a:xfrm>
            <a:off x="7239000" y="838200"/>
            <a:ext cx="1471822" cy="21191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1" b="38881"/>
          <a:stretch/>
        </p:blipFill>
        <p:spPr>
          <a:xfrm>
            <a:off x="7484413" y="3573729"/>
            <a:ext cx="1438193" cy="1455471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>
            <a:off x="6705600" y="1600200"/>
            <a:ext cx="533400" cy="3429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Zhenzhen</dc:creator>
  <cp:lastModifiedBy>Hu Zhenzhen</cp:lastModifiedBy>
  <cp:revision>1</cp:revision>
  <dcterms:created xsi:type="dcterms:W3CDTF">2006-08-16T00:00:00Z</dcterms:created>
  <dcterms:modified xsi:type="dcterms:W3CDTF">2013-02-17T13:42:13Z</dcterms:modified>
</cp:coreProperties>
</file>