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1512"/>
      </p:cViewPr>
      <p:guideLst>
        <p:guide orient="horz" pos="4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2"/>
            <a:ext cx="77724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72400"/>
            <a:ext cx="6400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7"/>
            <a:ext cx="2057400" cy="11703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7"/>
            <a:ext cx="6019800" cy="11703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13803"/>
            <a:ext cx="7772400" cy="27241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813427"/>
            <a:ext cx="7772400" cy="30003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00403"/>
            <a:ext cx="40386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00403"/>
            <a:ext cx="40386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70227"/>
            <a:ext cx="4040188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49749"/>
            <a:ext cx="4040188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3070227"/>
            <a:ext cx="4041775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4349749"/>
            <a:ext cx="404177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46099"/>
            <a:ext cx="3008313" cy="23241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103"/>
            <a:ext cx="5111750" cy="117062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870204"/>
            <a:ext cx="3008313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601200"/>
            <a:ext cx="5486400" cy="1133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5549"/>
            <a:ext cx="5486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734676"/>
            <a:ext cx="5486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277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03"/>
            <a:ext cx="8229600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01"/>
            <a:ext cx="2133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712701"/>
            <a:ext cx="2895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01"/>
            <a:ext cx="2133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5789" b="26579"/>
          <a:stretch/>
        </p:blipFill>
        <p:spPr>
          <a:xfrm>
            <a:off x="285749" y="1852057"/>
            <a:ext cx="848735" cy="709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7" y="968188"/>
            <a:ext cx="800100" cy="7099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1035" y="685801"/>
            <a:ext cx="1066800" cy="3200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685801"/>
            <a:ext cx="1066800" cy="3171011"/>
          </a:xfrm>
          <a:prstGeom prst="roundRect">
            <a:avLst>
              <a:gd name="adj" fmla="val 1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76603" y="1123178"/>
            <a:ext cx="3886200" cy="125914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6603" y="2554823"/>
            <a:ext cx="3886200" cy="125914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Puppetry Face\1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1009" r="8506" b="46063"/>
          <a:stretch/>
        </p:blipFill>
        <p:spPr bwMode="auto">
          <a:xfrm>
            <a:off x="3557592" y="1250932"/>
            <a:ext cx="627897" cy="48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3" r="22500" b="42590"/>
          <a:stretch/>
        </p:blipFill>
        <p:spPr>
          <a:xfrm>
            <a:off x="3581406" y="1816859"/>
            <a:ext cx="590550" cy="514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1" b="38881"/>
          <a:stretch/>
        </p:blipFill>
        <p:spPr>
          <a:xfrm>
            <a:off x="5219703" y="1513486"/>
            <a:ext cx="507370" cy="513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17083"/>
          <a:stretch/>
        </p:blipFill>
        <p:spPr>
          <a:xfrm>
            <a:off x="3429003" y="2645239"/>
            <a:ext cx="673771" cy="10775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5182" r="23434" b="6875"/>
          <a:stretch/>
        </p:blipFill>
        <p:spPr>
          <a:xfrm>
            <a:off x="4185489" y="2659899"/>
            <a:ext cx="705883" cy="1091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2" r="24724"/>
          <a:stretch/>
        </p:blipFill>
        <p:spPr>
          <a:xfrm>
            <a:off x="5777413" y="2750728"/>
            <a:ext cx="566069" cy="10242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9" r="22707"/>
          <a:stretch/>
        </p:blipFill>
        <p:spPr>
          <a:xfrm>
            <a:off x="6477003" y="2684885"/>
            <a:ext cx="590721" cy="11189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r="22120"/>
          <a:stretch/>
        </p:blipFill>
        <p:spPr>
          <a:xfrm>
            <a:off x="5067303" y="2729341"/>
            <a:ext cx="581026" cy="1067018"/>
          </a:xfrm>
          <a:prstGeom prst="rect">
            <a:avLst/>
          </a:prstGeom>
        </p:spPr>
      </p:pic>
      <p:pic>
        <p:nvPicPr>
          <p:cNvPr id="1028" name="Picture 4" descr="D:\Puppetry Face\woman_p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63186"/>
            <a:ext cx="1187174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uppetry Face\17104648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6" y="2627053"/>
            <a:ext cx="903288" cy="12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200" y="304800"/>
            <a:ext cx="8839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14800" y="4343400"/>
            <a:ext cx="6477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" y="5105400"/>
            <a:ext cx="88392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5749" y="152400"/>
            <a:ext cx="268605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3349" y="4943475"/>
            <a:ext cx="268605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7239000" y="2264253"/>
            <a:ext cx="304800" cy="39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962275" y="2255489"/>
            <a:ext cx="304800" cy="39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392670" y="2183259"/>
            <a:ext cx="304800" cy="39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5</cp:revision>
  <dcterms:created xsi:type="dcterms:W3CDTF">2006-08-16T00:00:00Z</dcterms:created>
  <dcterms:modified xsi:type="dcterms:W3CDTF">2013-02-22T05:49:49Z</dcterms:modified>
</cp:coreProperties>
</file>