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t="10275" b="24013"/>
          <a:stretch/>
        </p:blipFill>
        <p:spPr>
          <a:xfrm>
            <a:off x="152400" y="1828800"/>
            <a:ext cx="2545446" cy="2567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t="14746" r="37297" b="13743"/>
          <a:stretch/>
        </p:blipFill>
        <p:spPr>
          <a:xfrm>
            <a:off x="2699270" y="2066889"/>
            <a:ext cx="1416954" cy="2620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3" t="20305" r="37621" b="15702"/>
          <a:stretch/>
        </p:blipFill>
        <p:spPr>
          <a:xfrm>
            <a:off x="3913541" y="2159799"/>
            <a:ext cx="1628273" cy="2529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17083"/>
          <a:stretch/>
        </p:blipFill>
        <p:spPr>
          <a:xfrm>
            <a:off x="5577421" y="2146980"/>
            <a:ext cx="1566150" cy="2504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5182" r="23434" b="6875"/>
          <a:stretch/>
        </p:blipFill>
        <p:spPr>
          <a:xfrm>
            <a:off x="7315200" y="2066889"/>
            <a:ext cx="1640792" cy="25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1</cp:revision>
  <dcterms:created xsi:type="dcterms:W3CDTF">2006-08-16T00:00:00Z</dcterms:created>
  <dcterms:modified xsi:type="dcterms:W3CDTF">2013-02-17T13:45:43Z</dcterms:modified>
</cp:coreProperties>
</file>