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679"/>
            <a:ext cx="5979956" cy="34806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4" b="14092"/>
          <a:stretch/>
        </p:blipFill>
        <p:spPr bwMode="auto">
          <a:xfrm>
            <a:off x="1608034" y="3600849"/>
            <a:ext cx="2837578" cy="30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culture.workercn.cn/ufile/201101/201101191056501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5" y="3542943"/>
            <a:ext cx="2286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1</cp:revision>
  <dcterms:created xsi:type="dcterms:W3CDTF">2006-08-16T00:00:00Z</dcterms:created>
  <dcterms:modified xsi:type="dcterms:W3CDTF">2013-02-18T01:33:49Z</dcterms:modified>
</cp:coreProperties>
</file>