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  <p:sldMasterId id="2147483659" r:id="rId2"/>
  </p:sldMasterIdLst>
  <p:notesMasterIdLst>
    <p:notesMasterId r:id="rId11"/>
  </p:notesMasterIdLst>
  <p:sldIdLst>
    <p:sldId id="311" r:id="rId3"/>
    <p:sldId id="346" r:id="rId4"/>
    <p:sldId id="342" r:id="rId5"/>
    <p:sldId id="380" r:id="rId6"/>
    <p:sldId id="381" r:id="rId7"/>
    <p:sldId id="379" r:id="rId8"/>
    <p:sldId id="382" r:id="rId9"/>
    <p:sldId id="38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Arial Unicode MS" panose="020B0604020202020204" pitchFamily="34" charset="-122"/>
      <p:regular r:id="rId18"/>
    </p:embeddedFont>
  </p:embeddedFontLst>
  <p:custDataLst>
    <p:tags r:id="rId19"/>
  </p:custDataLst>
  <p:defaultTextStyle>
    <a:defPPr>
      <a:defRPr lang="zh-CN"/>
    </a:defPPr>
    <a:lvl1pPr marL="0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0"/>
    <a:srgbClr val="820000"/>
    <a:srgbClr val="FF9900"/>
    <a:srgbClr val="C80000"/>
    <a:srgbClr val="960000"/>
    <a:srgbClr val="000000"/>
    <a:srgbClr val="FFFFFF"/>
    <a:srgbClr val="DE0000"/>
    <a:srgbClr val="F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86406" autoAdjust="0"/>
  </p:normalViewPr>
  <p:slideViewPr>
    <p:cSldViewPr>
      <p:cViewPr varScale="1">
        <p:scale>
          <a:sx n="114" d="100"/>
          <a:sy n="114" d="100"/>
        </p:scale>
        <p:origin x="77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EB118-935A-4D6A-BF3D-282C0E6CB0E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8E17-6E6C-421A-9820-B576FE7D3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5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9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A27ED-71C2-4374-9DD5-1618B5BD47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83148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34812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26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9251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52043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355E32A-23E1-40B3-B434-148655B1CBE9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8BEFBF-5B5F-4BD2-A74A-61A97BF12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</p:sldLayoutIdLst>
  <p:transition spd="slow">
    <p:cover/>
  </p:transition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3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2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1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ransition spd="slow">
    <p:cover/>
  </p:transition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3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2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1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72616" y="955421"/>
            <a:ext cx="3396689" cy="3398501"/>
            <a:chOff x="-4798513" y="274911"/>
            <a:chExt cx="6419015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3165001" y="2610580"/>
              <a:ext cx="4495621" cy="1627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分享点</a:t>
              </a:r>
              <a:endPara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11960" y="2427733"/>
            <a:ext cx="3316167" cy="453876"/>
            <a:chOff x="6284942" y="1589865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圆角矩形 6"/>
            <p:cNvSpPr/>
            <p:nvPr/>
          </p:nvSpPr>
          <p:spPr>
            <a:xfrm>
              <a:off x="6284942" y="1589865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49782" y="1634273"/>
              <a:ext cx="3475244" cy="450956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关于</a:t>
              </a: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let</a:t>
              </a: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b="1" kern="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const</a:t>
              </a: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块级作用域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794852" y="2353634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F2D5AD-E0D2-4F6E-924D-0830E926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39502"/>
            <a:ext cx="5895975" cy="1743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D03835-108F-4411-B216-D898FD58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64" y="2787774"/>
            <a:ext cx="5913551" cy="165618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E0DE0AA-1A80-4961-A9FE-7B376ABCD7D3}"/>
              </a:ext>
            </a:extLst>
          </p:cNvPr>
          <p:cNvSpPr/>
          <p:nvPr/>
        </p:nvSpPr>
        <p:spPr>
          <a:xfrm>
            <a:off x="1187624" y="2931790"/>
            <a:ext cx="5479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const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982001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F80E1B8-E7F0-42B5-9A7F-8BED2A5E6D3E}"/>
              </a:ext>
            </a:extLst>
          </p:cNvPr>
          <p:cNvSpPr/>
          <p:nvPr/>
        </p:nvSpPr>
        <p:spPr>
          <a:xfrm>
            <a:off x="2879812" y="303498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当用</a:t>
            </a:r>
            <a:r>
              <a:rPr lang="en-US" altLang="zh-CN" dirty="0" err="1"/>
              <a:t>var</a:t>
            </a:r>
            <a:r>
              <a:rPr lang="zh-CN" altLang="en-US" dirty="0"/>
              <a:t>初始化变量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E3D616-9A3B-4651-8463-594B62EA5307}"/>
              </a:ext>
            </a:extLst>
          </p:cNvPr>
          <p:cNvSpPr/>
          <p:nvPr/>
        </p:nvSpPr>
        <p:spPr>
          <a:xfrm>
            <a:off x="827584" y="1419622"/>
            <a:ext cx="712879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E3E290-3E6E-41EE-87AA-78C4B5E65968}"/>
              </a:ext>
            </a:extLst>
          </p:cNvPr>
          <p:cNvSpPr/>
          <p:nvPr/>
        </p:nvSpPr>
        <p:spPr>
          <a:xfrm>
            <a:off x="3635896" y="1635646"/>
            <a:ext cx="1080120" cy="5040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2DDE34-C52A-4532-B0C0-BEFDED746179}"/>
              </a:ext>
            </a:extLst>
          </p:cNvPr>
          <p:cNvSpPr/>
          <p:nvPr/>
        </p:nvSpPr>
        <p:spPr>
          <a:xfrm>
            <a:off x="1259632" y="300379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Console.log(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546205-DACE-44F3-A8C1-3366ED419BA0}"/>
              </a:ext>
            </a:extLst>
          </p:cNvPr>
          <p:cNvSpPr/>
          <p:nvPr/>
        </p:nvSpPr>
        <p:spPr>
          <a:xfrm>
            <a:off x="2915816" y="3003798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Console.log(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6BF64E-480F-45E6-8081-FDD1C66D2897}"/>
              </a:ext>
            </a:extLst>
          </p:cNvPr>
          <p:cNvSpPr/>
          <p:nvPr/>
        </p:nvSpPr>
        <p:spPr>
          <a:xfrm>
            <a:off x="4499992" y="300379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Console.log(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5E8F72E-03FA-4B92-B650-59FE54903674}"/>
              </a:ext>
            </a:extLst>
          </p:cNvPr>
          <p:cNvSpPr/>
          <p:nvPr/>
        </p:nvSpPr>
        <p:spPr>
          <a:xfrm>
            <a:off x="1475656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0A641E-4BAB-4889-AE68-7CEFAA42C1A4}"/>
              </a:ext>
            </a:extLst>
          </p:cNvPr>
          <p:cNvSpPr/>
          <p:nvPr/>
        </p:nvSpPr>
        <p:spPr>
          <a:xfrm>
            <a:off x="3153925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a[1]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A6BB519-D9B9-4054-84A2-ECC671B1100C}"/>
              </a:ext>
            </a:extLst>
          </p:cNvPr>
          <p:cNvSpPr/>
          <p:nvPr/>
        </p:nvSpPr>
        <p:spPr>
          <a:xfrm>
            <a:off x="4752020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a[2]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2515AE-A675-40F3-BC61-7C16FF99B4ED}"/>
              </a:ext>
            </a:extLst>
          </p:cNvPr>
          <p:cNvSpPr/>
          <p:nvPr/>
        </p:nvSpPr>
        <p:spPr>
          <a:xfrm>
            <a:off x="6006779" y="3183818"/>
            <a:ext cx="15841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5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F80E1B8-E7F0-42B5-9A7F-8BED2A5E6D3E}"/>
              </a:ext>
            </a:extLst>
          </p:cNvPr>
          <p:cNvSpPr/>
          <p:nvPr/>
        </p:nvSpPr>
        <p:spPr>
          <a:xfrm>
            <a:off x="2447764" y="311596"/>
            <a:ext cx="41044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通常我们会认为是这样执行的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E3D616-9A3B-4651-8463-594B62EA5307}"/>
              </a:ext>
            </a:extLst>
          </p:cNvPr>
          <p:cNvSpPr/>
          <p:nvPr/>
        </p:nvSpPr>
        <p:spPr>
          <a:xfrm>
            <a:off x="611560" y="1419622"/>
            <a:ext cx="712879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E3E290-3E6E-41EE-87AA-78C4B5E65968}"/>
              </a:ext>
            </a:extLst>
          </p:cNvPr>
          <p:cNvSpPr/>
          <p:nvPr/>
        </p:nvSpPr>
        <p:spPr>
          <a:xfrm>
            <a:off x="3635896" y="1635646"/>
            <a:ext cx="1080120" cy="5040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2DDE34-C52A-4532-B0C0-BEFDED746179}"/>
              </a:ext>
            </a:extLst>
          </p:cNvPr>
          <p:cNvSpPr/>
          <p:nvPr/>
        </p:nvSpPr>
        <p:spPr>
          <a:xfrm>
            <a:off x="1259632" y="3003798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Console.log(0)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546205-DACE-44F3-A8C1-3366ED419BA0}"/>
              </a:ext>
            </a:extLst>
          </p:cNvPr>
          <p:cNvSpPr/>
          <p:nvPr/>
        </p:nvSpPr>
        <p:spPr>
          <a:xfrm>
            <a:off x="2915816" y="3003798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Console.log(1)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6BF64E-480F-45E6-8081-FDD1C66D2897}"/>
              </a:ext>
            </a:extLst>
          </p:cNvPr>
          <p:cNvSpPr/>
          <p:nvPr/>
        </p:nvSpPr>
        <p:spPr>
          <a:xfrm>
            <a:off x="4499992" y="3003798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Console.log(2)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5E8F72E-03FA-4B92-B650-59FE54903674}"/>
              </a:ext>
            </a:extLst>
          </p:cNvPr>
          <p:cNvSpPr/>
          <p:nvPr/>
        </p:nvSpPr>
        <p:spPr>
          <a:xfrm>
            <a:off x="1475656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0A641E-4BAB-4889-AE68-7CEFAA42C1A4}"/>
              </a:ext>
            </a:extLst>
          </p:cNvPr>
          <p:cNvSpPr/>
          <p:nvPr/>
        </p:nvSpPr>
        <p:spPr>
          <a:xfrm>
            <a:off x="3153925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a[1]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A6BB519-D9B9-4054-84A2-ECC671B1100C}"/>
              </a:ext>
            </a:extLst>
          </p:cNvPr>
          <p:cNvSpPr/>
          <p:nvPr/>
        </p:nvSpPr>
        <p:spPr>
          <a:xfrm>
            <a:off x="4752020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a[2]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2515AE-A675-40F3-BC61-7C16FF99B4ED}"/>
              </a:ext>
            </a:extLst>
          </p:cNvPr>
          <p:cNvSpPr/>
          <p:nvPr/>
        </p:nvSpPr>
        <p:spPr>
          <a:xfrm>
            <a:off x="6006779" y="3183818"/>
            <a:ext cx="15841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8443D-6E11-425B-B145-251DA5B9E453}"/>
              </a:ext>
            </a:extLst>
          </p:cNvPr>
          <p:cNvSpPr/>
          <p:nvPr/>
        </p:nvSpPr>
        <p:spPr>
          <a:xfrm>
            <a:off x="2267744" y="483518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Why not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B2EBC6-560F-44ED-9601-388D49FB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48063"/>
            <a:ext cx="3914775" cy="2933700"/>
          </a:xfrm>
          <a:prstGeom prst="rect">
            <a:avLst/>
          </a:prstGeom>
        </p:spPr>
      </p:pic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D6A979A4-6DBC-4FCE-9BF7-53BA7A43F413}"/>
              </a:ext>
            </a:extLst>
          </p:cNvPr>
          <p:cNvSpPr/>
          <p:nvPr/>
        </p:nvSpPr>
        <p:spPr>
          <a:xfrm>
            <a:off x="2627784" y="1517818"/>
            <a:ext cx="3168352" cy="2880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匿名函数只定义了 并没有调用 </a:t>
            </a:r>
          </a:p>
        </p:txBody>
      </p:sp>
    </p:spTree>
    <p:extLst>
      <p:ext uri="{BB962C8B-B14F-4D97-AF65-F5344CB8AC3E}">
        <p14:creationId xmlns:p14="http://schemas.microsoft.com/office/powerpoint/2010/main" val="273910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9E3D616-9A3B-4651-8463-594B62EA5307}"/>
              </a:ext>
            </a:extLst>
          </p:cNvPr>
          <p:cNvSpPr/>
          <p:nvPr/>
        </p:nvSpPr>
        <p:spPr>
          <a:xfrm>
            <a:off x="539552" y="1497387"/>
            <a:ext cx="712879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0FF5AE-AAC3-40F9-BB8E-114B3F9D55A4}"/>
              </a:ext>
            </a:extLst>
          </p:cNvPr>
          <p:cNvSpPr/>
          <p:nvPr/>
        </p:nvSpPr>
        <p:spPr>
          <a:xfrm>
            <a:off x="1068515" y="2139702"/>
            <a:ext cx="16561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80E1B8-E7F0-42B5-9A7F-8BED2A5E6D3E}"/>
              </a:ext>
            </a:extLst>
          </p:cNvPr>
          <p:cNvSpPr/>
          <p:nvPr/>
        </p:nvSpPr>
        <p:spPr>
          <a:xfrm>
            <a:off x="2699792" y="339502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当用</a:t>
            </a:r>
            <a:r>
              <a:rPr lang="en-US" altLang="zh-CN" dirty="0"/>
              <a:t>let</a:t>
            </a:r>
            <a:r>
              <a:rPr lang="zh-CN" altLang="en-US" dirty="0"/>
              <a:t>初始化变量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E3E290-3E6E-41EE-87AA-78C4B5E65968}"/>
              </a:ext>
            </a:extLst>
          </p:cNvPr>
          <p:cNvSpPr/>
          <p:nvPr/>
        </p:nvSpPr>
        <p:spPr>
          <a:xfrm>
            <a:off x="1668343" y="2266247"/>
            <a:ext cx="406714" cy="21602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2DDE34-C52A-4532-B0C0-BEFDED746179}"/>
              </a:ext>
            </a:extLst>
          </p:cNvPr>
          <p:cNvSpPr/>
          <p:nvPr/>
        </p:nvSpPr>
        <p:spPr>
          <a:xfrm>
            <a:off x="1320543" y="3045559"/>
            <a:ext cx="11521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Console.log(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5E8F72E-03FA-4B92-B650-59FE54903674}"/>
              </a:ext>
            </a:extLst>
          </p:cNvPr>
          <p:cNvSpPr/>
          <p:nvPr/>
        </p:nvSpPr>
        <p:spPr>
          <a:xfrm>
            <a:off x="1475656" y="2571750"/>
            <a:ext cx="792088" cy="3600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2515AE-A675-40F3-BC61-7C16FF99B4ED}"/>
              </a:ext>
            </a:extLst>
          </p:cNvPr>
          <p:cNvSpPr/>
          <p:nvPr/>
        </p:nvSpPr>
        <p:spPr>
          <a:xfrm>
            <a:off x="4463988" y="3135569"/>
            <a:ext cx="1584176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7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A70B99-EFDD-44E4-8849-83E860DF3972}"/>
              </a:ext>
            </a:extLst>
          </p:cNvPr>
          <p:cNvSpPr/>
          <p:nvPr/>
        </p:nvSpPr>
        <p:spPr>
          <a:xfrm>
            <a:off x="1475656" y="411510"/>
            <a:ext cx="56166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</a:t>
            </a:r>
            <a:r>
              <a:rPr lang="en-US" altLang="zh-CN" dirty="0"/>
              <a:t>ES6</a:t>
            </a:r>
            <a:r>
              <a:rPr lang="zh-CN" altLang="en-US" dirty="0"/>
              <a:t>新增了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39A619-B165-4DF9-9059-51E11A6D1D0D}"/>
              </a:ext>
            </a:extLst>
          </p:cNvPr>
          <p:cNvSpPr/>
          <p:nvPr/>
        </p:nvSpPr>
        <p:spPr>
          <a:xfrm>
            <a:off x="1462381" y="3291830"/>
            <a:ext cx="13681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同样实现</a:t>
            </a:r>
          </a:p>
        </p:txBody>
      </p:sp>
      <p:sp>
        <p:nvSpPr>
          <p:cNvPr id="8" name="箭头: 虚尾 7">
            <a:extLst>
              <a:ext uri="{FF2B5EF4-FFF2-40B4-BE49-F238E27FC236}">
                <a16:creationId xmlns:a16="http://schemas.microsoft.com/office/drawing/2014/main" id="{2910B0CE-F66D-4998-BAE5-013A2CD94673}"/>
              </a:ext>
            </a:extLst>
          </p:cNvPr>
          <p:cNvSpPr/>
          <p:nvPr/>
        </p:nvSpPr>
        <p:spPr>
          <a:xfrm>
            <a:off x="5724128" y="3867894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3CD2E9-3F0A-4A48-BF31-146A1D318C95}"/>
              </a:ext>
            </a:extLst>
          </p:cNvPr>
          <p:cNvSpPr/>
          <p:nvPr/>
        </p:nvSpPr>
        <p:spPr>
          <a:xfrm>
            <a:off x="6399094" y="3291830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如何回收？</a:t>
            </a:r>
            <a:endParaRPr lang="en-US" altLang="zh-CN" dirty="0"/>
          </a:p>
          <a:p>
            <a:pPr algn="ctr"/>
            <a:r>
              <a:rPr lang="zh-CN" altLang="en-US" dirty="0"/>
              <a:t>多人开发？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BBAADC-E37C-4088-ABD6-E6BCF5BC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26" y="3528231"/>
            <a:ext cx="2514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56FAF4-7DD3-41AD-89AB-A674CFF1BF0E}"/>
              </a:ext>
            </a:extLst>
          </p:cNvPr>
          <p:cNvSpPr/>
          <p:nvPr/>
        </p:nvSpPr>
        <p:spPr>
          <a:xfrm>
            <a:off x="1835696" y="627534"/>
            <a:ext cx="5472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来看看</a:t>
            </a:r>
            <a:r>
              <a:rPr lang="en-US" altLang="zh-CN" dirty="0"/>
              <a:t>ES5</a:t>
            </a:r>
            <a:r>
              <a:rPr lang="zh-CN" altLang="en-US" dirty="0"/>
              <a:t>的做法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5EAE2-46D8-41A8-8082-E7852A22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779662"/>
            <a:ext cx="2266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18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1159b9eb4477d22fad8ad20c70137dd8e0bb26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144</Words>
  <Application>Microsoft Office PowerPoint</Application>
  <PresentationFormat>全屏显示(16:9)</PresentationFormat>
  <Paragraphs>43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Times New Roman</vt:lpstr>
      <vt:lpstr>Calibri</vt:lpstr>
      <vt:lpstr>Arial</vt:lpstr>
      <vt:lpstr>微软雅黑</vt:lpstr>
      <vt:lpstr>宋体</vt:lpstr>
      <vt:lpstr>Arial Unicode MS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精美微立体商务总结汇报</dc:title>
  <dc:creator>第一PPT模板网：www.1ppt.com</dc:creator>
  <cp:keywords>第一PPT模板网：www.1ppt.com</cp:keywords>
  <cp:lastModifiedBy>胡钟元</cp:lastModifiedBy>
  <cp:revision>122</cp:revision>
  <dcterms:created xsi:type="dcterms:W3CDTF">2014-10-21T05:48:50Z</dcterms:created>
  <dcterms:modified xsi:type="dcterms:W3CDTF">2017-11-17T11:04:12Z</dcterms:modified>
</cp:coreProperties>
</file>