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9"/>
  </p:notesMasterIdLst>
  <p:sldIdLst>
    <p:sldId id="256" r:id="rId3"/>
    <p:sldId id="261" r:id="rId4"/>
    <p:sldId id="262" r:id="rId5"/>
    <p:sldId id="279" r:id="rId6"/>
    <p:sldId id="271" r:id="rId7"/>
    <p:sldId id="281" r:id="rId8"/>
    <p:sldId id="273" r:id="rId9"/>
    <p:sldId id="282" r:id="rId10"/>
    <p:sldId id="269" r:id="rId11"/>
    <p:sldId id="270" r:id="rId12"/>
    <p:sldId id="257" r:id="rId13"/>
    <p:sldId id="265" r:id="rId14"/>
    <p:sldId id="283" r:id="rId15"/>
    <p:sldId id="263" r:id="rId16"/>
    <p:sldId id="280" r:id="rId17"/>
    <p:sldId id="268" r:id="rId18"/>
    <p:sldId id="272" r:id="rId19"/>
    <p:sldId id="275" r:id="rId20"/>
    <p:sldId id="284" r:id="rId21"/>
    <p:sldId id="264" r:id="rId22"/>
    <p:sldId id="277" r:id="rId23"/>
    <p:sldId id="278" r:id="rId24"/>
    <p:sldId id="259" r:id="rId25"/>
    <p:sldId id="276" r:id="rId26"/>
    <p:sldId id="285" r:id="rId27"/>
    <p:sldId id="286" r:id="rId2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endParaRPr lang="tr-TR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7.1984800000000002E-2"/>
          <c:y val="5.4327400000000553E-2"/>
          <c:w val="0.9060319999999995"/>
          <c:h val="0.85404200000000063"/>
        </c:manualLayout>
      </c:layout>
      <c:lineChart>
        <c:grouping val="standard"/>
        <c:varyColors val="0"/>
        <c:ser>
          <c:idx val="0"/>
          <c:order val="0"/>
          <c:spPr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Sheet1!$B$2:$G$2</c:f>
              <c:numCache>
                <c:formatCode>General</c:formatCode>
                <c:ptCount val="6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  <c:pt idx="4">
                  <c:v>76</c:v>
                </c:pt>
                <c:pt idx="5">
                  <c:v>87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Area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293-4AD9-8348-B3A6AD680B78}"/>
            </c:ext>
          </c:extLst>
        </c:ser>
        <c:ser>
          <c:idx val="1"/>
          <c:order val="1"/>
          <c:spPr>
            <a:ln w="12700" cap="flat">
              <a:solidFill>
                <a:schemeClr val="accent2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2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Sheet1!$B$3:$G$3</c:f>
              <c:numCache>
                <c:formatCode>General</c:formatCode>
                <c:ptCount val="6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  <c:pt idx="4">
                  <c:v>43</c:v>
                </c:pt>
                <c:pt idx="5">
                  <c:v>23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Area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293-4AD9-8348-B3A6AD680B78}"/>
            </c:ext>
          </c:extLst>
        </c:ser>
        <c:ser>
          <c:idx val="2"/>
          <c:order val="2"/>
          <c:spPr>
            <a:ln w="12700" cap="flat">
              <a:solidFill>
                <a:schemeClr val="accent3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3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Sheet1!$B$4:$G$4</c:f>
              <c:numCache>
                <c:formatCode>General</c:formatCode>
                <c:ptCount val="6"/>
                <c:pt idx="0">
                  <c:v>45</c:v>
                </c:pt>
                <c:pt idx="1">
                  <c:v>87</c:v>
                </c:pt>
                <c:pt idx="2">
                  <c:v>43</c:v>
                </c:pt>
                <c:pt idx="3">
                  <c:v>56</c:v>
                </c:pt>
                <c:pt idx="4">
                  <c:v>89</c:v>
                </c:pt>
                <c:pt idx="5">
                  <c:v>87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Area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293-4AD9-8348-B3A6AD680B78}"/>
            </c:ext>
          </c:extLst>
        </c:ser>
        <c:ser>
          <c:idx val="3"/>
          <c:order val="3"/>
          <c:spPr>
            <a:ln w="12700" cap="flat">
              <a:solidFill>
                <a:schemeClr val="accent4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4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Sheet1!$B$5:$G$5</c:f>
              <c:numCache>
                <c:formatCode>General</c:formatCode>
                <c:ptCount val="6"/>
                <c:pt idx="0">
                  <c:v>20</c:v>
                </c:pt>
                <c:pt idx="1">
                  <c:v>41</c:v>
                </c:pt>
                <c:pt idx="2">
                  <c:v>45</c:v>
                </c:pt>
                <c:pt idx="3">
                  <c:v>78</c:v>
                </c:pt>
                <c:pt idx="4">
                  <c:v>23</c:v>
                </c:pt>
                <c:pt idx="5">
                  <c:v>78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Area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3293-4AD9-8348-B3A6AD680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166000"/>
        <c:axId val="315166560"/>
      </c:lineChart>
      <c:catAx>
        <c:axId val="31516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zh-CN"/>
          </a:p>
        </c:txPr>
        <c:crossAx val="315166560"/>
        <c:crosses val="autoZero"/>
        <c:auto val="1"/>
        <c:lblAlgn val="ctr"/>
        <c:lblOffset val="100"/>
        <c:noMultiLvlLbl val="1"/>
      </c:catAx>
      <c:valAx>
        <c:axId val="315166560"/>
        <c:scaling>
          <c:orientation val="minMax"/>
        </c:scaling>
        <c:delete val="0"/>
        <c:axPos val="l"/>
        <c:majorGridlines>
          <c:spPr>
            <a:ln w="12700" cap="flat">
              <a:solidFill>
                <a:schemeClr val="bg1">
                  <a:lumMod val="65000"/>
                </a:schemeClr>
              </a:solidFill>
              <a:custDash>
                <a:ds d="200000" sp="200000"/>
              </a:custDash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zh-CN"/>
          </a:p>
        </c:txPr>
        <c:crossAx val="315166000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4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24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2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77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0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8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75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26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59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99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7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sz="quarter" idx="11"/>
          </p:nvPr>
        </p:nvSpPr>
        <p:spPr>
          <a:xfrm rot="19473986">
            <a:off x="111931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12"/>
          </p:nvPr>
        </p:nvSpPr>
        <p:spPr>
          <a:xfrm rot="19473986">
            <a:off x="197873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3"/>
          </p:nvPr>
        </p:nvSpPr>
        <p:spPr>
          <a:xfrm rot="19473986">
            <a:off x="3035374" y="1355884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14"/>
          </p:nvPr>
        </p:nvSpPr>
        <p:spPr>
          <a:xfrm rot="19473986">
            <a:off x="5178947" y="1356181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15"/>
          </p:nvPr>
        </p:nvSpPr>
        <p:spPr>
          <a:xfrm rot="19473986">
            <a:off x="6326275" y="1356477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13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-1285025" y="-1360794"/>
            <a:ext cx="2247901" cy="206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lang="zh-CN" altLang="en-US" sz="600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509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324 L -0.068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2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2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0.00325 L -0.0681 -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2000" autoRev="1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2000" autoRev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585768"/>
      </p:ext>
    </p:extLst>
  </p:cSld>
  <p:clrMapOvr>
    <a:masterClrMapping/>
  </p:clrMapOvr>
  <p:transition spd="med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1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6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30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73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15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5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04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13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42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7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5.png"/><Relationship Id="rId2" Type="http://schemas.openxmlformats.org/officeDocument/2006/relationships/tags" Target="../tags/tag7.xml"/><Relationship Id="rId16" Type="http://schemas.openxmlformats.org/officeDocument/2006/relationships/image" Target="../media/image4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53012"/>
            <a:ext cx="3427541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第二次周会分享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971600" y="3505730"/>
            <a:ext cx="350769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汇报人：胡钟元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2017/12/1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3"/>
            </p:custDataLst>
          </p:nvPr>
        </p:nvSpPr>
        <p:spPr>
          <a:xfrm>
            <a:off x="892348" y="1015586"/>
            <a:ext cx="387638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Erp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聊天室</a:t>
            </a:r>
          </a:p>
        </p:txBody>
      </p:sp>
      <p:sp>
        <p:nvSpPr>
          <p:cNvPr id="12" name="PA_半闭框 7"/>
          <p:cNvSpPr/>
          <p:nvPr>
            <p:custDataLst>
              <p:tags r:id="rId4"/>
            </p:custDataLst>
          </p:nvPr>
        </p:nvSpPr>
        <p:spPr>
          <a:xfrm flipH="1" flipV="1">
            <a:off x="4135162" y="3197175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1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960987" y="1908764"/>
            <a:ext cx="1314378" cy="13148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526035" y="1473655"/>
            <a:ext cx="2184281" cy="218507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629147" y="584380"/>
            <a:ext cx="3963771" cy="39652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-7687" y="2520143"/>
            <a:ext cx="6678246" cy="46051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044769" y="2283530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41"/>
          <p:cNvGrpSpPr>
            <a:grpSpLocks/>
          </p:cNvGrpSpPr>
          <p:nvPr/>
        </p:nvGrpSpPr>
        <p:grpSpPr bwMode="auto">
          <a:xfrm>
            <a:off x="3308420" y="2283530"/>
            <a:ext cx="552419" cy="55262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041599" y="1011426"/>
            <a:ext cx="2816065" cy="1280451"/>
            <a:chOff x="2989865" y="602136"/>
            <a:chExt cx="2814868" cy="1280240"/>
          </a:xfrm>
        </p:grpSpPr>
        <p:sp>
          <p:nvSpPr>
            <p:cNvPr id="26645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5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6" name="文本框 13"/>
            <p:cNvSpPr txBox="1">
              <a:spLocks noChangeArrowheads="1"/>
            </p:cNvSpPr>
            <p:nvPr/>
          </p:nvSpPr>
          <p:spPr bwMode="auto">
            <a:xfrm>
              <a:off x="2992420" y="602136"/>
              <a:ext cx="11714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3000354" y="880114"/>
              <a:ext cx="1914762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PLEASE ADD YOUR TITLE HERE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2324230" y="3052775"/>
            <a:ext cx="2816065" cy="1275561"/>
            <a:chOff x="2989865" y="607026"/>
            <a:chExt cx="2814868" cy="1275350"/>
          </a:xfrm>
        </p:grpSpPr>
        <p:sp>
          <p:nvSpPr>
            <p:cNvPr id="26641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5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2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1714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53" name="文本框 66"/>
            <p:cNvSpPr txBox="1">
              <a:spLocks noChangeArrowheads="1"/>
            </p:cNvSpPr>
            <p:nvPr/>
          </p:nvSpPr>
          <p:spPr bwMode="auto">
            <a:xfrm>
              <a:off x="2989865" y="880115"/>
              <a:ext cx="1915095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PLEASE ADD YOUR TITLE HERE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6341967" y="2283530"/>
            <a:ext cx="552419" cy="55262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65" name="十字形 64"/>
          <p:cNvSpPr/>
          <p:nvPr/>
        </p:nvSpPr>
        <p:spPr>
          <a:xfrm>
            <a:off x="6111791" y="3422120"/>
            <a:ext cx="276210" cy="276310"/>
          </a:xfrm>
          <a:prstGeom prst="plus">
            <a:avLst>
              <a:gd name="adj" fmla="val 413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035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1562156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15962" y="1061019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cxnSp>
        <p:nvCxnSpPr>
          <p:cNvPr id="19" name="PA_直接连接符 18"/>
          <p:cNvCxnSpPr/>
          <p:nvPr>
            <p:custDataLst>
              <p:tags r:id="rId3"/>
            </p:custDataLst>
          </p:nvPr>
        </p:nvCxnSpPr>
        <p:spPr>
          <a:xfrm>
            <a:off x="1605000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1" name="PA_矩形 20"/>
          <p:cNvSpPr/>
          <p:nvPr>
            <p:custDataLst>
              <p:tags r:id="rId4"/>
            </p:custDataLst>
          </p:nvPr>
        </p:nvSpPr>
        <p:spPr>
          <a:xfrm>
            <a:off x="3627887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cxnSp>
        <p:nvCxnSpPr>
          <p:cNvPr id="22" name="PA_直接连接符 21"/>
          <p:cNvCxnSpPr/>
          <p:nvPr>
            <p:custDataLst>
              <p:tags r:id="rId5"/>
            </p:custDataLst>
          </p:nvPr>
        </p:nvCxnSpPr>
        <p:spPr>
          <a:xfrm>
            <a:off x="3670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4" name="PA_矩形 23"/>
          <p:cNvSpPr/>
          <p:nvPr>
            <p:custDataLst>
              <p:tags r:id="rId6"/>
            </p:custDataLst>
          </p:nvPr>
        </p:nvSpPr>
        <p:spPr>
          <a:xfrm>
            <a:off x="5979887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cxnSp>
        <p:nvCxnSpPr>
          <p:cNvPr id="25" name="PA_直接连接符 24"/>
          <p:cNvCxnSpPr/>
          <p:nvPr>
            <p:custDataLst>
              <p:tags r:id="rId7"/>
            </p:custDataLst>
          </p:nvPr>
        </p:nvCxnSpPr>
        <p:spPr>
          <a:xfrm>
            <a:off x="6022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61041" y="725138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35996" y="736340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68003" y="73943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A_文本框 42"/>
          <p:cNvSpPr txBox="1"/>
          <p:nvPr>
            <p:custDataLst>
              <p:tags r:id="rId11"/>
            </p:custDataLst>
          </p:nvPr>
        </p:nvSpPr>
        <p:spPr>
          <a:xfrm>
            <a:off x="1555310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sp>
        <p:nvSpPr>
          <p:cNvPr id="23" name="PA_文本框 45"/>
          <p:cNvSpPr txBox="1"/>
          <p:nvPr>
            <p:custDataLst>
              <p:tags r:id="rId12"/>
            </p:custDataLst>
          </p:nvPr>
        </p:nvSpPr>
        <p:spPr>
          <a:xfrm>
            <a:off x="3621041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sp>
        <p:nvSpPr>
          <p:cNvPr id="26" name="PA_文本框 48"/>
          <p:cNvSpPr txBox="1"/>
          <p:nvPr>
            <p:custDataLst>
              <p:tags r:id="rId13"/>
            </p:custDataLst>
          </p:nvPr>
        </p:nvSpPr>
        <p:spPr>
          <a:xfrm>
            <a:off x="5973041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5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6521308" y="1305896"/>
            <a:ext cx="1214890" cy="1768680"/>
          </a:xfrm>
        </p:spPr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3998353" y="1305303"/>
            <a:ext cx="1214890" cy="1768680"/>
          </a:xfrm>
        </p:spPr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1314346" y="1291597"/>
            <a:ext cx="1214890" cy="1768680"/>
          </a:xfrm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2226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21" grpId="0"/>
      <p:bldP spid="24" grpId="0"/>
      <p:bldP spid="20" grpId="0"/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2500298" y="1357723"/>
            <a:ext cx="5643602" cy="461808"/>
            <a:chOff x="2500298" y="1357304"/>
            <a:chExt cx="5643602" cy="461665"/>
          </a:xfrm>
        </p:grpSpPr>
        <p:sp>
          <p:nvSpPr>
            <p:cNvPr id="67" name="Rectangle 66"/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7818" y="1357304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71934" y="1428742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1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4"/>
          <p:cNvGrpSpPr/>
          <p:nvPr/>
        </p:nvGrpSpPr>
        <p:grpSpPr>
          <a:xfrm>
            <a:off x="2500298" y="2286704"/>
            <a:ext cx="5643602" cy="461808"/>
            <a:chOff x="2500298" y="2285998"/>
            <a:chExt cx="5643602" cy="461665"/>
          </a:xfrm>
        </p:grpSpPr>
        <p:sp>
          <p:nvSpPr>
            <p:cNvPr id="68" name="Rectangle 67"/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57818" y="2285998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71934" y="2285998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2</a:t>
              </a:r>
            </a:p>
          </p:txBody>
        </p:sp>
      </p:grpSp>
      <p:grpSp>
        <p:nvGrpSpPr>
          <p:cNvPr id="21" name="Group 59"/>
          <p:cNvGrpSpPr/>
          <p:nvPr/>
        </p:nvGrpSpPr>
        <p:grpSpPr>
          <a:xfrm>
            <a:off x="1396397" y="1202406"/>
            <a:ext cx="1640290" cy="3517138"/>
            <a:chOff x="3753851" y="1202035"/>
            <a:chExt cx="1640290" cy="3516052"/>
          </a:xfrm>
        </p:grpSpPr>
        <p:sp>
          <p:nvSpPr>
            <p:cNvPr id="3" name="Freeform 21"/>
            <p:cNvSpPr>
              <a:spLocks/>
            </p:cNvSpPr>
            <p:nvPr/>
          </p:nvSpPr>
          <p:spPr bwMode="auto">
            <a:xfrm>
              <a:off x="4300613" y="3341199"/>
              <a:ext cx="271386" cy="8381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5" y="21"/>
                </a:cxn>
                <a:cxn ang="0">
                  <a:pos x="68" y="21"/>
                </a:cxn>
                <a:cxn ang="0">
                  <a:pos x="68" y="0"/>
                </a:cxn>
              </a:cxnLst>
              <a:rect l="0" t="0" r="r" b="b"/>
              <a:pathLst>
                <a:path w="68" h="21">
                  <a:moveTo>
                    <a:pt x="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8" y="2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auto">
            <a:xfrm>
              <a:off x="4152949" y="3425010"/>
              <a:ext cx="419054" cy="550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44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3" y="18"/>
                </a:cxn>
                <a:cxn ang="0">
                  <a:pos x="39" y="34"/>
                </a:cxn>
                <a:cxn ang="0">
                  <a:pos x="28" y="68"/>
                </a:cxn>
                <a:cxn ang="0">
                  <a:pos x="15" y="103"/>
                </a:cxn>
                <a:cxn ang="0">
                  <a:pos x="0" y="138"/>
                </a:cxn>
                <a:cxn ang="0">
                  <a:pos x="60" y="138"/>
                </a:cxn>
                <a:cxn ang="0">
                  <a:pos x="60" y="138"/>
                </a:cxn>
                <a:cxn ang="0">
                  <a:pos x="71" y="94"/>
                </a:cxn>
                <a:cxn ang="0">
                  <a:pos x="77" y="65"/>
                </a:cxn>
                <a:cxn ang="0">
                  <a:pos x="80" y="53"/>
                </a:cxn>
                <a:cxn ang="0">
                  <a:pos x="81" y="44"/>
                </a:cxn>
                <a:cxn ang="0">
                  <a:pos x="105" y="44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42" y="0"/>
                </a:cxn>
              </a:cxnLst>
              <a:rect l="0" t="0" r="r" b="b"/>
              <a:pathLst>
                <a:path w="105" h="138">
                  <a:moveTo>
                    <a:pt x="42" y="0"/>
                  </a:moveTo>
                  <a:lnTo>
                    <a:pt x="42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3" y="18"/>
                  </a:lnTo>
                  <a:lnTo>
                    <a:pt x="39" y="34"/>
                  </a:lnTo>
                  <a:lnTo>
                    <a:pt x="28" y="68"/>
                  </a:lnTo>
                  <a:lnTo>
                    <a:pt x="15" y="103"/>
                  </a:lnTo>
                  <a:lnTo>
                    <a:pt x="0" y="13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71" y="94"/>
                  </a:lnTo>
                  <a:lnTo>
                    <a:pt x="77" y="65"/>
                  </a:lnTo>
                  <a:lnTo>
                    <a:pt x="80" y="53"/>
                  </a:lnTo>
                  <a:lnTo>
                    <a:pt x="81" y="44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3"/>
            <p:cNvSpPr>
              <a:spLocks/>
            </p:cNvSpPr>
            <p:nvPr/>
          </p:nvSpPr>
          <p:spPr bwMode="auto">
            <a:xfrm>
              <a:off x="4472227" y="1202035"/>
              <a:ext cx="99776" cy="5028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3" y="35"/>
                </a:cxn>
                <a:cxn ang="0">
                  <a:pos x="21" y="37"/>
                </a:cxn>
                <a:cxn ang="0">
                  <a:pos x="21" y="69"/>
                </a:cxn>
                <a:cxn ang="0">
                  <a:pos x="19" y="69"/>
                </a:cxn>
                <a:cxn ang="0">
                  <a:pos x="19" y="69"/>
                </a:cxn>
                <a:cxn ang="0">
                  <a:pos x="17" y="69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4" y="73"/>
                </a:cxn>
                <a:cxn ang="0">
                  <a:pos x="14" y="73"/>
                </a:cxn>
                <a:cxn ang="0">
                  <a:pos x="15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8" y="77"/>
                </a:cxn>
                <a:cxn ang="0">
                  <a:pos x="6" y="78"/>
                </a:cxn>
                <a:cxn ang="0">
                  <a:pos x="5" y="80"/>
                </a:cxn>
                <a:cxn ang="0">
                  <a:pos x="4" y="83"/>
                </a:cxn>
                <a:cxn ang="0">
                  <a:pos x="4" y="88"/>
                </a:cxn>
                <a:cxn ang="0">
                  <a:pos x="4" y="88"/>
                </a:cxn>
                <a:cxn ang="0">
                  <a:pos x="5" y="91"/>
                </a:cxn>
                <a:cxn ang="0">
                  <a:pos x="5" y="91"/>
                </a:cxn>
                <a:cxn ang="0">
                  <a:pos x="3" y="92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111"/>
                </a:cxn>
                <a:cxn ang="0">
                  <a:pos x="4" y="120"/>
                </a:cxn>
                <a:cxn ang="0">
                  <a:pos x="5" y="124"/>
                </a:cxn>
                <a:cxn ang="0">
                  <a:pos x="7" y="126"/>
                </a:cxn>
                <a:cxn ang="0">
                  <a:pos x="25" y="126"/>
                </a:cxn>
                <a:cxn ang="0">
                  <a:pos x="25" y="0"/>
                </a:cxn>
              </a:cxnLst>
              <a:rect l="0" t="0" r="r" b="b"/>
              <a:pathLst>
                <a:path w="25" h="126">
                  <a:moveTo>
                    <a:pt x="25" y="0"/>
                  </a:moveTo>
                  <a:lnTo>
                    <a:pt x="25" y="0"/>
                  </a:lnTo>
                  <a:lnTo>
                    <a:pt x="24" y="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1" y="3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8" y="77"/>
                  </a:lnTo>
                  <a:lnTo>
                    <a:pt x="6" y="78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92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1"/>
                  </a:lnTo>
                  <a:lnTo>
                    <a:pt x="4" y="120"/>
                  </a:lnTo>
                  <a:lnTo>
                    <a:pt x="5" y="124"/>
                  </a:lnTo>
                  <a:lnTo>
                    <a:pt x="7" y="126"/>
                  </a:lnTo>
                  <a:lnTo>
                    <a:pt x="25" y="1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4356487" y="1704898"/>
              <a:ext cx="215513" cy="16363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30"/>
                </a:cxn>
                <a:cxn ang="0">
                  <a:pos x="36" y="59"/>
                </a:cxn>
                <a:cxn ang="0">
                  <a:pos x="33" y="122"/>
                </a:cxn>
                <a:cxn ang="0">
                  <a:pos x="29" y="183"/>
                </a:cxn>
                <a:cxn ang="0">
                  <a:pos x="22" y="243"/>
                </a:cxn>
                <a:cxn ang="0">
                  <a:pos x="15" y="297"/>
                </a:cxn>
                <a:cxn ang="0">
                  <a:pos x="9" y="346"/>
                </a:cxn>
                <a:cxn ang="0">
                  <a:pos x="0" y="410"/>
                </a:cxn>
                <a:cxn ang="0">
                  <a:pos x="54" y="410"/>
                </a:cxn>
                <a:cxn ang="0">
                  <a:pos x="54" y="0"/>
                </a:cxn>
                <a:cxn ang="0">
                  <a:pos x="36" y="0"/>
                </a:cxn>
              </a:cxnLst>
              <a:rect l="0" t="0" r="r" b="b"/>
              <a:pathLst>
                <a:path w="54" h="41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30"/>
                  </a:lnTo>
                  <a:lnTo>
                    <a:pt x="36" y="59"/>
                  </a:lnTo>
                  <a:lnTo>
                    <a:pt x="33" y="122"/>
                  </a:lnTo>
                  <a:lnTo>
                    <a:pt x="29" y="183"/>
                  </a:lnTo>
                  <a:lnTo>
                    <a:pt x="22" y="243"/>
                  </a:lnTo>
                  <a:lnTo>
                    <a:pt x="15" y="297"/>
                  </a:lnTo>
                  <a:lnTo>
                    <a:pt x="9" y="346"/>
                  </a:lnTo>
                  <a:lnTo>
                    <a:pt x="0" y="410"/>
                  </a:lnTo>
                  <a:lnTo>
                    <a:pt x="54" y="410"/>
                  </a:lnTo>
                  <a:lnTo>
                    <a:pt x="5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3753851" y="4143386"/>
              <a:ext cx="818151" cy="57470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65" y="29"/>
                </a:cxn>
                <a:cxn ang="0">
                  <a:pos x="51" y="56"/>
                </a:cxn>
                <a:cxn ang="0">
                  <a:pos x="25" y="102"/>
                </a:cxn>
                <a:cxn ang="0">
                  <a:pos x="6" y="133"/>
                </a:cxn>
                <a:cxn ang="0">
                  <a:pos x="0" y="144"/>
                </a:cxn>
                <a:cxn ang="0">
                  <a:pos x="82" y="144"/>
                </a:cxn>
                <a:cxn ang="0">
                  <a:pos x="86" y="144"/>
                </a:cxn>
                <a:cxn ang="0">
                  <a:pos x="86" y="144"/>
                </a:cxn>
                <a:cxn ang="0">
                  <a:pos x="86" y="133"/>
                </a:cxn>
                <a:cxn ang="0">
                  <a:pos x="88" y="122"/>
                </a:cxn>
                <a:cxn ang="0">
                  <a:pos x="92" y="111"/>
                </a:cxn>
                <a:cxn ang="0">
                  <a:pos x="96" y="101"/>
                </a:cxn>
                <a:cxn ang="0">
                  <a:pos x="100" y="92"/>
                </a:cxn>
                <a:cxn ang="0">
                  <a:pos x="107" y="82"/>
                </a:cxn>
                <a:cxn ang="0">
                  <a:pos x="114" y="75"/>
                </a:cxn>
                <a:cxn ang="0">
                  <a:pos x="121" y="67"/>
                </a:cxn>
                <a:cxn ang="0">
                  <a:pos x="130" y="59"/>
                </a:cxn>
                <a:cxn ang="0">
                  <a:pos x="139" y="54"/>
                </a:cxn>
                <a:cxn ang="0">
                  <a:pos x="149" y="48"/>
                </a:cxn>
                <a:cxn ang="0">
                  <a:pos x="159" y="44"/>
                </a:cxn>
                <a:cxn ang="0">
                  <a:pos x="170" y="40"/>
                </a:cxn>
                <a:cxn ang="0">
                  <a:pos x="181" y="37"/>
                </a:cxn>
                <a:cxn ang="0">
                  <a:pos x="193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0"/>
                </a:cxn>
                <a:cxn ang="0">
                  <a:pos x="81" y="0"/>
                </a:cxn>
              </a:cxnLst>
              <a:rect l="0" t="0" r="r" b="b"/>
              <a:pathLst>
                <a:path w="205" h="144">
                  <a:moveTo>
                    <a:pt x="81" y="0"/>
                  </a:moveTo>
                  <a:lnTo>
                    <a:pt x="81" y="0"/>
                  </a:lnTo>
                  <a:lnTo>
                    <a:pt x="65" y="29"/>
                  </a:lnTo>
                  <a:lnTo>
                    <a:pt x="51" y="56"/>
                  </a:lnTo>
                  <a:lnTo>
                    <a:pt x="25" y="102"/>
                  </a:lnTo>
                  <a:lnTo>
                    <a:pt x="6" y="133"/>
                  </a:lnTo>
                  <a:lnTo>
                    <a:pt x="0" y="144"/>
                  </a:lnTo>
                  <a:lnTo>
                    <a:pt x="82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6" y="133"/>
                  </a:lnTo>
                  <a:lnTo>
                    <a:pt x="88" y="122"/>
                  </a:lnTo>
                  <a:lnTo>
                    <a:pt x="92" y="111"/>
                  </a:lnTo>
                  <a:lnTo>
                    <a:pt x="96" y="101"/>
                  </a:lnTo>
                  <a:lnTo>
                    <a:pt x="100" y="92"/>
                  </a:lnTo>
                  <a:lnTo>
                    <a:pt x="107" y="82"/>
                  </a:lnTo>
                  <a:lnTo>
                    <a:pt x="114" y="75"/>
                  </a:lnTo>
                  <a:lnTo>
                    <a:pt x="121" y="67"/>
                  </a:lnTo>
                  <a:lnTo>
                    <a:pt x="130" y="59"/>
                  </a:lnTo>
                  <a:lnTo>
                    <a:pt x="139" y="54"/>
                  </a:lnTo>
                  <a:lnTo>
                    <a:pt x="149" y="48"/>
                  </a:lnTo>
                  <a:lnTo>
                    <a:pt x="159" y="44"/>
                  </a:lnTo>
                  <a:lnTo>
                    <a:pt x="170" y="40"/>
                  </a:lnTo>
                  <a:lnTo>
                    <a:pt x="181" y="37"/>
                  </a:lnTo>
                  <a:lnTo>
                    <a:pt x="193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4077119" y="3975765"/>
              <a:ext cx="494881" cy="167621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79" y="3"/>
                </a:cxn>
                <a:cxn ang="0">
                  <a:pos x="79" y="3"/>
                </a:cxn>
                <a:cxn ang="0">
                  <a:pos x="7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0" y="2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24" y="42"/>
                </a:cxn>
                <a:cxn ang="0">
                  <a:pos x="124" y="3"/>
                </a:cxn>
              </a:cxnLst>
              <a:rect l="0" t="0" r="r" b="b"/>
              <a:pathLst>
                <a:path w="124" h="42">
                  <a:moveTo>
                    <a:pt x="124" y="3"/>
                  </a:moveTo>
                  <a:lnTo>
                    <a:pt x="124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0" y="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24" y="42"/>
                  </a:lnTo>
                  <a:lnTo>
                    <a:pt x="124" y="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572000" y="3975765"/>
              <a:ext cx="498873" cy="167621"/>
            </a:xfrm>
            <a:custGeom>
              <a:avLst/>
              <a:gdLst/>
              <a:ahLst/>
              <a:cxnLst>
                <a:cxn ang="0">
                  <a:pos x="125" y="40"/>
                </a:cxn>
                <a:cxn ang="0">
                  <a:pos x="125" y="2"/>
                </a:cxn>
                <a:cxn ang="0">
                  <a:pos x="106" y="2"/>
                </a:cxn>
                <a:cxn ang="0">
                  <a:pos x="106" y="2"/>
                </a:cxn>
                <a:cxn ang="0">
                  <a:pos x="10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7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2"/>
                </a:cxn>
                <a:cxn ang="0">
                  <a:pos x="125" y="42"/>
                </a:cxn>
                <a:cxn ang="0">
                  <a:pos x="125" y="42"/>
                </a:cxn>
                <a:cxn ang="0">
                  <a:pos x="125" y="40"/>
                </a:cxn>
                <a:cxn ang="0">
                  <a:pos x="125" y="40"/>
                </a:cxn>
              </a:cxnLst>
              <a:rect l="0" t="0" r="r" b="b"/>
              <a:pathLst>
                <a:path w="125" h="42">
                  <a:moveTo>
                    <a:pt x="125" y="40"/>
                  </a:moveTo>
                  <a:lnTo>
                    <a:pt x="125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2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25" y="40"/>
                  </a:lnTo>
                  <a:lnTo>
                    <a:pt x="125" y="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4572000" y="4143386"/>
              <a:ext cx="822141" cy="574701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3" y="35"/>
                </a:cxn>
                <a:cxn ang="0">
                  <a:pos x="24" y="37"/>
                </a:cxn>
                <a:cxn ang="0">
                  <a:pos x="36" y="40"/>
                </a:cxn>
                <a:cxn ang="0">
                  <a:pos x="46" y="43"/>
                </a:cxn>
                <a:cxn ang="0">
                  <a:pos x="57" y="48"/>
                </a:cxn>
                <a:cxn ang="0">
                  <a:pos x="67" y="54"/>
                </a:cxn>
                <a:cxn ang="0">
                  <a:pos x="75" y="59"/>
                </a:cxn>
                <a:cxn ang="0">
                  <a:pos x="84" y="67"/>
                </a:cxn>
                <a:cxn ang="0">
                  <a:pos x="92" y="75"/>
                </a:cxn>
                <a:cxn ang="0">
                  <a:pos x="99" y="82"/>
                </a:cxn>
                <a:cxn ang="0">
                  <a:pos x="105" y="92"/>
                </a:cxn>
                <a:cxn ang="0">
                  <a:pos x="109" y="101"/>
                </a:cxn>
                <a:cxn ang="0">
                  <a:pos x="114" y="111"/>
                </a:cxn>
                <a:cxn ang="0">
                  <a:pos x="117" y="122"/>
                </a:cxn>
                <a:cxn ang="0">
                  <a:pos x="119" y="133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199" y="133"/>
                </a:cxn>
                <a:cxn ang="0">
                  <a:pos x="181" y="102"/>
                </a:cxn>
                <a:cxn ang="0">
                  <a:pos x="154" y="56"/>
                </a:cxn>
                <a:cxn ang="0">
                  <a:pos x="140" y="29"/>
                </a:cxn>
                <a:cxn ang="0">
                  <a:pos x="125" y="0"/>
                </a:cxn>
                <a:cxn ang="0">
                  <a:pos x="125" y="0"/>
                </a:cxn>
              </a:cxnLst>
              <a:rect l="0" t="0" r="r" b="b"/>
              <a:pathLst>
                <a:path w="206" h="144">
                  <a:moveTo>
                    <a:pt x="125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3" y="35"/>
                  </a:lnTo>
                  <a:lnTo>
                    <a:pt x="24" y="37"/>
                  </a:lnTo>
                  <a:lnTo>
                    <a:pt x="36" y="40"/>
                  </a:lnTo>
                  <a:lnTo>
                    <a:pt x="46" y="43"/>
                  </a:lnTo>
                  <a:lnTo>
                    <a:pt x="57" y="48"/>
                  </a:lnTo>
                  <a:lnTo>
                    <a:pt x="67" y="54"/>
                  </a:lnTo>
                  <a:lnTo>
                    <a:pt x="75" y="59"/>
                  </a:lnTo>
                  <a:lnTo>
                    <a:pt x="84" y="67"/>
                  </a:lnTo>
                  <a:lnTo>
                    <a:pt x="92" y="75"/>
                  </a:lnTo>
                  <a:lnTo>
                    <a:pt x="99" y="82"/>
                  </a:lnTo>
                  <a:lnTo>
                    <a:pt x="105" y="92"/>
                  </a:lnTo>
                  <a:lnTo>
                    <a:pt x="109" y="101"/>
                  </a:lnTo>
                  <a:lnTo>
                    <a:pt x="114" y="111"/>
                  </a:lnTo>
                  <a:lnTo>
                    <a:pt x="117" y="122"/>
                  </a:lnTo>
                  <a:lnTo>
                    <a:pt x="119" y="133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199" y="133"/>
                  </a:lnTo>
                  <a:lnTo>
                    <a:pt x="181" y="102"/>
                  </a:lnTo>
                  <a:lnTo>
                    <a:pt x="154" y="56"/>
                  </a:lnTo>
                  <a:lnTo>
                    <a:pt x="140" y="29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4572000" y="1202035"/>
              <a:ext cx="103765" cy="502863"/>
            </a:xfrm>
            <a:custGeom>
              <a:avLst/>
              <a:gdLst/>
              <a:ahLst/>
              <a:cxnLst>
                <a:cxn ang="0">
                  <a:pos x="26" y="98"/>
                </a:cxn>
                <a:cxn ang="0">
                  <a:pos x="26" y="98"/>
                </a:cxn>
                <a:cxn ang="0">
                  <a:pos x="26" y="95"/>
                </a:cxn>
                <a:cxn ang="0">
                  <a:pos x="25" y="93"/>
                </a:cxn>
                <a:cxn ang="0">
                  <a:pos x="23" y="92"/>
                </a:cxn>
                <a:cxn ang="0">
                  <a:pos x="21" y="91"/>
                </a:cxn>
                <a:cxn ang="0">
                  <a:pos x="21" y="91"/>
                </a:cxn>
                <a:cxn ang="0">
                  <a:pos x="22" y="88"/>
                </a:cxn>
                <a:cxn ang="0">
                  <a:pos x="22" y="83"/>
                </a:cxn>
                <a:cxn ang="0">
                  <a:pos x="22" y="83"/>
                </a:cxn>
                <a:cxn ang="0">
                  <a:pos x="22" y="80"/>
                </a:cxn>
                <a:cxn ang="0">
                  <a:pos x="19" y="78"/>
                </a:cxn>
                <a:cxn ang="0">
                  <a:pos x="17" y="77"/>
                </a:cxn>
                <a:cxn ang="0">
                  <a:pos x="14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12" y="72"/>
                </a:cxn>
                <a:cxn ang="0">
                  <a:pos x="11" y="70"/>
                </a:cxn>
                <a:cxn ang="0">
                  <a:pos x="9" y="69"/>
                </a:cxn>
                <a:cxn ang="0">
                  <a:pos x="6" y="69"/>
                </a:cxn>
                <a:cxn ang="0">
                  <a:pos x="4" y="6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26"/>
                </a:cxn>
                <a:cxn ang="0">
                  <a:pos x="19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2" y="120"/>
                </a:cxn>
                <a:cxn ang="0">
                  <a:pos x="24" y="111"/>
                </a:cxn>
                <a:cxn ang="0">
                  <a:pos x="26" y="98"/>
                </a:cxn>
                <a:cxn ang="0">
                  <a:pos x="26" y="98"/>
                </a:cxn>
              </a:cxnLst>
              <a:rect l="0" t="0" r="r" b="b"/>
              <a:pathLst>
                <a:path w="26" h="126">
                  <a:moveTo>
                    <a:pt x="26" y="98"/>
                  </a:moveTo>
                  <a:lnTo>
                    <a:pt x="26" y="98"/>
                  </a:lnTo>
                  <a:lnTo>
                    <a:pt x="26" y="95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2" y="88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0"/>
                  </a:lnTo>
                  <a:lnTo>
                    <a:pt x="19" y="78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2"/>
                  </a:lnTo>
                  <a:lnTo>
                    <a:pt x="11" y="70"/>
                  </a:lnTo>
                  <a:lnTo>
                    <a:pt x="9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2" y="120"/>
                  </a:lnTo>
                  <a:lnTo>
                    <a:pt x="24" y="111"/>
                  </a:lnTo>
                  <a:lnTo>
                    <a:pt x="26" y="98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4572000" y="1704898"/>
              <a:ext cx="223495" cy="1636301"/>
            </a:xfrm>
            <a:custGeom>
              <a:avLst/>
              <a:gdLst/>
              <a:ahLst/>
              <a:cxnLst>
                <a:cxn ang="0">
                  <a:pos x="56" y="410"/>
                </a:cxn>
                <a:cxn ang="0">
                  <a:pos x="56" y="410"/>
                </a:cxn>
                <a:cxn ang="0">
                  <a:pos x="46" y="346"/>
                </a:cxn>
                <a:cxn ang="0">
                  <a:pos x="39" y="297"/>
                </a:cxn>
                <a:cxn ang="0">
                  <a:pos x="33" y="243"/>
                </a:cxn>
                <a:cxn ang="0">
                  <a:pos x="26" y="183"/>
                </a:cxn>
                <a:cxn ang="0">
                  <a:pos x="22" y="122"/>
                </a:cxn>
                <a:cxn ang="0">
                  <a:pos x="18" y="59"/>
                </a:cxn>
                <a:cxn ang="0">
                  <a:pos x="17" y="3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410"/>
                </a:cxn>
                <a:cxn ang="0">
                  <a:pos x="56" y="410"/>
                </a:cxn>
              </a:cxnLst>
              <a:rect l="0" t="0" r="r" b="b"/>
              <a:pathLst>
                <a:path w="56" h="410">
                  <a:moveTo>
                    <a:pt x="56" y="410"/>
                  </a:moveTo>
                  <a:lnTo>
                    <a:pt x="56" y="410"/>
                  </a:lnTo>
                  <a:lnTo>
                    <a:pt x="46" y="346"/>
                  </a:lnTo>
                  <a:lnTo>
                    <a:pt x="39" y="297"/>
                  </a:lnTo>
                  <a:lnTo>
                    <a:pt x="33" y="243"/>
                  </a:lnTo>
                  <a:lnTo>
                    <a:pt x="26" y="183"/>
                  </a:lnTo>
                  <a:lnTo>
                    <a:pt x="22" y="122"/>
                  </a:lnTo>
                  <a:lnTo>
                    <a:pt x="18" y="59"/>
                  </a:lnTo>
                  <a:lnTo>
                    <a:pt x="17" y="3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410"/>
                  </a:lnTo>
                  <a:lnTo>
                    <a:pt x="56" y="4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572000" y="3341199"/>
              <a:ext cx="279368" cy="83812"/>
            </a:xfrm>
            <a:custGeom>
              <a:avLst/>
              <a:gdLst/>
              <a:ahLst/>
              <a:cxnLst>
                <a:cxn ang="0">
                  <a:pos x="70" y="8"/>
                </a:cxn>
                <a:cxn ang="0">
                  <a:pos x="70" y="8"/>
                </a:cxn>
                <a:cxn ang="0">
                  <a:pos x="69" y="6"/>
                </a:cxn>
                <a:cxn ang="0">
                  <a:pos x="68" y="4"/>
                </a:cxn>
                <a:cxn ang="0">
                  <a:pos x="66" y="3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63" y="21"/>
                </a:cxn>
                <a:cxn ang="0">
                  <a:pos x="63" y="21"/>
                </a:cxn>
                <a:cxn ang="0">
                  <a:pos x="67" y="18"/>
                </a:cxn>
                <a:cxn ang="0">
                  <a:pos x="68" y="14"/>
                </a:cxn>
                <a:cxn ang="0">
                  <a:pos x="70" y="8"/>
                </a:cxn>
                <a:cxn ang="0">
                  <a:pos x="70" y="8"/>
                </a:cxn>
              </a:cxnLst>
              <a:rect l="0" t="0" r="r" b="b"/>
              <a:pathLst>
                <a:path w="70" h="21">
                  <a:moveTo>
                    <a:pt x="70" y="8"/>
                  </a:moveTo>
                  <a:lnTo>
                    <a:pt x="70" y="8"/>
                  </a:lnTo>
                  <a:lnTo>
                    <a:pt x="69" y="6"/>
                  </a:lnTo>
                  <a:lnTo>
                    <a:pt x="68" y="4"/>
                  </a:lnTo>
                  <a:lnTo>
                    <a:pt x="66" y="3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7" y="18"/>
                  </a:lnTo>
                  <a:lnTo>
                    <a:pt x="68" y="14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4572000" y="3425010"/>
              <a:ext cx="423043" cy="550755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3" y="84"/>
                </a:cxn>
                <a:cxn ang="0">
                  <a:pos x="39" y="114"/>
                </a:cxn>
                <a:cxn ang="0">
                  <a:pos x="46" y="138"/>
                </a:cxn>
                <a:cxn ang="0">
                  <a:pos x="106" y="138"/>
                </a:cxn>
                <a:cxn ang="0">
                  <a:pos x="106" y="138"/>
                </a:cxn>
                <a:cxn ang="0">
                  <a:pos x="91" y="103"/>
                </a:cxn>
                <a:cxn ang="0">
                  <a:pos x="78" y="68"/>
                </a:cxn>
                <a:cxn ang="0">
                  <a:pos x="67" y="34"/>
                </a:cxn>
                <a:cxn ang="0">
                  <a:pos x="62" y="18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106" h="138">
                  <a:moveTo>
                    <a:pt x="59" y="1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3" y="84"/>
                  </a:lnTo>
                  <a:lnTo>
                    <a:pt x="39" y="114"/>
                  </a:lnTo>
                  <a:lnTo>
                    <a:pt x="46" y="138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91" y="103"/>
                  </a:lnTo>
                  <a:lnTo>
                    <a:pt x="78" y="68"/>
                  </a:lnTo>
                  <a:lnTo>
                    <a:pt x="67" y="34"/>
                  </a:lnTo>
                  <a:lnTo>
                    <a:pt x="62" y="18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3071802" y="4287586"/>
            <a:ext cx="5072098" cy="461808"/>
            <a:chOff x="3071802" y="4286262"/>
            <a:chExt cx="5072098" cy="461665"/>
          </a:xfrm>
        </p:grpSpPr>
        <p:sp>
          <p:nvSpPr>
            <p:cNvPr id="70" name="Rectangle 69"/>
            <p:cNvSpPr/>
            <p:nvPr/>
          </p:nvSpPr>
          <p:spPr>
            <a:xfrm>
              <a:off x="4000496" y="4334307"/>
              <a:ext cx="1071570" cy="2857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071802" y="4500576"/>
              <a:ext cx="785818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57818" y="4286262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71934" y="4325223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2</a:t>
              </a: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2714612" y="3287145"/>
            <a:ext cx="5429288" cy="461808"/>
            <a:chOff x="2714612" y="3286130"/>
            <a:chExt cx="5429288" cy="461665"/>
          </a:xfrm>
        </p:grpSpPr>
        <p:sp>
          <p:nvSpPr>
            <p:cNvPr id="69" name="Rectangle 68"/>
            <p:cNvSpPr/>
            <p:nvPr/>
          </p:nvSpPr>
          <p:spPr>
            <a:xfrm>
              <a:off x="4000496" y="3328986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57818" y="3286130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71934" y="3325091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1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714612" y="3500444"/>
              <a:ext cx="1143008" cy="2011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95636" y="1352968"/>
            <a:ext cx="236934" cy="237008"/>
            <a:chOff x="1066800" y="2209799"/>
            <a:chExt cx="315279" cy="315280"/>
          </a:xfrm>
        </p:grpSpPr>
        <p:sp>
          <p:nvSpPr>
            <p:cNvPr id="3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6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372199" y="1352968"/>
            <a:ext cx="236934" cy="237008"/>
            <a:chOff x="4645616" y="2209799"/>
            <a:chExt cx="315279" cy="315280"/>
          </a:xfrm>
        </p:grpSpPr>
        <p:sp>
          <p:nvSpPr>
            <p:cNvPr id="6" name="Shape 801"/>
            <p:cNvSpPr/>
            <p:nvPr/>
          </p:nvSpPr>
          <p:spPr>
            <a:xfrm>
              <a:off x="4645616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4" name="Shape 802"/>
            <p:cNvSpPr>
              <a:spLocks/>
            </p:cNvSpPr>
            <p:nvPr/>
          </p:nvSpPr>
          <p:spPr bwMode="auto">
            <a:xfrm>
              <a:off x="4717963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295636" y="2442728"/>
            <a:ext cx="236934" cy="237007"/>
            <a:chOff x="1066800" y="3675945"/>
            <a:chExt cx="315279" cy="315279"/>
          </a:xfrm>
        </p:grpSpPr>
        <p:sp>
          <p:nvSpPr>
            <p:cNvPr id="12" name="Shape 811"/>
            <p:cNvSpPr/>
            <p:nvPr/>
          </p:nvSpPr>
          <p:spPr>
            <a:xfrm>
              <a:off x="1066800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0" name="Shape 812"/>
            <p:cNvSpPr>
              <a:spLocks/>
            </p:cNvSpPr>
            <p:nvPr/>
          </p:nvSpPr>
          <p:spPr bwMode="auto">
            <a:xfrm>
              <a:off x="1139147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372199" y="2442728"/>
            <a:ext cx="236934" cy="237007"/>
            <a:chOff x="4645616" y="3675945"/>
            <a:chExt cx="315279" cy="315279"/>
          </a:xfrm>
        </p:grpSpPr>
        <p:sp>
          <p:nvSpPr>
            <p:cNvPr id="15" name="Shape 816"/>
            <p:cNvSpPr/>
            <p:nvPr/>
          </p:nvSpPr>
          <p:spPr>
            <a:xfrm>
              <a:off x="4645616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8" name="Shape 817"/>
            <p:cNvSpPr>
              <a:spLocks/>
            </p:cNvSpPr>
            <p:nvPr/>
          </p:nvSpPr>
          <p:spPr bwMode="auto">
            <a:xfrm>
              <a:off x="4717963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295636" y="3589652"/>
            <a:ext cx="236934" cy="237008"/>
            <a:chOff x="1066800" y="5218290"/>
            <a:chExt cx="315279" cy="315280"/>
          </a:xfrm>
        </p:grpSpPr>
        <p:sp>
          <p:nvSpPr>
            <p:cNvPr id="21" name="Shape 826"/>
            <p:cNvSpPr/>
            <p:nvPr/>
          </p:nvSpPr>
          <p:spPr>
            <a:xfrm>
              <a:off x="1066800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4" name="Shape 827"/>
            <p:cNvSpPr>
              <a:spLocks/>
            </p:cNvSpPr>
            <p:nvPr/>
          </p:nvSpPr>
          <p:spPr bwMode="auto">
            <a:xfrm>
              <a:off x="1139147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5372199" y="3589652"/>
            <a:ext cx="236934" cy="237008"/>
            <a:chOff x="4645616" y="5218290"/>
            <a:chExt cx="315279" cy="315280"/>
          </a:xfrm>
        </p:grpSpPr>
        <p:sp>
          <p:nvSpPr>
            <p:cNvPr id="24" name="Shape 831"/>
            <p:cNvSpPr/>
            <p:nvPr/>
          </p:nvSpPr>
          <p:spPr>
            <a:xfrm>
              <a:off x="4645616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2" name="Shape 832"/>
            <p:cNvSpPr>
              <a:spLocks/>
            </p:cNvSpPr>
            <p:nvPr/>
          </p:nvSpPr>
          <p:spPr bwMode="auto">
            <a:xfrm>
              <a:off x="4717963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1598054" y="1358923"/>
            <a:ext cx="2060972" cy="664574"/>
            <a:chOff x="1497673" y="1811884"/>
            <a:chExt cx="2746668" cy="884673"/>
          </a:xfrm>
        </p:grpSpPr>
        <p:sp>
          <p:nvSpPr>
            <p:cNvPr id="29" name="Text Placeholder 8"/>
            <p:cNvSpPr txBox="1">
              <a:spLocks/>
            </p:cNvSpPr>
            <p:nvPr/>
          </p:nvSpPr>
          <p:spPr>
            <a:xfrm>
              <a:off x="1497673" y="1811884"/>
              <a:ext cx="1891409" cy="27110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Placeholder 1"/>
            <p:cNvSpPr txBox="1">
              <a:spLocks/>
            </p:cNvSpPr>
            <p:nvPr/>
          </p:nvSpPr>
          <p:spPr>
            <a:xfrm>
              <a:off x="1592878" y="2082993"/>
              <a:ext cx="2651463" cy="613564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674618" y="1358923"/>
            <a:ext cx="2059781" cy="664574"/>
            <a:chOff x="5075151" y="1811883"/>
            <a:chExt cx="2746667" cy="884674"/>
          </a:xfrm>
        </p:grpSpPr>
        <p:sp>
          <p:nvSpPr>
            <p:cNvPr id="31" name="Text Placeholder 8"/>
            <p:cNvSpPr txBox="1">
              <a:spLocks/>
            </p:cNvSpPr>
            <p:nvPr/>
          </p:nvSpPr>
          <p:spPr>
            <a:xfrm>
              <a:off x="5075151" y="1811883"/>
              <a:ext cx="1605133" cy="2869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1"/>
            <p:cNvSpPr txBox="1">
              <a:spLocks/>
            </p:cNvSpPr>
            <p:nvPr/>
          </p:nvSpPr>
          <p:spPr>
            <a:xfrm>
              <a:off x="5170411" y="2082992"/>
              <a:ext cx="2651407" cy="613565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56"/>
          <p:cNvGrpSpPr>
            <a:grpSpLocks/>
          </p:cNvGrpSpPr>
          <p:nvPr/>
        </p:nvGrpSpPr>
        <p:grpSpPr bwMode="auto">
          <a:xfrm>
            <a:off x="1604008" y="2432007"/>
            <a:ext cx="2059781" cy="686012"/>
            <a:chOff x="1505293" y="3242448"/>
            <a:chExt cx="2746668" cy="913701"/>
          </a:xfrm>
        </p:grpSpPr>
        <p:sp>
          <p:nvSpPr>
            <p:cNvPr id="35" name="Text Placeholder 8"/>
            <p:cNvSpPr txBox="1">
              <a:spLocks/>
            </p:cNvSpPr>
            <p:nvPr/>
          </p:nvSpPr>
          <p:spPr>
            <a:xfrm>
              <a:off x="1505293" y="3242448"/>
              <a:ext cx="1868687" cy="345810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1"/>
            <p:cNvSpPr txBox="1">
              <a:spLocks/>
            </p:cNvSpPr>
            <p:nvPr/>
          </p:nvSpPr>
          <p:spPr>
            <a:xfrm>
              <a:off x="1600553" y="3542257"/>
              <a:ext cx="2651408" cy="613892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5680571" y="2421289"/>
            <a:ext cx="2059781" cy="696730"/>
            <a:chOff x="5082771" y="3227933"/>
            <a:chExt cx="2746667" cy="928216"/>
          </a:xfrm>
        </p:grpSpPr>
        <p:sp>
          <p:nvSpPr>
            <p:cNvPr id="37" name="Text Placeholder 8"/>
            <p:cNvSpPr txBox="1">
              <a:spLocks/>
            </p:cNvSpPr>
            <p:nvPr/>
          </p:nvSpPr>
          <p:spPr>
            <a:xfrm>
              <a:off x="5082771" y="3227933"/>
              <a:ext cx="1597195" cy="372873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Placeholder 1"/>
            <p:cNvSpPr txBox="1">
              <a:spLocks/>
            </p:cNvSpPr>
            <p:nvPr/>
          </p:nvSpPr>
          <p:spPr>
            <a:xfrm>
              <a:off x="5178031" y="3542099"/>
              <a:ext cx="2651407" cy="614050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57"/>
          <p:cNvGrpSpPr>
            <a:grpSpLocks/>
          </p:cNvGrpSpPr>
          <p:nvPr/>
        </p:nvGrpSpPr>
        <p:grpSpPr bwMode="auto">
          <a:xfrm>
            <a:off x="1584957" y="3605136"/>
            <a:ext cx="2066925" cy="663382"/>
            <a:chOff x="1479894" y="4804867"/>
            <a:chExt cx="2756192" cy="884673"/>
          </a:xfrm>
        </p:grpSpPr>
        <p:sp>
          <p:nvSpPr>
            <p:cNvPr id="41" name="Text Placeholder 8"/>
            <p:cNvSpPr txBox="1">
              <a:spLocks/>
            </p:cNvSpPr>
            <p:nvPr/>
          </p:nvSpPr>
          <p:spPr>
            <a:xfrm>
              <a:off x="1479894" y="4804867"/>
              <a:ext cx="1709919" cy="25253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1"/>
            <p:cNvSpPr txBox="1">
              <a:spLocks/>
            </p:cNvSpPr>
            <p:nvPr/>
          </p:nvSpPr>
          <p:spPr>
            <a:xfrm>
              <a:off x="1584680" y="5076463"/>
              <a:ext cx="2651406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5675807" y="3605136"/>
            <a:ext cx="2052638" cy="663382"/>
            <a:chOff x="5076421" y="4804867"/>
            <a:chExt cx="2737142" cy="884673"/>
          </a:xfrm>
        </p:grpSpPr>
        <p:sp>
          <p:nvSpPr>
            <p:cNvPr id="43" name="Text Placeholder 8"/>
            <p:cNvSpPr txBox="1">
              <a:spLocks/>
            </p:cNvSpPr>
            <p:nvPr/>
          </p:nvSpPr>
          <p:spPr>
            <a:xfrm>
              <a:off x="5076421" y="4804867"/>
              <a:ext cx="1613072" cy="2445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1"/>
            <p:cNvSpPr txBox="1">
              <a:spLocks/>
            </p:cNvSpPr>
            <p:nvPr/>
          </p:nvSpPr>
          <p:spPr>
            <a:xfrm>
              <a:off x="5162155" y="5076463"/>
              <a:ext cx="2651408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1431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75160" y="1738849"/>
            <a:ext cx="1330282" cy="2175944"/>
            <a:chOff x="6678612" y="1308100"/>
            <a:chExt cx="549275" cy="779463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6678612" y="1308100"/>
              <a:ext cx="549275" cy="779463"/>
            </a:xfrm>
            <a:custGeom>
              <a:avLst/>
              <a:gdLst>
                <a:gd name="T0" fmla="*/ 243 w 284"/>
                <a:gd name="T1" fmla="*/ 155 h 403"/>
                <a:gd name="T2" fmla="*/ 268 w 284"/>
                <a:gd name="T3" fmla="*/ 108 h 403"/>
                <a:gd name="T4" fmla="*/ 268 w 284"/>
                <a:gd name="T5" fmla="*/ 47 h 403"/>
                <a:gd name="T6" fmla="*/ 277 w 284"/>
                <a:gd name="T7" fmla="*/ 47 h 403"/>
                <a:gd name="T8" fmla="*/ 284 w 284"/>
                <a:gd name="T9" fmla="*/ 40 h 403"/>
                <a:gd name="T10" fmla="*/ 284 w 284"/>
                <a:gd name="T11" fmla="*/ 7 h 403"/>
                <a:gd name="T12" fmla="*/ 277 w 284"/>
                <a:gd name="T13" fmla="*/ 0 h 403"/>
                <a:gd name="T14" fmla="*/ 7 w 284"/>
                <a:gd name="T15" fmla="*/ 0 h 403"/>
                <a:gd name="T16" fmla="*/ 0 w 284"/>
                <a:gd name="T17" fmla="*/ 7 h 403"/>
                <a:gd name="T18" fmla="*/ 0 w 284"/>
                <a:gd name="T19" fmla="*/ 40 h 403"/>
                <a:gd name="T20" fmla="*/ 7 w 284"/>
                <a:gd name="T21" fmla="*/ 47 h 403"/>
                <a:gd name="T22" fmla="*/ 15 w 284"/>
                <a:gd name="T23" fmla="*/ 47 h 403"/>
                <a:gd name="T24" fmla="*/ 15 w 284"/>
                <a:gd name="T25" fmla="*/ 109 h 403"/>
                <a:gd name="T26" fmla="*/ 40 w 284"/>
                <a:gd name="T27" fmla="*/ 155 h 403"/>
                <a:gd name="T28" fmla="*/ 109 w 284"/>
                <a:gd name="T29" fmla="*/ 197 h 403"/>
                <a:gd name="T30" fmla="*/ 109 w 284"/>
                <a:gd name="T31" fmla="*/ 215 h 403"/>
                <a:gd name="T32" fmla="*/ 40 w 284"/>
                <a:gd name="T33" fmla="*/ 257 h 403"/>
                <a:gd name="T34" fmla="*/ 15 w 284"/>
                <a:gd name="T35" fmla="*/ 304 h 403"/>
                <a:gd name="T36" fmla="*/ 15 w 284"/>
                <a:gd name="T37" fmla="*/ 357 h 403"/>
                <a:gd name="T38" fmla="*/ 7 w 284"/>
                <a:gd name="T39" fmla="*/ 357 h 403"/>
                <a:gd name="T40" fmla="*/ 0 w 284"/>
                <a:gd name="T41" fmla="*/ 364 h 403"/>
                <a:gd name="T42" fmla="*/ 0 w 284"/>
                <a:gd name="T43" fmla="*/ 397 h 403"/>
                <a:gd name="T44" fmla="*/ 7 w 284"/>
                <a:gd name="T45" fmla="*/ 403 h 403"/>
                <a:gd name="T46" fmla="*/ 277 w 284"/>
                <a:gd name="T47" fmla="*/ 403 h 403"/>
                <a:gd name="T48" fmla="*/ 284 w 284"/>
                <a:gd name="T49" fmla="*/ 397 h 403"/>
                <a:gd name="T50" fmla="*/ 284 w 284"/>
                <a:gd name="T51" fmla="*/ 364 h 403"/>
                <a:gd name="T52" fmla="*/ 277 w 284"/>
                <a:gd name="T53" fmla="*/ 357 h 403"/>
                <a:gd name="T54" fmla="*/ 268 w 284"/>
                <a:gd name="T55" fmla="*/ 357 h 403"/>
                <a:gd name="T56" fmla="*/ 268 w 284"/>
                <a:gd name="T57" fmla="*/ 303 h 403"/>
                <a:gd name="T58" fmla="*/ 244 w 284"/>
                <a:gd name="T59" fmla="*/ 257 h 403"/>
                <a:gd name="T60" fmla="*/ 175 w 284"/>
                <a:gd name="T61" fmla="*/ 215 h 403"/>
                <a:gd name="T62" fmla="*/ 175 w 284"/>
                <a:gd name="T63" fmla="*/ 197 h 403"/>
                <a:gd name="T64" fmla="*/ 243 w 284"/>
                <a:gd name="T65" fmla="*/ 155 h 403"/>
                <a:gd name="T66" fmla="*/ 156 w 284"/>
                <a:gd name="T67" fmla="*/ 233 h 403"/>
                <a:gd name="T68" fmla="*/ 230 w 284"/>
                <a:gd name="T69" fmla="*/ 278 h 403"/>
                <a:gd name="T70" fmla="*/ 241 w 284"/>
                <a:gd name="T71" fmla="*/ 286 h 403"/>
                <a:gd name="T72" fmla="*/ 243 w 284"/>
                <a:gd name="T73" fmla="*/ 303 h 403"/>
                <a:gd name="T74" fmla="*/ 243 w 284"/>
                <a:gd name="T75" fmla="*/ 357 h 403"/>
                <a:gd name="T76" fmla="*/ 40 w 284"/>
                <a:gd name="T77" fmla="*/ 357 h 403"/>
                <a:gd name="T78" fmla="*/ 40 w 284"/>
                <a:gd name="T79" fmla="*/ 304 h 403"/>
                <a:gd name="T80" fmla="*/ 55 w 284"/>
                <a:gd name="T81" fmla="*/ 277 h 403"/>
                <a:gd name="T82" fmla="*/ 128 w 284"/>
                <a:gd name="T83" fmla="*/ 233 h 403"/>
                <a:gd name="T84" fmla="*/ 134 w 284"/>
                <a:gd name="T85" fmla="*/ 222 h 403"/>
                <a:gd name="T86" fmla="*/ 134 w 284"/>
                <a:gd name="T87" fmla="*/ 190 h 403"/>
                <a:gd name="T88" fmla="*/ 128 w 284"/>
                <a:gd name="T89" fmla="*/ 179 h 403"/>
                <a:gd name="T90" fmla="*/ 53 w 284"/>
                <a:gd name="T91" fmla="*/ 134 h 403"/>
                <a:gd name="T92" fmla="*/ 53 w 284"/>
                <a:gd name="T93" fmla="*/ 134 h 403"/>
                <a:gd name="T94" fmla="*/ 43 w 284"/>
                <a:gd name="T95" fmla="*/ 126 h 403"/>
                <a:gd name="T96" fmla="*/ 40 w 284"/>
                <a:gd name="T97" fmla="*/ 109 h 403"/>
                <a:gd name="T98" fmla="*/ 40 w 284"/>
                <a:gd name="T99" fmla="*/ 47 h 403"/>
                <a:gd name="T100" fmla="*/ 243 w 284"/>
                <a:gd name="T101" fmla="*/ 47 h 403"/>
                <a:gd name="T102" fmla="*/ 243 w 284"/>
                <a:gd name="T103" fmla="*/ 108 h 403"/>
                <a:gd name="T104" fmla="*/ 229 w 284"/>
                <a:gd name="T105" fmla="*/ 135 h 403"/>
                <a:gd name="T106" fmla="*/ 156 w 284"/>
                <a:gd name="T107" fmla="*/ 179 h 403"/>
                <a:gd name="T108" fmla="*/ 150 w 284"/>
                <a:gd name="T109" fmla="*/ 190 h 403"/>
                <a:gd name="T110" fmla="*/ 150 w 284"/>
                <a:gd name="T111" fmla="*/ 222 h 403"/>
                <a:gd name="T112" fmla="*/ 156 w 284"/>
                <a:gd name="T113" fmla="*/ 23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403">
                  <a:moveTo>
                    <a:pt x="243" y="155"/>
                  </a:moveTo>
                  <a:cubicBezTo>
                    <a:pt x="251" y="150"/>
                    <a:pt x="268" y="138"/>
                    <a:pt x="268" y="108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81" y="47"/>
                    <a:pt x="284" y="44"/>
                    <a:pt x="284" y="40"/>
                  </a:cubicBezTo>
                  <a:cubicBezTo>
                    <a:pt x="284" y="7"/>
                    <a:pt x="284" y="7"/>
                    <a:pt x="284" y="7"/>
                  </a:cubicBezTo>
                  <a:cubicBezTo>
                    <a:pt x="284" y="3"/>
                    <a:pt x="281" y="0"/>
                    <a:pt x="2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7"/>
                    <a:pt x="7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39"/>
                    <a:pt x="24" y="146"/>
                    <a:pt x="40" y="155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92" y="225"/>
                    <a:pt x="46" y="253"/>
                    <a:pt x="40" y="257"/>
                  </a:cubicBezTo>
                  <a:cubicBezTo>
                    <a:pt x="33" y="262"/>
                    <a:pt x="15" y="274"/>
                    <a:pt x="15" y="304"/>
                  </a:cubicBezTo>
                  <a:cubicBezTo>
                    <a:pt x="15" y="357"/>
                    <a:pt x="15" y="357"/>
                    <a:pt x="15" y="357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3" y="357"/>
                    <a:pt x="0" y="360"/>
                    <a:pt x="0" y="36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00"/>
                    <a:pt x="3" y="403"/>
                    <a:pt x="7" y="403"/>
                  </a:cubicBezTo>
                  <a:cubicBezTo>
                    <a:pt x="277" y="403"/>
                    <a:pt x="277" y="403"/>
                    <a:pt x="277" y="403"/>
                  </a:cubicBezTo>
                  <a:cubicBezTo>
                    <a:pt x="281" y="403"/>
                    <a:pt x="284" y="400"/>
                    <a:pt x="284" y="397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0"/>
                    <a:pt x="281" y="357"/>
                    <a:pt x="277" y="357"/>
                  </a:cubicBezTo>
                  <a:cubicBezTo>
                    <a:pt x="268" y="357"/>
                    <a:pt x="268" y="357"/>
                    <a:pt x="268" y="357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8" y="274"/>
                    <a:pt x="259" y="267"/>
                    <a:pt x="244" y="25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5" y="197"/>
                    <a:pt x="175" y="197"/>
                    <a:pt x="175" y="197"/>
                  </a:cubicBezTo>
                  <a:cubicBezTo>
                    <a:pt x="192" y="187"/>
                    <a:pt x="237" y="159"/>
                    <a:pt x="243" y="155"/>
                  </a:cubicBezTo>
                  <a:close/>
                  <a:moveTo>
                    <a:pt x="156" y="233"/>
                  </a:moveTo>
                  <a:cubicBezTo>
                    <a:pt x="230" y="278"/>
                    <a:pt x="230" y="278"/>
                    <a:pt x="230" y="278"/>
                  </a:cubicBezTo>
                  <a:cubicBezTo>
                    <a:pt x="236" y="282"/>
                    <a:pt x="239" y="284"/>
                    <a:pt x="241" y="286"/>
                  </a:cubicBezTo>
                  <a:cubicBezTo>
                    <a:pt x="242" y="289"/>
                    <a:pt x="243" y="294"/>
                    <a:pt x="243" y="303"/>
                  </a:cubicBezTo>
                  <a:cubicBezTo>
                    <a:pt x="243" y="357"/>
                    <a:pt x="243" y="357"/>
                    <a:pt x="243" y="357"/>
                  </a:cubicBezTo>
                  <a:cubicBezTo>
                    <a:pt x="40" y="357"/>
                    <a:pt x="40" y="357"/>
                    <a:pt x="40" y="357"/>
                  </a:cubicBezTo>
                  <a:cubicBezTo>
                    <a:pt x="40" y="304"/>
                    <a:pt x="40" y="304"/>
                    <a:pt x="40" y="304"/>
                  </a:cubicBezTo>
                  <a:cubicBezTo>
                    <a:pt x="40" y="287"/>
                    <a:pt x="49" y="282"/>
                    <a:pt x="55" y="277"/>
                  </a:cubicBezTo>
                  <a:cubicBezTo>
                    <a:pt x="59" y="274"/>
                    <a:pt x="101" y="249"/>
                    <a:pt x="128" y="233"/>
                  </a:cubicBezTo>
                  <a:cubicBezTo>
                    <a:pt x="132" y="231"/>
                    <a:pt x="134" y="226"/>
                    <a:pt x="134" y="222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86"/>
                    <a:pt x="132" y="182"/>
                    <a:pt x="128" y="17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47" y="130"/>
                    <a:pt x="44" y="128"/>
                    <a:pt x="43" y="126"/>
                  </a:cubicBezTo>
                  <a:cubicBezTo>
                    <a:pt x="41" y="123"/>
                    <a:pt x="40" y="118"/>
                    <a:pt x="40" y="10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3" y="125"/>
                    <a:pt x="235" y="131"/>
                    <a:pt x="229" y="135"/>
                  </a:cubicBezTo>
                  <a:cubicBezTo>
                    <a:pt x="224" y="138"/>
                    <a:pt x="183" y="163"/>
                    <a:pt x="156" y="179"/>
                  </a:cubicBezTo>
                  <a:cubicBezTo>
                    <a:pt x="152" y="182"/>
                    <a:pt x="150" y="186"/>
                    <a:pt x="150" y="190"/>
                  </a:cubicBezTo>
                  <a:cubicBezTo>
                    <a:pt x="150" y="222"/>
                    <a:pt x="150" y="222"/>
                    <a:pt x="150" y="222"/>
                  </a:cubicBezTo>
                  <a:cubicBezTo>
                    <a:pt x="150" y="226"/>
                    <a:pt x="152" y="231"/>
                    <a:pt x="156" y="2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807244" y="1554269"/>
              <a:ext cx="309383" cy="93433"/>
            </a:xfrm>
            <a:custGeom>
              <a:avLst/>
              <a:gdLst>
                <a:gd name="T0" fmla="*/ 155 w 160"/>
                <a:gd name="T1" fmla="*/ 5 h 49"/>
                <a:gd name="T2" fmla="*/ 153 w 160"/>
                <a:gd name="T3" fmla="*/ 2 h 49"/>
                <a:gd name="T4" fmla="*/ 76 w 160"/>
                <a:gd name="T5" fmla="*/ 23 h 49"/>
                <a:gd name="T6" fmla="*/ 4 w 160"/>
                <a:gd name="T7" fmla="*/ 5 h 49"/>
                <a:gd name="T8" fmla="*/ 5 w 160"/>
                <a:gd name="T9" fmla="*/ 11 h 49"/>
                <a:gd name="T10" fmla="*/ 66 w 160"/>
                <a:gd name="T11" fmla="*/ 46 h 49"/>
                <a:gd name="T12" fmla="*/ 84 w 160"/>
                <a:gd name="T13" fmla="*/ 46 h 49"/>
                <a:gd name="T14" fmla="*/ 155 w 160"/>
                <a:gd name="T1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9">
                  <a:moveTo>
                    <a:pt x="155" y="5"/>
                  </a:moveTo>
                  <a:cubicBezTo>
                    <a:pt x="155" y="5"/>
                    <a:pt x="160" y="1"/>
                    <a:pt x="153" y="2"/>
                  </a:cubicBezTo>
                  <a:cubicBezTo>
                    <a:pt x="137" y="5"/>
                    <a:pt x="110" y="21"/>
                    <a:pt x="76" y="23"/>
                  </a:cubicBezTo>
                  <a:cubicBezTo>
                    <a:pt x="41" y="26"/>
                    <a:pt x="25" y="0"/>
                    <a:pt x="4" y="5"/>
                  </a:cubicBezTo>
                  <a:cubicBezTo>
                    <a:pt x="0" y="6"/>
                    <a:pt x="0" y="8"/>
                    <a:pt x="5" y="11"/>
                  </a:cubicBezTo>
                  <a:cubicBezTo>
                    <a:pt x="10" y="15"/>
                    <a:pt x="59" y="42"/>
                    <a:pt x="66" y="46"/>
                  </a:cubicBezTo>
                  <a:cubicBezTo>
                    <a:pt x="73" y="49"/>
                    <a:pt x="77" y="49"/>
                    <a:pt x="84" y="46"/>
                  </a:cubicBezTo>
                  <a:cubicBezTo>
                    <a:pt x="94" y="41"/>
                    <a:pt x="155" y="5"/>
                    <a:pt x="155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800960" y="1903257"/>
              <a:ext cx="307905" cy="78074"/>
            </a:xfrm>
            <a:custGeom>
              <a:avLst/>
              <a:gdLst>
                <a:gd name="T0" fmla="*/ 9 w 160"/>
                <a:gd name="T1" fmla="*/ 31 h 40"/>
                <a:gd name="T2" fmla="*/ 13 w 160"/>
                <a:gd name="T3" fmla="*/ 40 h 40"/>
                <a:gd name="T4" fmla="*/ 146 w 160"/>
                <a:gd name="T5" fmla="*/ 40 h 40"/>
                <a:gd name="T6" fmla="*/ 148 w 160"/>
                <a:gd name="T7" fmla="*/ 29 h 40"/>
                <a:gd name="T8" fmla="*/ 80 w 160"/>
                <a:gd name="T9" fmla="*/ 0 h 40"/>
                <a:gd name="T10" fmla="*/ 9 w 160"/>
                <a:gd name="T11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40">
                  <a:moveTo>
                    <a:pt x="9" y="31"/>
                  </a:moveTo>
                  <a:cubicBezTo>
                    <a:pt x="3" y="36"/>
                    <a:pt x="0" y="40"/>
                    <a:pt x="13" y="40"/>
                  </a:cubicBezTo>
                  <a:cubicBezTo>
                    <a:pt x="24" y="40"/>
                    <a:pt x="132" y="40"/>
                    <a:pt x="146" y="40"/>
                  </a:cubicBezTo>
                  <a:cubicBezTo>
                    <a:pt x="160" y="40"/>
                    <a:pt x="154" y="36"/>
                    <a:pt x="148" y="29"/>
                  </a:cubicBezTo>
                  <a:cubicBezTo>
                    <a:pt x="136" y="18"/>
                    <a:pt x="112" y="0"/>
                    <a:pt x="80" y="0"/>
                  </a:cubicBezTo>
                  <a:cubicBezTo>
                    <a:pt x="47" y="0"/>
                    <a:pt x="22" y="19"/>
                    <a:pt x="9" y="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945487" y="1669887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945487" y="1701885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945487" y="1736869"/>
              <a:ext cx="12568" cy="15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945487" y="1770146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945487" y="1803424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945487" y="1838408"/>
              <a:ext cx="12568" cy="140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945487" y="1869979"/>
              <a:ext cx="12568" cy="15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1214797" y="1441853"/>
            <a:ext cx="1448991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456760" y="1420416"/>
            <a:ext cx="1448991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786188" y="1441853"/>
            <a:ext cx="1448990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grpSp>
        <p:nvGrpSpPr>
          <p:cNvPr id="3" name="组合 41"/>
          <p:cNvGrpSpPr/>
          <p:nvPr/>
        </p:nvGrpSpPr>
        <p:grpSpPr>
          <a:xfrm>
            <a:off x="3864420" y="1738422"/>
            <a:ext cx="1330860" cy="2176293"/>
            <a:chOff x="3864420" y="1738422"/>
            <a:chExt cx="1770039" cy="2176293"/>
          </a:xfrm>
        </p:grpSpPr>
        <p:grpSp>
          <p:nvGrpSpPr>
            <p:cNvPr id="4" name="Group 18"/>
            <p:cNvGrpSpPr/>
            <p:nvPr/>
          </p:nvGrpSpPr>
          <p:grpSpPr>
            <a:xfrm>
              <a:off x="3864420" y="1738422"/>
              <a:ext cx="1770039" cy="2176293"/>
              <a:chOff x="7424737" y="1308100"/>
              <a:chExt cx="549275" cy="779463"/>
            </a:xfrm>
            <a:solidFill>
              <a:schemeClr val="accent2"/>
            </a:solidFill>
          </p:grpSpPr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7424737" y="1308100"/>
                <a:ext cx="549275" cy="779463"/>
              </a:xfrm>
              <a:custGeom>
                <a:avLst/>
                <a:gdLst>
                  <a:gd name="T0" fmla="*/ 243 w 284"/>
                  <a:gd name="T1" fmla="*/ 155 h 403"/>
                  <a:gd name="T2" fmla="*/ 268 w 284"/>
                  <a:gd name="T3" fmla="*/ 108 h 403"/>
                  <a:gd name="T4" fmla="*/ 268 w 284"/>
                  <a:gd name="T5" fmla="*/ 47 h 403"/>
                  <a:gd name="T6" fmla="*/ 277 w 284"/>
                  <a:gd name="T7" fmla="*/ 47 h 403"/>
                  <a:gd name="T8" fmla="*/ 284 w 284"/>
                  <a:gd name="T9" fmla="*/ 40 h 403"/>
                  <a:gd name="T10" fmla="*/ 284 w 284"/>
                  <a:gd name="T11" fmla="*/ 7 h 403"/>
                  <a:gd name="T12" fmla="*/ 277 w 284"/>
                  <a:gd name="T13" fmla="*/ 0 h 403"/>
                  <a:gd name="T14" fmla="*/ 7 w 284"/>
                  <a:gd name="T15" fmla="*/ 0 h 403"/>
                  <a:gd name="T16" fmla="*/ 0 w 284"/>
                  <a:gd name="T17" fmla="*/ 7 h 403"/>
                  <a:gd name="T18" fmla="*/ 0 w 284"/>
                  <a:gd name="T19" fmla="*/ 40 h 403"/>
                  <a:gd name="T20" fmla="*/ 7 w 284"/>
                  <a:gd name="T21" fmla="*/ 47 h 403"/>
                  <a:gd name="T22" fmla="*/ 16 w 284"/>
                  <a:gd name="T23" fmla="*/ 47 h 403"/>
                  <a:gd name="T24" fmla="*/ 16 w 284"/>
                  <a:gd name="T25" fmla="*/ 109 h 403"/>
                  <a:gd name="T26" fmla="*/ 40 w 284"/>
                  <a:gd name="T27" fmla="*/ 155 h 403"/>
                  <a:gd name="T28" fmla="*/ 109 w 284"/>
                  <a:gd name="T29" fmla="*/ 197 h 403"/>
                  <a:gd name="T30" fmla="*/ 109 w 284"/>
                  <a:gd name="T31" fmla="*/ 215 h 403"/>
                  <a:gd name="T32" fmla="*/ 41 w 284"/>
                  <a:gd name="T33" fmla="*/ 257 h 403"/>
                  <a:gd name="T34" fmla="*/ 16 w 284"/>
                  <a:gd name="T35" fmla="*/ 304 h 403"/>
                  <a:gd name="T36" fmla="*/ 16 w 284"/>
                  <a:gd name="T37" fmla="*/ 357 h 403"/>
                  <a:gd name="T38" fmla="*/ 7 w 284"/>
                  <a:gd name="T39" fmla="*/ 357 h 403"/>
                  <a:gd name="T40" fmla="*/ 0 w 284"/>
                  <a:gd name="T41" fmla="*/ 364 h 403"/>
                  <a:gd name="T42" fmla="*/ 0 w 284"/>
                  <a:gd name="T43" fmla="*/ 397 h 403"/>
                  <a:gd name="T44" fmla="*/ 7 w 284"/>
                  <a:gd name="T45" fmla="*/ 403 h 403"/>
                  <a:gd name="T46" fmla="*/ 277 w 284"/>
                  <a:gd name="T47" fmla="*/ 403 h 403"/>
                  <a:gd name="T48" fmla="*/ 284 w 284"/>
                  <a:gd name="T49" fmla="*/ 397 h 403"/>
                  <a:gd name="T50" fmla="*/ 284 w 284"/>
                  <a:gd name="T51" fmla="*/ 364 h 403"/>
                  <a:gd name="T52" fmla="*/ 277 w 284"/>
                  <a:gd name="T53" fmla="*/ 357 h 403"/>
                  <a:gd name="T54" fmla="*/ 268 w 284"/>
                  <a:gd name="T55" fmla="*/ 357 h 403"/>
                  <a:gd name="T56" fmla="*/ 268 w 284"/>
                  <a:gd name="T57" fmla="*/ 303 h 403"/>
                  <a:gd name="T58" fmla="*/ 244 w 284"/>
                  <a:gd name="T59" fmla="*/ 257 h 403"/>
                  <a:gd name="T60" fmla="*/ 175 w 284"/>
                  <a:gd name="T61" fmla="*/ 215 h 403"/>
                  <a:gd name="T62" fmla="*/ 175 w 284"/>
                  <a:gd name="T63" fmla="*/ 197 h 403"/>
                  <a:gd name="T64" fmla="*/ 243 w 284"/>
                  <a:gd name="T65" fmla="*/ 155 h 403"/>
                  <a:gd name="T66" fmla="*/ 156 w 284"/>
                  <a:gd name="T67" fmla="*/ 233 h 403"/>
                  <a:gd name="T68" fmla="*/ 231 w 284"/>
                  <a:gd name="T69" fmla="*/ 278 h 403"/>
                  <a:gd name="T70" fmla="*/ 241 w 284"/>
                  <a:gd name="T71" fmla="*/ 286 h 403"/>
                  <a:gd name="T72" fmla="*/ 243 w 284"/>
                  <a:gd name="T73" fmla="*/ 303 h 403"/>
                  <a:gd name="T74" fmla="*/ 243 w 284"/>
                  <a:gd name="T75" fmla="*/ 357 h 403"/>
                  <a:gd name="T76" fmla="*/ 41 w 284"/>
                  <a:gd name="T77" fmla="*/ 357 h 403"/>
                  <a:gd name="T78" fmla="*/ 41 w 284"/>
                  <a:gd name="T79" fmla="*/ 304 h 403"/>
                  <a:gd name="T80" fmla="*/ 55 w 284"/>
                  <a:gd name="T81" fmla="*/ 277 h 403"/>
                  <a:gd name="T82" fmla="*/ 128 w 284"/>
                  <a:gd name="T83" fmla="*/ 233 h 403"/>
                  <a:gd name="T84" fmla="*/ 134 w 284"/>
                  <a:gd name="T85" fmla="*/ 222 h 403"/>
                  <a:gd name="T86" fmla="*/ 134 w 284"/>
                  <a:gd name="T87" fmla="*/ 190 h 403"/>
                  <a:gd name="T88" fmla="*/ 128 w 284"/>
                  <a:gd name="T89" fmla="*/ 179 h 403"/>
                  <a:gd name="T90" fmla="*/ 53 w 284"/>
                  <a:gd name="T91" fmla="*/ 134 h 403"/>
                  <a:gd name="T92" fmla="*/ 43 w 284"/>
                  <a:gd name="T93" fmla="*/ 126 h 403"/>
                  <a:gd name="T94" fmla="*/ 41 w 284"/>
                  <a:gd name="T95" fmla="*/ 109 h 403"/>
                  <a:gd name="T96" fmla="*/ 41 w 284"/>
                  <a:gd name="T97" fmla="*/ 47 h 403"/>
                  <a:gd name="T98" fmla="*/ 243 w 284"/>
                  <a:gd name="T99" fmla="*/ 47 h 403"/>
                  <a:gd name="T100" fmla="*/ 243 w 284"/>
                  <a:gd name="T101" fmla="*/ 108 h 403"/>
                  <a:gd name="T102" fmla="*/ 229 w 284"/>
                  <a:gd name="T103" fmla="*/ 135 h 403"/>
                  <a:gd name="T104" fmla="*/ 156 w 284"/>
                  <a:gd name="T105" fmla="*/ 179 h 403"/>
                  <a:gd name="T106" fmla="*/ 150 w 284"/>
                  <a:gd name="T107" fmla="*/ 190 h 403"/>
                  <a:gd name="T108" fmla="*/ 150 w 284"/>
                  <a:gd name="T109" fmla="*/ 222 h 403"/>
                  <a:gd name="T110" fmla="*/ 156 w 284"/>
                  <a:gd name="T111" fmla="*/ 23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" h="403">
                    <a:moveTo>
                      <a:pt x="243" y="155"/>
                    </a:moveTo>
                    <a:cubicBezTo>
                      <a:pt x="251" y="150"/>
                      <a:pt x="268" y="138"/>
                      <a:pt x="268" y="108"/>
                    </a:cubicBezTo>
                    <a:cubicBezTo>
                      <a:pt x="268" y="47"/>
                      <a:pt x="268" y="47"/>
                      <a:pt x="268" y="47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81" y="47"/>
                      <a:pt x="284" y="44"/>
                      <a:pt x="284" y="40"/>
                    </a:cubicBezTo>
                    <a:cubicBezTo>
                      <a:pt x="284" y="7"/>
                      <a:pt x="284" y="7"/>
                      <a:pt x="284" y="7"/>
                    </a:cubicBezTo>
                    <a:cubicBezTo>
                      <a:pt x="284" y="3"/>
                      <a:pt x="281" y="0"/>
                      <a:pt x="27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3" y="47"/>
                      <a:pt x="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39"/>
                      <a:pt x="24" y="146"/>
                      <a:pt x="40" y="155"/>
                    </a:cubicBezTo>
                    <a:cubicBezTo>
                      <a:pt x="109" y="197"/>
                      <a:pt x="109" y="197"/>
                      <a:pt x="109" y="197"/>
                    </a:cubicBezTo>
                    <a:cubicBezTo>
                      <a:pt x="109" y="215"/>
                      <a:pt x="109" y="215"/>
                      <a:pt x="109" y="215"/>
                    </a:cubicBezTo>
                    <a:cubicBezTo>
                      <a:pt x="92" y="225"/>
                      <a:pt x="47" y="253"/>
                      <a:pt x="41" y="257"/>
                    </a:cubicBezTo>
                    <a:cubicBezTo>
                      <a:pt x="33" y="262"/>
                      <a:pt x="16" y="274"/>
                      <a:pt x="16" y="304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7" y="357"/>
                      <a:pt x="7" y="357"/>
                      <a:pt x="7" y="357"/>
                    </a:cubicBezTo>
                    <a:cubicBezTo>
                      <a:pt x="3" y="357"/>
                      <a:pt x="0" y="360"/>
                      <a:pt x="0" y="364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0" y="400"/>
                      <a:pt x="3" y="403"/>
                      <a:pt x="7" y="403"/>
                    </a:cubicBezTo>
                    <a:cubicBezTo>
                      <a:pt x="277" y="403"/>
                      <a:pt x="277" y="403"/>
                      <a:pt x="277" y="403"/>
                    </a:cubicBezTo>
                    <a:cubicBezTo>
                      <a:pt x="281" y="403"/>
                      <a:pt x="284" y="400"/>
                      <a:pt x="284" y="397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4" y="360"/>
                      <a:pt x="281" y="357"/>
                      <a:pt x="277" y="357"/>
                    </a:cubicBezTo>
                    <a:cubicBezTo>
                      <a:pt x="268" y="357"/>
                      <a:pt x="268" y="357"/>
                      <a:pt x="268" y="357"/>
                    </a:cubicBezTo>
                    <a:cubicBezTo>
                      <a:pt x="268" y="303"/>
                      <a:pt x="268" y="303"/>
                      <a:pt x="268" y="303"/>
                    </a:cubicBezTo>
                    <a:cubicBezTo>
                      <a:pt x="268" y="274"/>
                      <a:pt x="260" y="267"/>
                      <a:pt x="244" y="257"/>
                    </a:cubicBezTo>
                    <a:cubicBezTo>
                      <a:pt x="175" y="215"/>
                      <a:pt x="175" y="215"/>
                      <a:pt x="175" y="215"/>
                    </a:cubicBezTo>
                    <a:cubicBezTo>
                      <a:pt x="175" y="197"/>
                      <a:pt x="175" y="197"/>
                      <a:pt x="175" y="197"/>
                    </a:cubicBezTo>
                    <a:cubicBezTo>
                      <a:pt x="192" y="187"/>
                      <a:pt x="237" y="159"/>
                      <a:pt x="243" y="155"/>
                    </a:cubicBezTo>
                    <a:close/>
                    <a:moveTo>
                      <a:pt x="156" y="233"/>
                    </a:moveTo>
                    <a:cubicBezTo>
                      <a:pt x="231" y="278"/>
                      <a:pt x="231" y="278"/>
                      <a:pt x="231" y="278"/>
                    </a:cubicBezTo>
                    <a:cubicBezTo>
                      <a:pt x="236" y="282"/>
                      <a:pt x="239" y="284"/>
                      <a:pt x="241" y="286"/>
                    </a:cubicBezTo>
                    <a:cubicBezTo>
                      <a:pt x="243" y="289"/>
                      <a:pt x="243" y="294"/>
                      <a:pt x="243" y="303"/>
                    </a:cubicBezTo>
                    <a:cubicBezTo>
                      <a:pt x="243" y="357"/>
                      <a:pt x="243" y="357"/>
                      <a:pt x="243" y="357"/>
                    </a:cubicBezTo>
                    <a:cubicBezTo>
                      <a:pt x="41" y="357"/>
                      <a:pt x="41" y="357"/>
                      <a:pt x="41" y="357"/>
                    </a:cubicBezTo>
                    <a:cubicBezTo>
                      <a:pt x="41" y="304"/>
                      <a:pt x="41" y="304"/>
                      <a:pt x="41" y="304"/>
                    </a:cubicBezTo>
                    <a:cubicBezTo>
                      <a:pt x="41" y="287"/>
                      <a:pt x="49" y="282"/>
                      <a:pt x="55" y="277"/>
                    </a:cubicBezTo>
                    <a:cubicBezTo>
                      <a:pt x="60" y="274"/>
                      <a:pt x="101" y="249"/>
                      <a:pt x="128" y="233"/>
                    </a:cubicBezTo>
                    <a:cubicBezTo>
                      <a:pt x="132" y="231"/>
                      <a:pt x="134" y="226"/>
                      <a:pt x="134" y="222"/>
                    </a:cubicBezTo>
                    <a:cubicBezTo>
                      <a:pt x="134" y="190"/>
                      <a:pt x="134" y="190"/>
                      <a:pt x="134" y="190"/>
                    </a:cubicBezTo>
                    <a:cubicBezTo>
                      <a:pt x="134" y="186"/>
                      <a:pt x="132" y="182"/>
                      <a:pt x="128" y="179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48" y="130"/>
                      <a:pt x="45" y="128"/>
                      <a:pt x="43" y="126"/>
                    </a:cubicBezTo>
                    <a:cubicBezTo>
                      <a:pt x="41" y="123"/>
                      <a:pt x="41" y="118"/>
                      <a:pt x="41" y="109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3" y="125"/>
                      <a:pt x="235" y="131"/>
                      <a:pt x="229" y="135"/>
                    </a:cubicBezTo>
                    <a:cubicBezTo>
                      <a:pt x="224" y="138"/>
                      <a:pt x="183" y="163"/>
                      <a:pt x="156" y="179"/>
                    </a:cubicBezTo>
                    <a:cubicBezTo>
                      <a:pt x="152" y="182"/>
                      <a:pt x="150" y="186"/>
                      <a:pt x="150" y="190"/>
                    </a:cubicBezTo>
                    <a:cubicBezTo>
                      <a:pt x="150" y="222"/>
                      <a:pt x="150" y="222"/>
                      <a:pt x="150" y="222"/>
                    </a:cubicBezTo>
                    <a:cubicBezTo>
                      <a:pt x="150" y="226"/>
                      <a:pt x="152" y="231"/>
                      <a:pt x="156" y="233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7521575" y="1826068"/>
                <a:ext cx="355600" cy="155131"/>
              </a:xfrm>
              <a:custGeom>
                <a:avLst/>
                <a:gdLst>
                  <a:gd name="T0" fmla="*/ 3 w 184"/>
                  <a:gd name="T1" fmla="*/ 52 h 93"/>
                  <a:gd name="T2" fmla="*/ 0 w 184"/>
                  <a:gd name="T3" fmla="*/ 57 h 93"/>
                  <a:gd name="T4" fmla="*/ 0 w 184"/>
                  <a:gd name="T5" fmla="*/ 89 h 93"/>
                  <a:gd name="T6" fmla="*/ 3 w 184"/>
                  <a:gd name="T7" fmla="*/ 92 h 93"/>
                  <a:gd name="T8" fmla="*/ 92 w 184"/>
                  <a:gd name="T9" fmla="*/ 93 h 93"/>
                  <a:gd name="T10" fmla="*/ 180 w 184"/>
                  <a:gd name="T11" fmla="*/ 92 h 93"/>
                  <a:gd name="T12" fmla="*/ 183 w 184"/>
                  <a:gd name="T13" fmla="*/ 89 h 93"/>
                  <a:gd name="T14" fmla="*/ 183 w 184"/>
                  <a:gd name="T15" fmla="*/ 57 h 93"/>
                  <a:gd name="T16" fmla="*/ 181 w 184"/>
                  <a:gd name="T17" fmla="*/ 52 h 93"/>
                  <a:gd name="T18" fmla="*/ 92 w 184"/>
                  <a:gd name="T19" fmla="*/ 0 h 93"/>
                  <a:gd name="T20" fmla="*/ 3 w 184"/>
                  <a:gd name="T21" fmla="*/ 5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93">
                    <a:moveTo>
                      <a:pt x="3" y="52"/>
                    </a:moveTo>
                    <a:cubicBezTo>
                      <a:pt x="1" y="53"/>
                      <a:pt x="0" y="54"/>
                      <a:pt x="0" y="57"/>
                    </a:cubicBezTo>
                    <a:cubicBezTo>
                      <a:pt x="0" y="60"/>
                      <a:pt x="0" y="89"/>
                      <a:pt x="0" y="89"/>
                    </a:cubicBezTo>
                    <a:cubicBezTo>
                      <a:pt x="0" y="89"/>
                      <a:pt x="0" y="92"/>
                      <a:pt x="3" y="92"/>
                    </a:cubicBezTo>
                    <a:cubicBezTo>
                      <a:pt x="5" y="92"/>
                      <a:pt x="48" y="93"/>
                      <a:pt x="92" y="93"/>
                    </a:cubicBezTo>
                    <a:cubicBezTo>
                      <a:pt x="136" y="93"/>
                      <a:pt x="179" y="92"/>
                      <a:pt x="180" y="92"/>
                    </a:cubicBezTo>
                    <a:cubicBezTo>
                      <a:pt x="184" y="92"/>
                      <a:pt x="183" y="89"/>
                      <a:pt x="183" y="89"/>
                    </a:cubicBezTo>
                    <a:cubicBezTo>
                      <a:pt x="183" y="89"/>
                      <a:pt x="183" y="60"/>
                      <a:pt x="183" y="57"/>
                    </a:cubicBezTo>
                    <a:cubicBezTo>
                      <a:pt x="183" y="54"/>
                      <a:pt x="183" y="53"/>
                      <a:pt x="181" y="52"/>
                    </a:cubicBezTo>
                    <a:cubicBezTo>
                      <a:pt x="169" y="43"/>
                      <a:pt x="115" y="0"/>
                      <a:pt x="92" y="0"/>
                    </a:cubicBezTo>
                    <a:cubicBezTo>
                      <a:pt x="68" y="0"/>
                      <a:pt x="15" y="43"/>
                      <a:pt x="3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250532" y="2351020"/>
              <a:ext cx="997744" cy="260828"/>
            </a:xfrm>
            <a:custGeom>
              <a:avLst/>
              <a:gdLst>
                <a:gd name="T0" fmla="*/ 155 w 160"/>
                <a:gd name="T1" fmla="*/ 5 h 49"/>
                <a:gd name="T2" fmla="*/ 153 w 160"/>
                <a:gd name="T3" fmla="*/ 2 h 49"/>
                <a:gd name="T4" fmla="*/ 76 w 160"/>
                <a:gd name="T5" fmla="*/ 23 h 49"/>
                <a:gd name="T6" fmla="*/ 4 w 160"/>
                <a:gd name="T7" fmla="*/ 5 h 49"/>
                <a:gd name="T8" fmla="*/ 5 w 160"/>
                <a:gd name="T9" fmla="*/ 11 h 49"/>
                <a:gd name="T10" fmla="*/ 66 w 160"/>
                <a:gd name="T11" fmla="*/ 46 h 49"/>
                <a:gd name="T12" fmla="*/ 84 w 160"/>
                <a:gd name="T13" fmla="*/ 46 h 49"/>
                <a:gd name="T14" fmla="*/ 155 w 160"/>
                <a:gd name="T1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9">
                  <a:moveTo>
                    <a:pt x="155" y="5"/>
                  </a:moveTo>
                  <a:cubicBezTo>
                    <a:pt x="155" y="5"/>
                    <a:pt x="160" y="1"/>
                    <a:pt x="153" y="2"/>
                  </a:cubicBezTo>
                  <a:cubicBezTo>
                    <a:pt x="137" y="5"/>
                    <a:pt x="110" y="21"/>
                    <a:pt x="76" y="23"/>
                  </a:cubicBezTo>
                  <a:cubicBezTo>
                    <a:pt x="41" y="26"/>
                    <a:pt x="25" y="0"/>
                    <a:pt x="4" y="5"/>
                  </a:cubicBezTo>
                  <a:cubicBezTo>
                    <a:pt x="0" y="6"/>
                    <a:pt x="0" y="8"/>
                    <a:pt x="5" y="11"/>
                  </a:cubicBezTo>
                  <a:cubicBezTo>
                    <a:pt x="10" y="15"/>
                    <a:pt x="59" y="42"/>
                    <a:pt x="66" y="46"/>
                  </a:cubicBezTo>
                  <a:cubicBezTo>
                    <a:pt x="73" y="49"/>
                    <a:pt x="77" y="49"/>
                    <a:pt x="84" y="46"/>
                  </a:cubicBezTo>
                  <a:cubicBezTo>
                    <a:pt x="94" y="41"/>
                    <a:pt x="155" y="5"/>
                    <a:pt x="155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7" name="组合 42"/>
          <p:cNvGrpSpPr/>
          <p:nvPr/>
        </p:nvGrpSpPr>
        <p:grpSpPr>
          <a:xfrm>
            <a:off x="6556773" y="1738849"/>
            <a:ext cx="1327595" cy="2175944"/>
            <a:chOff x="6556773" y="1738849"/>
            <a:chExt cx="1765696" cy="2175944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6556773" y="1738849"/>
              <a:ext cx="1765696" cy="2175944"/>
            </a:xfrm>
            <a:custGeom>
              <a:avLst/>
              <a:gdLst>
                <a:gd name="T0" fmla="*/ 243 w 283"/>
                <a:gd name="T1" fmla="*/ 155 h 403"/>
                <a:gd name="T2" fmla="*/ 268 w 283"/>
                <a:gd name="T3" fmla="*/ 108 h 403"/>
                <a:gd name="T4" fmla="*/ 268 w 283"/>
                <a:gd name="T5" fmla="*/ 47 h 403"/>
                <a:gd name="T6" fmla="*/ 276 w 283"/>
                <a:gd name="T7" fmla="*/ 47 h 403"/>
                <a:gd name="T8" fmla="*/ 283 w 283"/>
                <a:gd name="T9" fmla="*/ 40 h 403"/>
                <a:gd name="T10" fmla="*/ 283 w 283"/>
                <a:gd name="T11" fmla="*/ 7 h 403"/>
                <a:gd name="T12" fmla="*/ 276 w 283"/>
                <a:gd name="T13" fmla="*/ 0 h 403"/>
                <a:gd name="T14" fmla="*/ 7 w 283"/>
                <a:gd name="T15" fmla="*/ 0 h 403"/>
                <a:gd name="T16" fmla="*/ 0 w 283"/>
                <a:gd name="T17" fmla="*/ 7 h 403"/>
                <a:gd name="T18" fmla="*/ 0 w 283"/>
                <a:gd name="T19" fmla="*/ 40 h 403"/>
                <a:gd name="T20" fmla="*/ 7 w 283"/>
                <a:gd name="T21" fmla="*/ 47 h 403"/>
                <a:gd name="T22" fmla="*/ 15 w 283"/>
                <a:gd name="T23" fmla="*/ 47 h 403"/>
                <a:gd name="T24" fmla="*/ 15 w 283"/>
                <a:gd name="T25" fmla="*/ 109 h 403"/>
                <a:gd name="T26" fmla="*/ 40 w 283"/>
                <a:gd name="T27" fmla="*/ 155 h 403"/>
                <a:gd name="T28" fmla="*/ 109 w 283"/>
                <a:gd name="T29" fmla="*/ 197 h 403"/>
                <a:gd name="T30" fmla="*/ 109 w 283"/>
                <a:gd name="T31" fmla="*/ 215 h 403"/>
                <a:gd name="T32" fmla="*/ 40 w 283"/>
                <a:gd name="T33" fmla="*/ 257 h 403"/>
                <a:gd name="T34" fmla="*/ 15 w 283"/>
                <a:gd name="T35" fmla="*/ 304 h 403"/>
                <a:gd name="T36" fmla="*/ 15 w 283"/>
                <a:gd name="T37" fmla="*/ 357 h 403"/>
                <a:gd name="T38" fmla="*/ 7 w 283"/>
                <a:gd name="T39" fmla="*/ 357 h 403"/>
                <a:gd name="T40" fmla="*/ 0 w 283"/>
                <a:gd name="T41" fmla="*/ 364 h 403"/>
                <a:gd name="T42" fmla="*/ 0 w 283"/>
                <a:gd name="T43" fmla="*/ 397 h 403"/>
                <a:gd name="T44" fmla="*/ 7 w 283"/>
                <a:gd name="T45" fmla="*/ 403 h 403"/>
                <a:gd name="T46" fmla="*/ 276 w 283"/>
                <a:gd name="T47" fmla="*/ 403 h 403"/>
                <a:gd name="T48" fmla="*/ 283 w 283"/>
                <a:gd name="T49" fmla="*/ 397 h 403"/>
                <a:gd name="T50" fmla="*/ 283 w 283"/>
                <a:gd name="T51" fmla="*/ 364 h 403"/>
                <a:gd name="T52" fmla="*/ 276 w 283"/>
                <a:gd name="T53" fmla="*/ 357 h 403"/>
                <a:gd name="T54" fmla="*/ 268 w 283"/>
                <a:gd name="T55" fmla="*/ 357 h 403"/>
                <a:gd name="T56" fmla="*/ 268 w 283"/>
                <a:gd name="T57" fmla="*/ 303 h 403"/>
                <a:gd name="T58" fmla="*/ 243 w 283"/>
                <a:gd name="T59" fmla="*/ 257 h 403"/>
                <a:gd name="T60" fmla="*/ 174 w 283"/>
                <a:gd name="T61" fmla="*/ 215 h 403"/>
                <a:gd name="T62" fmla="*/ 174 w 283"/>
                <a:gd name="T63" fmla="*/ 197 h 403"/>
                <a:gd name="T64" fmla="*/ 243 w 283"/>
                <a:gd name="T65" fmla="*/ 155 h 403"/>
                <a:gd name="T66" fmla="*/ 155 w 283"/>
                <a:gd name="T67" fmla="*/ 233 h 403"/>
                <a:gd name="T68" fmla="*/ 230 w 283"/>
                <a:gd name="T69" fmla="*/ 278 h 403"/>
                <a:gd name="T70" fmla="*/ 240 w 283"/>
                <a:gd name="T71" fmla="*/ 286 h 403"/>
                <a:gd name="T72" fmla="*/ 243 w 283"/>
                <a:gd name="T73" fmla="*/ 303 h 403"/>
                <a:gd name="T74" fmla="*/ 243 w 283"/>
                <a:gd name="T75" fmla="*/ 357 h 403"/>
                <a:gd name="T76" fmla="*/ 40 w 283"/>
                <a:gd name="T77" fmla="*/ 357 h 403"/>
                <a:gd name="T78" fmla="*/ 40 w 283"/>
                <a:gd name="T79" fmla="*/ 304 h 403"/>
                <a:gd name="T80" fmla="*/ 54 w 283"/>
                <a:gd name="T81" fmla="*/ 277 h 403"/>
                <a:gd name="T82" fmla="*/ 128 w 283"/>
                <a:gd name="T83" fmla="*/ 233 h 403"/>
                <a:gd name="T84" fmla="*/ 134 w 283"/>
                <a:gd name="T85" fmla="*/ 222 h 403"/>
                <a:gd name="T86" fmla="*/ 134 w 283"/>
                <a:gd name="T87" fmla="*/ 190 h 403"/>
                <a:gd name="T88" fmla="*/ 128 w 283"/>
                <a:gd name="T89" fmla="*/ 179 h 403"/>
                <a:gd name="T90" fmla="*/ 53 w 283"/>
                <a:gd name="T91" fmla="*/ 134 h 403"/>
                <a:gd name="T92" fmla="*/ 43 w 283"/>
                <a:gd name="T93" fmla="*/ 126 h 403"/>
                <a:gd name="T94" fmla="*/ 40 w 283"/>
                <a:gd name="T95" fmla="*/ 109 h 403"/>
                <a:gd name="T96" fmla="*/ 40 w 283"/>
                <a:gd name="T97" fmla="*/ 47 h 403"/>
                <a:gd name="T98" fmla="*/ 243 w 283"/>
                <a:gd name="T99" fmla="*/ 47 h 403"/>
                <a:gd name="T100" fmla="*/ 243 w 283"/>
                <a:gd name="T101" fmla="*/ 108 h 403"/>
                <a:gd name="T102" fmla="*/ 229 w 283"/>
                <a:gd name="T103" fmla="*/ 135 h 403"/>
                <a:gd name="T104" fmla="*/ 155 w 283"/>
                <a:gd name="T105" fmla="*/ 179 h 403"/>
                <a:gd name="T106" fmla="*/ 149 w 283"/>
                <a:gd name="T107" fmla="*/ 190 h 403"/>
                <a:gd name="T108" fmla="*/ 149 w 283"/>
                <a:gd name="T109" fmla="*/ 222 h 403"/>
                <a:gd name="T110" fmla="*/ 155 w 283"/>
                <a:gd name="T111" fmla="*/ 23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3" h="403">
                  <a:moveTo>
                    <a:pt x="243" y="155"/>
                  </a:moveTo>
                  <a:cubicBezTo>
                    <a:pt x="250" y="150"/>
                    <a:pt x="268" y="138"/>
                    <a:pt x="268" y="108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6" y="47"/>
                    <a:pt x="276" y="47"/>
                    <a:pt x="276" y="47"/>
                  </a:cubicBezTo>
                  <a:cubicBezTo>
                    <a:pt x="280" y="47"/>
                    <a:pt x="283" y="44"/>
                    <a:pt x="283" y="40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83" y="3"/>
                    <a:pt x="280" y="0"/>
                    <a:pt x="27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7"/>
                    <a:pt x="7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39"/>
                    <a:pt x="24" y="146"/>
                    <a:pt x="40" y="155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91" y="225"/>
                    <a:pt x="46" y="253"/>
                    <a:pt x="40" y="257"/>
                  </a:cubicBezTo>
                  <a:cubicBezTo>
                    <a:pt x="33" y="262"/>
                    <a:pt x="15" y="274"/>
                    <a:pt x="15" y="304"/>
                  </a:cubicBezTo>
                  <a:cubicBezTo>
                    <a:pt x="15" y="357"/>
                    <a:pt x="15" y="357"/>
                    <a:pt x="15" y="357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3" y="357"/>
                    <a:pt x="0" y="360"/>
                    <a:pt x="0" y="36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00"/>
                    <a:pt x="3" y="403"/>
                    <a:pt x="7" y="403"/>
                  </a:cubicBezTo>
                  <a:cubicBezTo>
                    <a:pt x="276" y="403"/>
                    <a:pt x="276" y="403"/>
                    <a:pt x="276" y="403"/>
                  </a:cubicBezTo>
                  <a:cubicBezTo>
                    <a:pt x="280" y="403"/>
                    <a:pt x="283" y="400"/>
                    <a:pt x="283" y="397"/>
                  </a:cubicBezTo>
                  <a:cubicBezTo>
                    <a:pt x="283" y="364"/>
                    <a:pt x="283" y="364"/>
                    <a:pt x="283" y="364"/>
                  </a:cubicBezTo>
                  <a:cubicBezTo>
                    <a:pt x="283" y="360"/>
                    <a:pt x="280" y="357"/>
                    <a:pt x="276" y="357"/>
                  </a:cubicBezTo>
                  <a:cubicBezTo>
                    <a:pt x="268" y="357"/>
                    <a:pt x="268" y="357"/>
                    <a:pt x="268" y="357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8" y="274"/>
                    <a:pt x="259" y="267"/>
                    <a:pt x="243" y="257"/>
                  </a:cubicBezTo>
                  <a:cubicBezTo>
                    <a:pt x="174" y="215"/>
                    <a:pt x="174" y="215"/>
                    <a:pt x="174" y="215"/>
                  </a:cubicBezTo>
                  <a:cubicBezTo>
                    <a:pt x="174" y="197"/>
                    <a:pt x="174" y="197"/>
                    <a:pt x="174" y="197"/>
                  </a:cubicBezTo>
                  <a:cubicBezTo>
                    <a:pt x="192" y="187"/>
                    <a:pt x="237" y="159"/>
                    <a:pt x="243" y="155"/>
                  </a:cubicBezTo>
                  <a:close/>
                  <a:moveTo>
                    <a:pt x="155" y="233"/>
                  </a:moveTo>
                  <a:cubicBezTo>
                    <a:pt x="230" y="278"/>
                    <a:pt x="230" y="278"/>
                    <a:pt x="230" y="278"/>
                  </a:cubicBezTo>
                  <a:cubicBezTo>
                    <a:pt x="236" y="282"/>
                    <a:pt x="239" y="284"/>
                    <a:pt x="240" y="286"/>
                  </a:cubicBezTo>
                  <a:cubicBezTo>
                    <a:pt x="242" y="289"/>
                    <a:pt x="243" y="294"/>
                    <a:pt x="243" y="303"/>
                  </a:cubicBezTo>
                  <a:cubicBezTo>
                    <a:pt x="243" y="357"/>
                    <a:pt x="243" y="357"/>
                    <a:pt x="243" y="357"/>
                  </a:cubicBezTo>
                  <a:cubicBezTo>
                    <a:pt x="40" y="357"/>
                    <a:pt x="40" y="357"/>
                    <a:pt x="40" y="357"/>
                  </a:cubicBezTo>
                  <a:cubicBezTo>
                    <a:pt x="40" y="304"/>
                    <a:pt x="40" y="304"/>
                    <a:pt x="40" y="304"/>
                  </a:cubicBezTo>
                  <a:cubicBezTo>
                    <a:pt x="40" y="287"/>
                    <a:pt x="48" y="282"/>
                    <a:pt x="54" y="277"/>
                  </a:cubicBezTo>
                  <a:cubicBezTo>
                    <a:pt x="59" y="274"/>
                    <a:pt x="101" y="249"/>
                    <a:pt x="128" y="233"/>
                  </a:cubicBezTo>
                  <a:cubicBezTo>
                    <a:pt x="131" y="231"/>
                    <a:pt x="134" y="226"/>
                    <a:pt x="134" y="222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86"/>
                    <a:pt x="131" y="182"/>
                    <a:pt x="128" y="17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47" y="130"/>
                    <a:pt x="44" y="128"/>
                    <a:pt x="43" y="126"/>
                  </a:cubicBezTo>
                  <a:cubicBezTo>
                    <a:pt x="41" y="123"/>
                    <a:pt x="40" y="118"/>
                    <a:pt x="40" y="10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3" y="125"/>
                    <a:pt x="235" y="131"/>
                    <a:pt x="229" y="135"/>
                  </a:cubicBezTo>
                  <a:cubicBezTo>
                    <a:pt x="224" y="138"/>
                    <a:pt x="182" y="163"/>
                    <a:pt x="155" y="179"/>
                  </a:cubicBezTo>
                  <a:cubicBezTo>
                    <a:pt x="152" y="182"/>
                    <a:pt x="149" y="186"/>
                    <a:pt x="149" y="190"/>
                  </a:cubicBezTo>
                  <a:cubicBezTo>
                    <a:pt x="149" y="222"/>
                    <a:pt x="149" y="222"/>
                    <a:pt x="149" y="222"/>
                  </a:cubicBezTo>
                  <a:cubicBezTo>
                    <a:pt x="149" y="226"/>
                    <a:pt x="152" y="231"/>
                    <a:pt x="155" y="2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866335" y="3106110"/>
              <a:ext cx="1146572" cy="504981"/>
            </a:xfrm>
            <a:custGeom>
              <a:avLst/>
              <a:gdLst>
                <a:gd name="T0" fmla="*/ 3 w 184"/>
                <a:gd name="T1" fmla="*/ 52 h 93"/>
                <a:gd name="T2" fmla="*/ 0 w 184"/>
                <a:gd name="T3" fmla="*/ 57 h 93"/>
                <a:gd name="T4" fmla="*/ 0 w 184"/>
                <a:gd name="T5" fmla="*/ 89 h 93"/>
                <a:gd name="T6" fmla="*/ 3 w 184"/>
                <a:gd name="T7" fmla="*/ 92 h 93"/>
                <a:gd name="T8" fmla="*/ 92 w 184"/>
                <a:gd name="T9" fmla="*/ 93 h 93"/>
                <a:gd name="T10" fmla="*/ 180 w 184"/>
                <a:gd name="T11" fmla="*/ 92 h 93"/>
                <a:gd name="T12" fmla="*/ 183 w 184"/>
                <a:gd name="T13" fmla="*/ 89 h 93"/>
                <a:gd name="T14" fmla="*/ 183 w 184"/>
                <a:gd name="T15" fmla="*/ 57 h 93"/>
                <a:gd name="T16" fmla="*/ 181 w 184"/>
                <a:gd name="T17" fmla="*/ 52 h 93"/>
                <a:gd name="T18" fmla="*/ 92 w 184"/>
                <a:gd name="T19" fmla="*/ 0 h 93"/>
                <a:gd name="T20" fmla="*/ 3 w 184"/>
                <a:gd name="T21" fmla="*/ 5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93">
                  <a:moveTo>
                    <a:pt x="3" y="52"/>
                  </a:moveTo>
                  <a:cubicBezTo>
                    <a:pt x="1" y="53"/>
                    <a:pt x="0" y="54"/>
                    <a:pt x="0" y="57"/>
                  </a:cubicBezTo>
                  <a:cubicBezTo>
                    <a:pt x="0" y="60"/>
                    <a:pt x="0" y="89"/>
                    <a:pt x="0" y="89"/>
                  </a:cubicBezTo>
                  <a:cubicBezTo>
                    <a:pt x="0" y="89"/>
                    <a:pt x="0" y="92"/>
                    <a:pt x="3" y="92"/>
                  </a:cubicBezTo>
                  <a:cubicBezTo>
                    <a:pt x="5" y="92"/>
                    <a:pt x="48" y="93"/>
                    <a:pt x="92" y="93"/>
                  </a:cubicBezTo>
                  <a:cubicBezTo>
                    <a:pt x="136" y="93"/>
                    <a:pt x="179" y="92"/>
                    <a:pt x="180" y="92"/>
                  </a:cubicBezTo>
                  <a:cubicBezTo>
                    <a:pt x="184" y="92"/>
                    <a:pt x="183" y="89"/>
                    <a:pt x="183" y="89"/>
                  </a:cubicBezTo>
                  <a:cubicBezTo>
                    <a:pt x="183" y="89"/>
                    <a:pt x="183" y="60"/>
                    <a:pt x="183" y="57"/>
                  </a:cubicBezTo>
                  <a:cubicBezTo>
                    <a:pt x="183" y="54"/>
                    <a:pt x="183" y="53"/>
                    <a:pt x="181" y="52"/>
                  </a:cubicBezTo>
                  <a:cubicBezTo>
                    <a:pt x="169" y="43"/>
                    <a:pt x="115" y="0"/>
                    <a:pt x="92" y="0"/>
                  </a:cubicBezTo>
                  <a:cubicBezTo>
                    <a:pt x="68" y="0"/>
                    <a:pt x="15" y="43"/>
                    <a:pt x="3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467544" y="4064858"/>
            <a:ext cx="2101453" cy="461665"/>
            <a:chOff x="904932" y="5632364"/>
            <a:chExt cx="2802428" cy="615367"/>
          </a:xfrm>
        </p:grpSpPr>
        <p:sp>
          <p:nvSpPr>
            <p:cNvPr id="34" name="TextBox 33"/>
            <p:cNvSpPr txBox="1"/>
            <p:nvPr/>
          </p:nvSpPr>
          <p:spPr>
            <a:xfrm>
              <a:off x="1943339" y="5632364"/>
              <a:ext cx="1764021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4932" y="5691105"/>
              <a:ext cx="842686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68%</a:t>
              </a:r>
            </a:p>
          </p:txBody>
        </p:sp>
      </p:grpSp>
      <p:grpSp>
        <p:nvGrpSpPr>
          <p:cNvPr id="22" name="Group 35"/>
          <p:cNvGrpSpPr>
            <a:grpSpLocks/>
          </p:cNvGrpSpPr>
          <p:nvPr/>
        </p:nvGrpSpPr>
        <p:grpSpPr bwMode="auto">
          <a:xfrm>
            <a:off x="3142879" y="4064858"/>
            <a:ext cx="2102644" cy="461665"/>
            <a:chOff x="4472885" y="5632364"/>
            <a:chExt cx="2802428" cy="615367"/>
          </a:xfrm>
        </p:grpSpPr>
        <p:sp>
          <p:nvSpPr>
            <p:cNvPr id="37" name="TextBox 36"/>
            <p:cNvSpPr txBox="1"/>
            <p:nvPr/>
          </p:nvSpPr>
          <p:spPr>
            <a:xfrm>
              <a:off x="5510704" y="5632364"/>
              <a:ext cx="1764609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72885" y="5691105"/>
              <a:ext cx="842209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accent3"/>
                  </a:solidFill>
                  <a:latin typeface="+mn-lt"/>
                </a:rPr>
                <a:t>75%</a:t>
              </a:r>
            </a:p>
          </p:txBody>
        </p:sp>
      </p:grpSp>
      <p:grpSp>
        <p:nvGrpSpPr>
          <p:cNvPr id="23" name="Group 38"/>
          <p:cNvGrpSpPr>
            <a:grpSpLocks/>
          </p:cNvGrpSpPr>
          <p:nvPr/>
        </p:nvGrpSpPr>
        <p:grpSpPr bwMode="auto">
          <a:xfrm>
            <a:off x="5819402" y="4064858"/>
            <a:ext cx="2101453" cy="461665"/>
            <a:chOff x="8040838" y="5632364"/>
            <a:chExt cx="2802428" cy="615367"/>
          </a:xfrm>
        </p:grpSpPr>
        <p:sp>
          <p:nvSpPr>
            <p:cNvPr id="40" name="TextBox 39"/>
            <p:cNvSpPr txBox="1"/>
            <p:nvPr/>
          </p:nvSpPr>
          <p:spPr>
            <a:xfrm>
              <a:off x="9079245" y="5632364"/>
              <a:ext cx="1764021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40838" y="5691105"/>
              <a:ext cx="842686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accent3"/>
                  </a:solidFill>
                  <a:latin typeface="+mn-lt"/>
                </a:rPr>
                <a:t>88%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030693" y="830918"/>
            <a:ext cx="0" cy="431417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765595" y="1496834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3765595" y="3643797"/>
            <a:ext cx="550833" cy="552620"/>
            <a:chOff x="2307521" y="2283162"/>
            <a:chExt cx="551398" cy="551398"/>
          </a:xfrm>
        </p:grpSpPr>
        <p:sp>
          <p:nvSpPr>
            <p:cNvPr id="48" name="矩形 47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9"/>
          <p:cNvGrpSpPr/>
          <p:nvPr/>
        </p:nvGrpSpPr>
        <p:grpSpPr>
          <a:xfrm>
            <a:off x="4548190" y="1255459"/>
            <a:ext cx="4595811" cy="3287140"/>
            <a:chOff x="6395891" y="1299199"/>
            <a:chExt cx="6462859" cy="4620860"/>
          </a:xfrm>
        </p:grpSpPr>
        <p:pic>
          <p:nvPicPr>
            <p:cNvPr id="2766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891" y="1299199"/>
              <a:ext cx="6462141" cy="462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7293471" y="1528093"/>
              <a:ext cx="5565279" cy="3691023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185184" y="1483854"/>
            <a:ext cx="2321664" cy="636693"/>
            <a:chOff x="4267635" y="880115"/>
            <a:chExt cx="2320294" cy="636586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4267635" y="1101273"/>
              <a:ext cx="2320294" cy="4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添加相关标题，添加相关标题，添加相关标题，添加相关标题。添加相关标题，添加相关标题，添加相关标题，添加相关标题。添加相关标题，添加相关标题，添加相关标题，添加相关标题。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5694765" y="880115"/>
              <a:ext cx="893164" cy="153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1185184" y="3423869"/>
            <a:ext cx="2321664" cy="683348"/>
            <a:chOff x="4267635" y="880115"/>
            <a:chExt cx="2320294" cy="683234"/>
          </a:xfrm>
        </p:grpSpPr>
        <p:sp>
          <p:nvSpPr>
            <p:cNvPr id="24" name="文本框 66"/>
            <p:cNvSpPr txBox="1">
              <a:spLocks noChangeArrowheads="1"/>
            </p:cNvSpPr>
            <p:nvPr/>
          </p:nvSpPr>
          <p:spPr bwMode="auto">
            <a:xfrm>
              <a:off x="4267635" y="1147920"/>
              <a:ext cx="2320294" cy="41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添加相关标题，添加相关标题，添加相关标题，添加相关标题。添加相关标题，添加相关标题，添加相关标题，添加相关标题。添加相关标题，添加相关标题，添加相关标题，添加相关标题。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5694765" y="880115"/>
              <a:ext cx="893164" cy="153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3750249" y="254105"/>
            <a:ext cx="1643503" cy="3185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3750249" y="585074"/>
            <a:ext cx="164350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57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5" name="Chart 2145"/>
          <p:cNvGraphicFramePr/>
          <p:nvPr>
            <p:extLst/>
          </p:nvPr>
        </p:nvGraphicFramePr>
        <p:xfrm>
          <a:off x="819979" y="1668734"/>
          <a:ext cx="3687183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2150"/>
          <p:cNvGrpSpPr/>
          <p:nvPr/>
        </p:nvGrpSpPr>
        <p:grpSpPr>
          <a:xfrm>
            <a:off x="4916142" y="2115613"/>
            <a:ext cx="1531402" cy="968722"/>
            <a:chOff x="-1" y="0"/>
            <a:chExt cx="4823912" cy="3050360"/>
          </a:xfrm>
        </p:grpSpPr>
        <p:sp>
          <p:nvSpPr>
            <p:cNvPr id="2146" name="Shape 2146"/>
            <p:cNvSpPr/>
            <p:nvPr/>
          </p:nvSpPr>
          <p:spPr>
            <a:xfrm>
              <a:off x="-1" y="235194"/>
              <a:ext cx="1269970" cy="126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1371612" y="0"/>
              <a:ext cx="2262155" cy="814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1431096" y="724418"/>
              <a:ext cx="3392815" cy="2325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400064" y="550397"/>
              <a:ext cx="494760" cy="639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155"/>
          <p:cNvGrpSpPr/>
          <p:nvPr/>
        </p:nvGrpSpPr>
        <p:grpSpPr>
          <a:xfrm>
            <a:off x="4916145" y="3340909"/>
            <a:ext cx="1540843" cy="968722"/>
            <a:chOff x="-1" y="0"/>
            <a:chExt cx="4853654" cy="3050364"/>
          </a:xfrm>
        </p:grpSpPr>
        <p:sp>
          <p:nvSpPr>
            <p:cNvPr id="2151" name="Shape 2151"/>
            <p:cNvSpPr/>
            <p:nvPr/>
          </p:nvSpPr>
          <p:spPr>
            <a:xfrm>
              <a:off x="-1" y="235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1401355" y="0"/>
              <a:ext cx="226215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1460836" y="724419"/>
              <a:ext cx="3392817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4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60"/>
          <p:cNvGrpSpPr/>
          <p:nvPr/>
        </p:nvGrpSpPr>
        <p:grpSpPr>
          <a:xfrm>
            <a:off x="6722640" y="2115614"/>
            <a:ext cx="1565214" cy="968722"/>
            <a:chOff x="0" y="0"/>
            <a:chExt cx="4930421" cy="3050364"/>
          </a:xfrm>
        </p:grpSpPr>
        <p:sp>
          <p:nvSpPr>
            <p:cNvPr id="215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1478121" y="0"/>
              <a:ext cx="2262155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1537609" y="724419"/>
              <a:ext cx="3392812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400068" y="550398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165"/>
          <p:cNvGrpSpPr/>
          <p:nvPr/>
        </p:nvGrpSpPr>
        <p:grpSpPr>
          <a:xfrm>
            <a:off x="6722642" y="3340909"/>
            <a:ext cx="1574656" cy="968722"/>
            <a:chOff x="0" y="0"/>
            <a:chExt cx="4960164" cy="3050364"/>
          </a:xfrm>
        </p:grpSpPr>
        <p:sp>
          <p:nvSpPr>
            <p:cNvPr id="2161" name="Shape 2161"/>
            <p:cNvSpPr/>
            <p:nvPr/>
          </p:nvSpPr>
          <p:spPr>
            <a:xfrm>
              <a:off x="0" y="235192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1507863" y="0"/>
              <a:ext cx="226215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1567351" y="724419"/>
              <a:ext cx="3392813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400065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809653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" grpId="0" advAuto="0"/>
      <p:bldP spid="2" grpId="0" advAuto="0"/>
      <p:bldP spid="3" grpId="0" advAuto="0"/>
      <p:bldP spid="4" grpId="0" advAuto="0"/>
      <p:bldP spid="5" grpId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456107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94260" y="221017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94260" y="4472373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94260" y="2964241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06616" y="371830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4218360" y="1372471"/>
            <a:ext cx="938706" cy="938996"/>
            <a:chOff x="4218359" y="1372047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18359" y="1372047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15844" y="1610567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617959" y="2126153"/>
            <a:ext cx="938706" cy="938996"/>
            <a:chOff x="617959" y="2125497"/>
            <a:chExt cx="938706" cy="938706"/>
          </a:xfrm>
          <a:solidFill>
            <a:srgbClr val="FAC9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7" name="椭圆 36"/>
            <p:cNvSpPr/>
            <p:nvPr/>
          </p:nvSpPr>
          <p:spPr>
            <a:xfrm>
              <a:off x="617959" y="2125497"/>
              <a:ext cx="938706" cy="93870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15443" y="2364017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4" name="组合 4"/>
          <p:cNvGrpSpPr/>
          <p:nvPr/>
        </p:nvGrpSpPr>
        <p:grpSpPr>
          <a:xfrm>
            <a:off x="4218360" y="2896712"/>
            <a:ext cx="938706" cy="938996"/>
            <a:chOff x="4218359" y="2895818"/>
            <a:chExt cx="938706" cy="938706"/>
          </a:xfrm>
          <a:solidFill>
            <a:srgbClr val="35BC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9" name="椭圆 38"/>
            <p:cNvSpPr/>
            <p:nvPr/>
          </p:nvSpPr>
          <p:spPr>
            <a:xfrm>
              <a:off x="4218359" y="2895818"/>
              <a:ext cx="938706" cy="938706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415843" y="3134338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617959" y="3650395"/>
            <a:ext cx="938706" cy="938996"/>
            <a:chOff x="617959" y="3649268"/>
            <a:chExt cx="938706" cy="938706"/>
          </a:xfrm>
          <a:solidFill>
            <a:srgbClr val="92E2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1" name="椭圆 40"/>
            <p:cNvSpPr/>
            <p:nvPr/>
          </p:nvSpPr>
          <p:spPr>
            <a:xfrm>
              <a:off x="617959" y="3649268"/>
              <a:ext cx="938706" cy="938706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15443" y="3887788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1601670" y="2295476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4" name="矩形 43"/>
          <p:cNvSpPr/>
          <p:nvPr/>
        </p:nvSpPr>
        <p:spPr>
          <a:xfrm>
            <a:off x="1601670" y="3819717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5" name="矩形 44"/>
          <p:cNvSpPr/>
          <p:nvPr/>
        </p:nvSpPr>
        <p:spPr>
          <a:xfrm>
            <a:off x="1973938" y="3046555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6" name="矩形 45"/>
          <p:cNvSpPr/>
          <p:nvPr/>
        </p:nvSpPr>
        <p:spPr>
          <a:xfrm>
            <a:off x="1973938" y="1556739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3366210"/>
            <a:ext cx="2056973" cy="1200700"/>
          </a:xfrm>
          <a:prstGeom prst="rect">
            <a:avLst/>
          </a:prstGeom>
          <a:noFill/>
        </p:spPr>
        <p:txBody>
          <a:bodyPr wrap="none" lIns="91458" tIns="45729" rIns="91458" bIns="45729" rtlCol="0">
            <a:spAutoFit/>
          </a:bodyPr>
          <a:lstStyle/>
          <a:p>
            <a:r>
              <a:rPr lang="en-US" altLang="zh-CN" sz="7200" b="1" dirty="0">
                <a:solidFill>
                  <a:schemeClr val="accent1"/>
                </a:solidFill>
              </a:rPr>
              <a:t>2018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235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03242" y="1924472"/>
            <a:ext cx="2988332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 </a:t>
            </a:r>
            <a:r>
              <a:rPr lang="en-US" altLang="zh-CN" sz="17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Websocket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02117" y="2406997"/>
            <a:ext cx="27205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/ES6-Promise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02117" y="2953301"/>
            <a:ext cx="2592287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en-US" altLang="zh-CN" sz="17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erp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聊天室代码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1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4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10"/>
          <p:cNvGrpSpPr/>
          <p:nvPr/>
        </p:nvGrpSpPr>
        <p:grpSpPr>
          <a:xfrm>
            <a:off x="424966" y="1345046"/>
            <a:ext cx="1303212" cy="3101130"/>
            <a:chOff x="-487554" y="-15"/>
            <a:chExt cx="3475418" cy="8267125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-180108" y="6593337"/>
              <a:ext cx="28722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-487554" y="7085614"/>
              <a:ext cx="3475418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018"/>
          <p:cNvGrpSpPr/>
          <p:nvPr/>
        </p:nvGrpSpPr>
        <p:grpSpPr>
          <a:xfrm>
            <a:off x="1764176" y="1874098"/>
            <a:ext cx="1300944" cy="2592716"/>
            <a:chOff x="0" y="0"/>
            <a:chExt cx="3469372" cy="6911777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63980" y="5182985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defTabSz="325161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Light" charset="0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0" y="5730280"/>
              <a:ext cx="3469372" cy="1181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r>
                <a:rPr lang="en-US" altLang="zh-CN" sz="700" kern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.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26"/>
          <p:cNvGrpSpPr/>
          <p:nvPr/>
        </p:nvGrpSpPr>
        <p:grpSpPr>
          <a:xfrm>
            <a:off x="3132090" y="1345047"/>
            <a:ext cx="1301510" cy="3121767"/>
            <a:chOff x="0" y="0"/>
            <a:chExt cx="3470881" cy="8322141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9292" y="6593353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0" y="7140645"/>
              <a:ext cx="3470881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034"/>
          <p:cNvGrpSpPr/>
          <p:nvPr/>
        </p:nvGrpSpPr>
        <p:grpSpPr>
          <a:xfrm>
            <a:off x="4500005" y="1874099"/>
            <a:ext cx="1374072" cy="2582337"/>
            <a:chOff x="-3" y="0"/>
            <a:chExt cx="3664391" cy="6884108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619" y="5182987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-3" y="5702611"/>
              <a:ext cx="3664391" cy="1181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042"/>
          <p:cNvGrpSpPr/>
          <p:nvPr/>
        </p:nvGrpSpPr>
        <p:grpSpPr>
          <a:xfrm>
            <a:off x="5975912" y="1345047"/>
            <a:ext cx="1338641" cy="3121767"/>
            <a:chOff x="-3" y="0"/>
            <a:chExt cx="3569901" cy="8322141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9291" y="6593353"/>
              <a:ext cx="2872736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-3" y="7140645"/>
              <a:ext cx="3569901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2050"/>
          <p:cNvGrpSpPr/>
          <p:nvPr/>
        </p:nvGrpSpPr>
        <p:grpSpPr>
          <a:xfrm>
            <a:off x="7444529" y="1874098"/>
            <a:ext cx="1375206" cy="2572078"/>
            <a:chOff x="-3" y="0"/>
            <a:chExt cx="3667415" cy="6856756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22929" y="5182986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-3" y="5675260"/>
              <a:ext cx="3667415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802731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3" grpId="0" advAuto="0"/>
      <p:bldP spid="4" grpId="0" advAuto="0"/>
      <p:bldP spid="5" grpId="0" advAuto="0"/>
      <p:bldP spid="6" grpId="0" advAuto="0"/>
      <p:bldP spid="7" grpId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57856" y="1583576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en-US" altLang="zh-CN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119212" y="1913927"/>
            <a:ext cx="2301590" cy="207450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745582" y="2508687"/>
            <a:ext cx="1048845" cy="861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</a:rPr>
              <a:t>个人优势</a:t>
            </a: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007445" y="1824968"/>
            <a:ext cx="2525117" cy="225241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01698" y="1720016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294" y="2737208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701698" y="3748379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129516" y="1756622"/>
            <a:ext cx="1051729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86445" y="2622038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4380676" y="3675756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678687" y="2773813"/>
            <a:ext cx="1051729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129516" y="3784984"/>
            <a:ext cx="1051729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945957" y="2123944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" name="Oval 65"/>
          <p:cNvSpPr>
            <a:spLocks noChangeArrowheads="1"/>
          </p:cNvSpPr>
          <p:nvPr/>
        </p:nvSpPr>
        <p:spPr bwMode="auto">
          <a:xfrm rot="10800000" flipV="1">
            <a:off x="977071" y="4529983"/>
            <a:ext cx="1454340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Oval 65"/>
          <p:cNvSpPr>
            <a:spLocks noChangeArrowheads="1"/>
          </p:cNvSpPr>
          <p:nvPr/>
        </p:nvSpPr>
        <p:spPr bwMode="auto">
          <a:xfrm rot="10800000" flipV="1">
            <a:off x="6686355" y="3307558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211831" y="1117478"/>
            <a:ext cx="940088" cy="1001193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A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" name="组合 150"/>
          <p:cNvGrpSpPr/>
          <p:nvPr/>
        </p:nvGrpSpPr>
        <p:grpSpPr>
          <a:xfrm>
            <a:off x="1234198" y="3512135"/>
            <a:ext cx="940088" cy="1016064"/>
            <a:chOff x="1951890" y="2794690"/>
            <a:chExt cx="1328332" cy="1435240"/>
          </a:xfrm>
          <a:solidFill>
            <a:srgbClr val="325F0B"/>
          </a:solidFill>
        </p:grpSpPr>
        <p:sp>
          <p:nvSpPr>
            <p:cNvPr id="152" name="菱形 151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" name="菱形 152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C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4" name="组合 153"/>
          <p:cNvGrpSpPr/>
          <p:nvPr/>
        </p:nvGrpSpPr>
        <p:grpSpPr>
          <a:xfrm>
            <a:off x="6943481" y="2314806"/>
            <a:ext cx="940090" cy="1001193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155" name="菱形 154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" name="菱形 155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57" name="文本框 17"/>
          <p:cNvSpPr txBox="1"/>
          <p:nvPr/>
        </p:nvSpPr>
        <p:spPr>
          <a:xfrm>
            <a:off x="2202737" y="1253261"/>
            <a:ext cx="4455166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22"/>
          <p:cNvSpPr txBox="1"/>
          <p:nvPr/>
        </p:nvSpPr>
        <p:spPr>
          <a:xfrm>
            <a:off x="2308216" y="3726682"/>
            <a:ext cx="4244213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文本框 23"/>
          <p:cNvSpPr txBox="1"/>
          <p:nvPr/>
        </p:nvSpPr>
        <p:spPr>
          <a:xfrm>
            <a:off x="2209210" y="2489972"/>
            <a:ext cx="4442217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57" grpId="0"/>
      <p:bldP spid="158" grpId="0"/>
      <p:bldP spid="1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91572" y="3957246"/>
            <a:ext cx="310951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</a:t>
            </a:r>
          </a:p>
        </p:txBody>
      </p:sp>
      <p:sp>
        <p:nvSpPr>
          <p:cNvPr id="5" name="PA_文本框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87534" y="3957246"/>
            <a:ext cx="306884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" name="PA_文本框 39"/>
          <p:cNvSpPr txBox="1"/>
          <p:nvPr>
            <p:custDataLst>
              <p:tags r:id="rId3"/>
            </p:custDataLst>
          </p:nvPr>
        </p:nvSpPr>
        <p:spPr>
          <a:xfrm>
            <a:off x="958426" y="1199083"/>
            <a:ext cx="727794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6" cstate="print"/>
          <a:stretch>
            <a:fillRect/>
          </a:stretch>
        </p:blipFill>
        <p:spPr>
          <a:xfrm>
            <a:off x="1835696" y="1708448"/>
            <a:ext cx="1548172" cy="2160240"/>
          </a:xfrm>
        </p:spPr>
      </p:pic>
      <p:pic>
        <p:nvPicPr>
          <p:cNvPr id="11" name="图片占位符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8084" y="1708448"/>
            <a:ext cx="1548172" cy="216024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355976" y="1780456"/>
            <a:ext cx="0" cy="205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7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8214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56787" y="2166268"/>
            <a:ext cx="1834116" cy="0"/>
          </a:xfrm>
          <a:prstGeom prst="line">
            <a:avLst/>
          </a:prstGeom>
          <a:ln w="508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390903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32545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8303" y="2166268"/>
            <a:ext cx="1834116" cy="0"/>
          </a:xfrm>
          <a:prstGeom prst="line">
            <a:avLst/>
          </a:prstGeom>
          <a:ln w="5080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84060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4363811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633671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830962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588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590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6940" y="1744745"/>
            <a:ext cx="593667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6942" y="2401855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5960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5963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5947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5949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490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53012"/>
            <a:ext cx="5077031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演讲完毕  谢谢您的观看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007604" y="3508648"/>
            <a:ext cx="2497799" cy="2974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</a:t>
            </a:r>
            <a:r>
              <a:rPr lang="en-US" altLang="zh-CN" sz="1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xxx   </a:t>
            </a:r>
            <a:r>
              <a:rPr lang="zh-CN" alt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xxx</a:t>
            </a:r>
            <a:endParaRPr lang="zh-CN" altLang="en-US" sz="1200" b="1" spc="3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194970"/>
            <a:ext cx="1503938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17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10488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3193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7363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4333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1561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31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0" y="-32711"/>
            <a:ext cx="2088232" cy="3040091"/>
          </a:xfrm>
          <a:prstGeom prst="rect">
            <a:avLst/>
          </a:prstGeom>
        </p:spPr>
      </p:pic>
      <p:sp>
        <p:nvSpPr>
          <p:cNvPr id="7" name="文本框 12">
            <a:extLst>
              <a:ext uri="{FF2B5EF4-FFF2-40B4-BE49-F238E27FC236}">
                <a16:creationId xmlns:a16="http://schemas.microsoft.com/office/drawing/2014/main" id="{C4D11BF2-DF8B-44C3-AC07-0F29B3623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772344"/>
            <a:ext cx="5717273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服务器可以主动向客户端推送信息，客户端也可以主动向服务器发送信息，是真正的双向平等对话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958B68-5656-471D-A5A5-5A333D5C6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1487334"/>
            <a:ext cx="4087543" cy="3367357"/>
          </a:xfrm>
          <a:prstGeom prst="rect">
            <a:avLst/>
          </a:prstGeom>
        </p:spPr>
      </p:pic>
      <p:sp>
        <p:nvSpPr>
          <p:cNvPr id="11" name="文本框 12">
            <a:extLst>
              <a:ext uri="{FF2B5EF4-FFF2-40B4-BE49-F238E27FC236}">
                <a16:creationId xmlns:a16="http://schemas.microsoft.com/office/drawing/2014/main" id="{64F93CAA-DAD5-40DA-A20A-5DA151ECA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13992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作用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612" y="883367"/>
            <a:ext cx="2024321" cy="34625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FE470A-2B45-445C-A531-E94BBF345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-327" r="-416" b="327"/>
          <a:stretch/>
        </p:blipFill>
        <p:spPr>
          <a:xfrm>
            <a:off x="431540" y="1298153"/>
            <a:ext cx="8657949" cy="37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2087724" y="2068488"/>
            <a:ext cx="4716524" cy="80433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为什么要用</a:t>
            </a:r>
            <a:r>
              <a:rPr lang="en-US" altLang="zh-CN" sz="4000" dirty="0" err="1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websocket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？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0"/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91179" name="Freeform 26"/>
            <p:cNvSpPr>
              <a:spLocks/>
            </p:cNvSpPr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Freeform 28"/>
            <p:cNvSpPr>
              <a:spLocks/>
            </p:cNvSpPr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2" name="Freeform 29"/>
            <p:cNvSpPr>
              <a:spLocks/>
            </p:cNvSpPr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Freeform 30"/>
            <p:cNvSpPr>
              <a:spLocks/>
            </p:cNvSpPr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Freeform 31"/>
            <p:cNvSpPr>
              <a:spLocks/>
            </p:cNvSpPr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5" name="Freeform 32"/>
            <p:cNvSpPr>
              <a:spLocks/>
            </p:cNvSpPr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Freeform 33"/>
            <p:cNvSpPr>
              <a:spLocks/>
            </p:cNvSpPr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7" name="Freeform 34"/>
            <p:cNvSpPr>
              <a:spLocks/>
            </p:cNvSpPr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8" name="Freeform 35"/>
            <p:cNvSpPr>
              <a:spLocks/>
            </p:cNvSpPr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9" name="Rectangle 36"/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91191" name="Freeform 38"/>
            <p:cNvSpPr>
              <a:spLocks/>
            </p:cNvSpPr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2" name="Freeform 39"/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3" name="Freeform 40"/>
            <p:cNvSpPr>
              <a:spLocks/>
            </p:cNvSpPr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4" name="Freeform 41"/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组合 139"/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78" name="Freeform 25"/>
              <p:cNvSpPr>
                <a:spLocks/>
              </p:cNvSpPr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80" name="Freeform 27"/>
              <p:cNvSpPr>
                <a:spLocks/>
              </p:cNvSpPr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96" name="Freeform 43"/>
              <p:cNvSpPr>
                <a:spLocks/>
              </p:cNvSpPr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91250" name="Freeform 134"/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Freeform 135"/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18"/>
          <p:cNvGrpSpPr>
            <a:grpSpLocks/>
          </p:cNvGrpSpPr>
          <p:nvPr/>
        </p:nvGrpSpPr>
        <p:grpSpPr bwMode="auto">
          <a:xfrm>
            <a:off x="3383868" y="1549913"/>
            <a:ext cx="2202557" cy="2784578"/>
            <a:chOff x="516588" y="2061639"/>
            <a:chExt cx="2936825" cy="3711492"/>
          </a:xfrm>
        </p:grpSpPr>
        <p:grpSp>
          <p:nvGrpSpPr>
            <p:cNvPr id="19" name="Group 119"/>
            <p:cNvGrpSpPr>
              <a:grpSpLocks/>
            </p:cNvGrpSpPr>
            <p:nvPr/>
          </p:nvGrpSpPr>
          <p:grpSpPr bwMode="auto">
            <a:xfrm>
              <a:off x="529156" y="2532239"/>
              <a:ext cx="2924257" cy="3240892"/>
              <a:chOff x="529156" y="2532239"/>
              <a:chExt cx="2924257" cy="3240892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529156" y="2532239"/>
                <a:ext cx="2924257" cy="20921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单击此处可编辑内容，根据您的需要自由拉伸文本框大小单击此处可编辑内容，根据您的需要自由拉伸文本框大小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370289" y="5096256"/>
                <a:ext cx="1763762" cy="6768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5506" y="5154993"/>
                <a:ext cx="842562" cy="5332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68%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516588" y="2061639"/>
              <a:ext cx="1887750" cy="451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</p:txBody>
        </p:sp>
      </p:grpSp>
      <p:grpSp>
        <p:nvGrpSpPr>
          <p:cNvPr id="20" name="Group 124"/>
          <p:cNvGrpSpPr>
            <a:grpSpLocks/>
          </p:cNvGrpSpPr>
          <p:nvPr/>
        </p:nvGrpSpPr>
        <p:grpSpPr bwMode="auto">
          <a:xfrm>
            <a:off x="5884081" y="1665008"/>
            <a:ext cx="1994298" cy="2835754"/>
            <a:chOff x="8375770" y="2401463"/>
            <a:chExt cx="2659477" cy="3780430"/>
          </a:xfrm>
        </p:grpSpPr>
        <p:sp>
          <p:nvSpPr>
            <p:cNvPr id="126" name="Freeform 125"/>
            <p:cNvSpPr>
              <a:spLocks noEditPoints="1"/>
            </p:cNvSpPr>
            <p:nvPr/>
          </p:nvSpPr>
          <p:spPr bwMode="auto">
            <a:xfrm>
              <a:off x="8375770" y="2476088"/>
              <a:ext cx="558887" cy="536659"/>
            </a:xfrm>
            <a:custGeom>
              <a:avLst/>
              <a:gdLst>
                <a:gd name="T0" fmla="*/ 175 w 296"/>
                <a:gd name="T1" fmla="*/ 126 h 284"/>
                <a:gd name="T2" fmla="*/ 263 w 296"/>
                <a:gd name="T3" fmla="*/ 42 h 284"/>
                <a:gd name="T4" fmla="*/ 268 w 296"/>
                <a:gd name="T5" fmla="*/ 15 h 284"/>
                <a:gd name="T6" fmla="*/ 241 w 296"/>
                <a:gd name="T7" fmla="*/ 22 h 284"/>
                <a:gd name="T8" fmla="*/ 164 w 296"/>
                <a:gd name="T9" fmla="*/ 116 h 284"/>
                <a:gd name="T10" fmla="*/ 141 w 296"/>
                <a:gd name="T11" fmla="*/ 95 h 284"/>
                <a:gd name="T12" fmla="*/ 91 w 296"/>
                <a:gd name="T13" fmla="*/ 12 h 284"/>
                <a:gd name="T14" fmla="*/ 42 w 296"/>
                <a:gd name="T15" fmla="*/ 4 h 284"/>
                <a:gd name="T16" fmla="*/ 42 w 296"/>
                <a:gd name="T17" fmla="*/ 14 h 284"/>
                <a:gd name="T18" fmla="*/ 76 w 296"/>
                <a:gd name="T19" fmla="*/ 45 h 284"/>
                <a:gd name="T20" fmla="*/ 62 w 296"/>
                <a:gd name="T21" fmla="*/ 78 h 284"/>
                <a:gd name="T22" fmla="*/ 22 w 296"/>
                <a:gd name="T23" fmla="*/ 46 h 284"/>
                <a:gd name="T24" fmla="*/ 12 w 296"/>
                <a:gd name="T25" fmla="*/ 36 h 284"/>
                <a:gd name="T26" fmla="*/ 7 w 296"/>
                <a:gd name="T27" fmla="*/ 39 h 284"/>
                <a:gd name="T28" fmla="*/ 56 w 296"/>
                <a:gd name="T29" fmla="*/ 126 h 284"/>
                <a:gd name="T30" fmla="*/ 100 w 296"/>
                <a:gd name="T31" fmla="*/ 136 h 284"/>
                <a:gd name="T32" fmla="*/ 33 w 296"/>
                <a:gd name="T33" fmla="*/ 224 h 284"/>
                <a:gd name="T34" fmla="*/ 29 w 296"/>
                <a:gd name="T35" fmla="*/ 272 h 284"/>
                <a:gd name="T36" fmla="*/ 149 w 296"/>
                <a:gd name="T37" fmla="*/ 186 h 284"/>
                <a:gd name="T38" fmla="*/ 266 w 296"/>
                <a:gd name="T39" fmla="*/ 284 h 284"/>
                <a:gd name="T40" fmla="*/ 284 w 296"/>
                <a:gd name="T41" fmla="*/ 277 h 284"/>
                <a:gd name="T42" fmla="*/ 103 w 296"/>
                <a:gd name="T43" fmla="*/ 123 h 284"/>
                <a:gd name="T44" fmla="*/ 86 w 296"/>
                <a:gd name="T45" fmla="*/ 127 h 284"/>
                <a:gd name="T46" fmla="*/ 25 w 296"/>
                <a:gd name="T47" fmla="*/ 80 h 284"/>
                <a:gd name="T48" fmla="*/ 41 w 296"/>
                <a:gd name="T49" fmla="*/ 80 h 284"/>
                <a:gd name="T50" fmla="*/ 84 w 296"/>
                <a:gd name="T51" fmla="*/ 80 h 284"/>
                <a:gd name="T52" fmla="*/ 58 w 296"/>
                <a:gd name="T53" fmla="*/ 11 h 284"/>
                <a:gd name="T54" fmla="*/ 122 w 296"/>
                <a:gd name="T55" fmla="*/ 59 h 284"/>
                <a:gd name="T56" fmla="*/ 128 w 296"/>
                <a:gd name="T57" fmla="*/ 100 h 284"/>
                <a:gd name="T58" fmla="*/ 144 w 296"/>
                <a:gd name="T59" fmla="*/ 112 h 284"/>
                <a:gd name="T60" fmla="*/ 152 w 296"/>
                <a:gd name="T61" fmla="*/ 129 h 284"/>
                <a:gd name="T62" fmla="*/ 108 w 296"/>
                <a:gd name="T63" fmla="*/ 127 h 284"/>
                <a:gd name="T64" fmla="*/ 103 w 296"/>
                <a:gd name="T65" fmla="*/ 123 h 284"/>
                <a:gd name="T66" fmla="*/ 36 w 296"/>
                <a:gd name="T67" fmla="*/ 264 h 284"/>
                <a:gd name="T68" fmla="*/ 42 w 296"/>
                <a:gd name="T69" fmla="*/ 232 h 284"/>
                <a:gd name="T70" fmla="*/ 150 w 296"/>
                <a:gd name="T71" fmla="*/ 141 h 284"/>
                <a:gd name="T72" fmla="*/ 145 w 296"/>
                <a:gd name="T73" fmla="*/ 173 h 284"/>
                <a:gd name="T74" fmla="*/ 276 w 296"/>
                <a:gd name="T75" fmla="*/ 269 h 284"/>
                <a:gd name="T76" fmla="*/ 241 w 296"/>
                <a:gd name="T77" fmla="*/ 261 h 284"/>
                <a:gd name="T78" fmla="*/ 162 w 296"/>
                <a:gd name="T79" fmla="*/ 139 h 284"/>
                <a:gd name="T80" fmla="*/ 268 w 296"/>
                <a:gd name="T81" fmla="*/ 23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4">
                  <a:moveTo>
                    <a:pt x="276" y="226"/>
                  </a:moveTo>
                  <a:cubicBezTo>
                    <a:pt x="175" y="126"/>
                    <a:pt x="175" y="126"/>
                    <a:pt x="175" y="12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52" y="49"/>
                    <a:pt x="258" y="47"/>
                    <a:pt x="263" y="42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8" y="26"/>
                    <a:pt x="274" y="20"/>
                    <a:pt x="268" y="15"/>
                  </a:cubicBezTo>
                  <a:cubicBezTo>
                    <a:pt x="262" y="9"/>
                    <a:pt x="256" y="6"/>
                    <a:pt x="249" y="13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37" y="27"/>
                    <a:pt x="235" y="33"/>
                    <a:pt x="236" y="39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49" y="100"/>
                    <a:pt x="145" y="97"/>
                    <a:pt x="141" y="95"/>
                  </a:cubicBezTo>
                  <a:cubicBezTo>
                    <a:pt x="146" y="80"/>
                    <a:pt x="142" y="62"/>
                    <a:pt x="130" y="5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3" y="4"/>
                    <a:pt x="72" y="0"/>
                    <a:pt x="60" y="0"/>
                  </a:cubicBezTo>
                  <a:cubicBezTo>
                    <a:pt x="54" y="0"/>
                    <a:pt x="48" y="1"/>
                    <a:pt x="42" y="4"/>
                  </a:cubicBezTo>
                  <a:cubicBezTo>
                    <a:pt x="40" y="4"/>
                    <a:pt x="39" y="7"/>
                    <a:pt x="39" y="9"/>
                  </a:cubicBezTo>
                  <a:cubicBezTo>
                    <a:pt x="39" y="11"/>
                    <a:pt x="40" y="13"/>
                    <a:pt x="42" y="14"/>
                  </a:cubicBezTo>
                  <a:cubicBezTo>
                    <a:pt x="45" y="15"/>
                    <a:pt x="47" y="16"/>
                    <a:pt x="49" y="18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3" y="52"/>
                    <a:pt x="84" y="64"/>
                    <a:pt x="76" y="72"/>
                  </a:cubicBezTo>
                  <a:cubicBezTo>
                    <a:pt x="72" y="76"/>
                    <a:pt x="68" y="78"/>
                    <a:pt x="62" y="78"/>
                  </a:cubicBezTo>
                  <a:cubicBezTo>
                    <a:pt x="57" y="78"/>
                    <a:pt x="53" y="76"/>
                    <a:pt x="49" y="7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4"/>
                    <a:pt x="19" y="42"/>
                    <a:pt x="18" y="39"/>
                  </a:cubicBezTo>
                  <a:cubicBezTo>
                    <a:pt x="17" y="37"/>
                    <a:pt x="1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7"/>
                    <a:pt x="7" y="39"/>
                  </a:cubicBezTo>
                  <a:cubicBezTo>
                    <a:pt x="0" y="56"/>
                    <a:pt x="4" y="75"/>
                    <a:pt x="17" y="8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34"/>
                    <a:pt x="75" y="139"/>
                    <a:pt x="86" y="139"/>
                  </a:cubicBezTo>
                  <a:cubicBezTo>
                    <a:pt x="91" y="139"/>
                    <a:pt x="96" y="138"/>
                    <a:pt x="100" y="136"/>
                  </a:cubicBezTo>
                  <a:cubicBezTo>
                    <a:pt x="102" y="139"/>
                    <a:pt x="104" y="142"/>
                    <a:pt x="107" y="145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19" y="239"/>
                    <a:pt x="17" y="261"/>
                    <a:pt x="28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40" y="283"/>
                    <a:pt x="62" y="279"/>
                    <a:pt x="76" y="264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233" y="269"/>
                    <a:pt x="233" y="269"/>
                    <a:pt x="233" y="269"/>
                  </a:cubicBezTo>
                  <a:cubicBezTo>
                    <a:pt x="243" y="279"/>
                    <a:pt x="255" y="284"/>
                    <a:pt x="266" y="284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73" y="284"/>
                    <a:pt x="280" y="281"/>
                    <a:pt x="284" y="277"/>
                  </a:cubicBezTo>
                  <a:cubicBezTo>
                    <a:pt x="296" y="264"/>
                    <a:pt x="293" y="242"/>
                    <a:pt x="276" y="226"/>
                  </a:cubicBezTo>
                  <a:close/>
                  <a:moveTo>
                    <a:pt x="103" y="123"/>
                  </a:moveTo>
                  <a:cubicBezTo>
                    <a:pt x="102" y="123"/>
                    <a:pt x="101" y="123"/>
                    <a:pt x="101" y="124"/>
                  </a:cubicBezTo>
                  <a:cubicBezTo>
                    <a:pt x="96" y="126"/>
                    <a:pt x="91" y="127"/>
                    <a:pt x="86" y="127"/>
                  </a:cubicBezTo>
                  <a:cubicBezTo>
                    <a:pt x="78" y="127"/>
                    <a:pt x="70" y="124"/>
                    <a:pt x="64" y="11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73"/>
                    <a:pt x="15" y="64"/>
                    <a:pt x="15" y="5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7" y="86"/>
                    <a:pt x="54" y="89"/>
                    <a:pt x="62" y="89"/>
                  </a:cubicBezTo>
                  <a:cubicBezTo>
                    <a:pt x="71" y="89"/>
                    <a:pt x="78" y="86"/>
                    <a:pt x="84" y="80"/>
                  </a:cubicBezTo>
                  <a:cubicBezTo>
                    <a:pt x="96" y="68"/>
                    <a:pt x="96" y="49"/>
                    <a:pt x="84" y="37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7" y="11"/>
                    <a:pt x="76" y="14"/>
                    <a:pt x="83" y="21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31" y="68"/>
                    <a:pt x="134" y="83"/>
                    <a:pt x="128" y="96"/>
                  </a:cubicBezTo>
                  <a:cubicBezTo>
                    <a:pt x="128" y="97"/>
                    <a:pt x="128" y="99"/>
                    <a:pt x="128" y="100"/>
                  </a:cubicBezTo>
                  <a:cubicBezTo>
                    <a:pt x="129" y="101"/>
                    <a:pt x="130" y="103"/>
                    <a:pt x="131" y="103"/>
                  </a:cubicBezTo>
                  <a:cubicBezTo>
                    <a:pt x="136" y="105"/>
                    <a:pt x="140" y="108"/>
                    <a:pt x="144" y="112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41" y="124"/>
                    <a:pt x="127" y="127"/>
                    <a:pt x="115" y="137"/>
                  </a:cubicBezTo>
                  <a:cubicBezTo>
                    <a:pt x="112" y="134"/>
                    <a:pt x="110" y="130"/>
                    <a:pt x="108" y="127"/>
                  </a:cubicBezTo>
                  <a:cubicBezTo>
                    <a:pt x="108" y="125"/>
                    <a:pt x="107" y="124"/>
                    <a:pt x="105" y="124"/>
                  </a:cubicBezTo>
                  <a:cubicBezTo>
                    <a:pt x="104" y="123"/>
                    <a:pt x="104" y="123"/>
                    <a:pt x="103" y="123"/>
                  </a:cubicBezTo>
                  <a:close/>
                  <a:moveTo>
                    <a:pt x="68" y="256"/>
                  </a:moveTo>
                  <a:cubicBezTo>
                    <a:pt x="58" y="267"/>
                    <a:pt x="43" y="270"/>
                    <a:pt x="36" y="264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29" y="257"/>
                    <a:pt x="32" y="242"/>
                    <a:pt x="42" y="232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8" y="138"/>
                    <a:pt x="143" y="135"/>
                    <a:pt x="150" y="141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7" y="148"/>
                    <a:pt x="155" y="163"/>
                    <a:pt x="145" y="173"/>
                  </a:cubicBezTo>
                  <a:lnTo>
                    <a:pt x="68" y="256"/>
                  </a:lnTo>
                  <a:close/>
                  <a:moveTo>
                    <a:pt x="276" y="269"/>
                  </a:moveTo>
                  <a:cubicBezTo>
                    <a:pt x="273" y="272"/>
                    <a:pt x="269" y="273"/>
                    <a:pt x="266" y="273"/>
                  </a:cubicBezTo>
                  <a:cubicBezTo>
                    <a:pt x="258" y="273"/>
                    <a:pt x="249" y="268"/>
                    <a:pt x="241" y="261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66" y="165"/>
                    <a:pt x="168" y="150"/>
                    <a:pt x="162" y="139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0" y="245"/>
                    <a:pt x="284" y="261"/>
                    <a:pt x="276" y="2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1" name="Group 126"/>
            <p:cNvGrpSpPr/>
            <p:nvPr/>
          </p:nvGrpSpPr>
          <p:grpSpPr>
            <a:xfrm>
              <a:off x="8383125" y="3429478"/>
              <a:ext cx="568325" cy="530225"/>
              <a:chOff x="4775200" y="5180013"/>
              <a:chExt cx="568325" cy="530225"/>
            </a:xfrm>
            <a:solidFill>
              <a:schemeClr val="accent2"/>
            </a:solidFill>
          </p:grpSpPr>
          <p:sp>
            <p:nvSpPr>
              <p:cNvPr id="136" name="Freeform 61"/>
              <p:cNvSpPr>
                <a:spLocks noEditPoints="1"/>
              </p:cNvSpPr>
              <p:nvPr/>
            </p:nvSpPr>
            <p:spPr bwMode="auto">
              <a:xfrm>
                <a:off x="4775200" y="5180013"/>
                <a:ext cx="568325" cy="530225"/>
              </a:xfrm>
              <a:custGeom>
                <a:avLst/>
                <a:gdLst>
                  <a:gd name="T0" fmla="*/ 215 w 301"/>
                  <a:gd name="T1" fmla="*/ 0 h 281"/>
                  <a:gd name="T2" fmla="*/ 129 w 301"/>
                  <a:gd name="T3" fmla="*/ 86 h 281"/>
                  <a:gd name="T4" fmla="*/ 134 w 301"/>
                  <a:gd name="T5" fmla="*/ 115 h 281"/>
                  <a:gd name="T6" fmla="*/ 1 w 301"/>
                  <a:gd name="T7" fmla="*/ 248 h 281"/>
                  <a:gd name="T8" fmla="*/ 0 w 301"/>
                  <a:gd name="T9" fmla="*/ 252 h 281"/>
                  <a:gd name="T10" fmla="*/ 1 w 301"/>
                  <a:gd name="T11" fmla="*/ 275 h 281"/>
                  <a:gd name="T12" fmla="*/ 7 w 301"/>
                  <a:gd name="T13" fmla="*/ 281 h 281"/>
                  <a:gd name="T14" fmla="*/ 7 w 301"/>
                  <a:gd name="T15" fmla="*/ 281 h 281"/>
                  <a:gd name="T16" fmla="*/ 55 w 301"/>
                  <a:gd name="T17" fmla="*/ 279 h 281"/>
                  <a:gd name="T18" fmla="*/ 60 w 301"/>
                  <a:gd name="T19" fmla="*/ 275 h 281"/>
                  <a:gd name="T20" fmla="*/ 66 w 301"/>
                  <a:gd name="T21" fmla="*/ 255 h 281"/>
                  <a:gd name="T22" fmla="*/ 87 w 301"/>
                  <a:gd name="T23" fmla="*/ 250 h 281"/>
                  <a:gd name="T24" fmla="*/ 92 w 301"/>
                  <a:gd name="T25" fmla="*/ 246 h 281"/>
                  <a:gd name="T26" fmla="*/ 95 w 301"/>
                  <a:gd name="T27" fmla="*/ 227 h 281"/>
                  <a:gd name="T28" fmla="*/ 115 w 301"/>
                  <a:gd name="T29" fmla="*/ 222 h 281"/>
                  <a:gd name="T30" fmla="*/ 120 w 301"/>
                  <a:gd name="T31" fmla="*/ 217 h 281"/>
                  <a:gd name="T32" fmla="*/ 121 w 301"/>
                  <a:gd name="T33" fmla="*/ 196 h 281"/>
                  <a:gd name="T34" fmla="*/ 137 w 301"/>
                  <a:gd name="T35" fmla="*/ 195 h 281"/>
                  <a:gd name="T36" fmla="*/ 142 w 301"/>
                  <a:gd name="T37" fmla="*/ 190 h 281"/>
                  <a:gd name="T38" fmla="*/ 147 w 301"/>
                  <a:gd name="T39" fmla="*/ 170 h 281"/>
                  <a:gd name="T40" fmla="*/ 149 w 301"/>
                  <a:gd name="T41" fmla="*/ 170 h 281"/>
                  <a:gd name="T42" fmla="*/ 174 w 301"/>
                  <a:gd name="T43" fmla="*/ 162 h 281"/>
                  <a:gd name="T44" fmla="*/ 215 w 301"/>
                  <a:gd name="T45" fmla="*/ 172 h 281"/>
                  <a:gd name="T46" fmla="*/ 301 w 301"/>
                  <a:gd name="T47" fmla="*/ 86 h 281"/>
                  <a:gd name="T48" fmla="*/ 215 w 301"/>
                  <a:gd name="T49" fmla="*/ 0 h 281"/>
                  <a:gd name="T50" fmla="*/ 215 w 301"/>
                  <a:gd name="T51" fmla="*/ 160 h 281"/>
                  <a:gd name="T52" fmla="*/ 177 w 301"/>
                  <a:gd name="T53" fmla="*/ 150 h 281"/>
                  <a:gd name="T54" fmla="*/ 171 w 301"/>
                  <a:gd name="T55" fmla="*/ 150 h 281"/>
                  <a:gd name="T56" fmla="*/ 149 w 301"/>
                  <a:gd name="T57" fmla="*/ 158 h 281"/>
                  <a:gd name="T58" fmla="*/ 144 w 301"/>
                  <a:gd name="T59" fmla="*/ 158 h 281"/>
                  <a:gd name="T60" fmla="*/ 144 w 301"/>
                  <a:gd name="T61" fmla="*/ 158 h 281"/>
                  <a:gd name="T62" fmla="*/ 140 w 301"/>
                  <a:gd name="T63" fmla="*/ 158 h 281"/>
                  <a:gd name="T64" fmla="*/ 137 w 301"/>
                  <a:gd name="T65" fmla="*/ 162 h 281"/>
                  <a:gd name="T66" fmla="*/ 132 w 301"/>
                  <a:gd name="T67" fmla="*/ 184 h 281"/>
                  <a:gd name="T68" fmla="*/ 115 w 301"/>
                  <a:gd name="T69" fmla="*/ 186 h 281"/>
                  <a:gd name="T70" fmla="*/ 110 w 301"/>
                  <a:gd name="T71" fmla="*/ 191 h 281"/>
                  <a:gd name="T72" fmla="*/ 108 w 301"/>
                  <a:gd name="T73" fmla="*/ 212 h 281"/>
                  <a:gd name="T74" fmla="*/ 89 w 301"/>
                  <a:gd name="T75" fmla="*/ 217 h 281"/>
                  <a:gd name="T76" fmla="*/ 85 w 301"/>
                  <a:gd name="T77" fmla="*/ 221 h 281"/>
                  <a:gd name="T78" fmla="*/ 81 w 301"/>
                  <a:gd name="T79" fmla="*/ 240 h 281"/>
                  <a:gd name="T80" fmla="*/ 60 w 301"/>
                  <a:gd name="T81" fmla="*/ 244 h 281"/>
                  <a:gd name="T82" fmla="*/ 55 w 301"/>
                  <a:gd name="T83" fmla="*/ 248 h 281"/>
                  <a:gd name="T84" fmla="*/ 50 w 301"/>
                  <a:gd name="T85" fmla="*/ 268 h 281"/>
                  <a:gd name="T86" fmla="*/ 12 w 301"/>
                  <a:gd name="T87" fmla="*/ 269 h 281"/>
                  <a:gd name="T88" fmla="*/ 11 w 301"/>
                  <a:gd name="T89" fmla="*/ 254 h 281"/>
                  <a:gd name="T90" fmla="*/ 145 w 301"/>
                  <a:gd name="T91" fmla="*/ 120 h 281"/>
                  <a:gd name="T92" fmla="*/ 146 w 301"/>
                  <a:gd name="T93" fmla="*/ 114 h 281"/>
                  <a:gd name="T94" fmla="*/ 141 w 301"/>
                  <a:gd name="T95" fmla="*/ 86 h 281"/>
                  <a:gd name="T96" fmla="*/ 215 w 301"/>
                  <a:gd name="T97" fmla="*/ 12 h 281"/>
                  <a:gd name="T98" fmla="*/ 289 w 301"/>
                  <a:gd name="T99" fmla="*/ 86 h 281"/>
                  <a:gd name="T100" fmla="*/ 215 w 301"/>
                  <a:gd name="T101" fmla="*/ 16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" h="281">
                    <a:moveTo>
                      <a:pt x="215" y="0"/>
                    </a:moveTo>
                    <a:cubicBezTo>
                      <a:pt x="168" y="0"/>
                      <a:pt x="129" y="39"/>
                      <a:pt x="129" y="86"/>
                    </a:cubicBezTo>
                    <a:cubicBezTo>
                      <a:pt x="129" y="96"/>
                      <a:pt x="131" y="106"/>
                      <a:pt x="134" y="115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0" y="249"/>
                      <a:pt x="0" y="250"/>
                      <a:pt x="0" y="252"/>
                    </a:cubicBezTo>
                    <a:cubicBezTo>
                      <a:pt x="1" y="275"/>
                      <a:pt x="1" y="275"/>
                      <a:pt x="1" y="275"/>
                    </a:cubicBezTo>
                    <a:cubicBezTo>
                      <a:pt x="1" y="278"/>
                      <a:pt x="4" y="281"/>
                      <a:pt x="7" y="281"/>
                    </a:cubicBezTo>
                    <a:cubicBezTo>
                      <a:pt x="7" y="281"/>
                      <a:pt x="7" y="281"/>
                      <a:pt x="7" y="281"/>
                    </a:cubicBezTo>
                    <a:cubicBezTo>
                      <a:pt x="55" y="279"/>
                      <a:pt x="55" y="279"/>
                      <a:pt x="55" y="279"/>
                    </a:cubicBezTo>
                    <a:cubicBezTo>
                      <a:pt x="57" y="279"/>
                      <a:pt x="59" y="277"/>
                      <a:pt x="60" y="275"/>
                    </a:cubicBezTo>
                    <a:cubicBezTo>
                      <a:pt x="66" y="255"/>
                      <a:pt x="66" y="255"/>
                      <a:pt x="66" y="255"/>
                    </a:cubicBezTo>
                    <a:cubicBezTo>
                      <a:pt x="87" y="250"/>
                      <a:pt x="87" y="250"/>
                      <a:pt x="87" y="250"/>
                    </a:cubicBezTo>
                    <a:cubicBezTo>
                      <a:pt x="90" y="250"/>
                      <a:pt x="91" y="248"/>
                      <a:pt x="92" y="24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18" y="221"/>
                      <a:pt x="119" y="219"/>
                      <a:pt x="120" y="217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40" y="194"/>
                      <a:pt x="142" y="192"/>
                      <a:pt x="142" y="19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55" y="170"/>
                      <a:pt x="164" y="168"/>
                      <a:pt x="174" y="162"/>
                    </a:cubicBezTo>
                    <a:cubicBezTo>
                      <a:pt x="187" y="168"/>
                      <a:pt x="201" y="172"/>
                      <a:pt x="215" y="172"/>
                    </a:cubicBezTo>
                    <a:cubicBezTo>
                      <a:pt x="262" y="172"/>
                      <a:pt x="301" y="133"/>
                      <a:pt x="301" y="86"/>
                    </a:cubicBezTo>
                    <a:cubicBezTo>
                      <a:pt x="301" y="39"/>
                      <a:pt x="262" y="0"/>
                      <a:pt x="215" y="0"/>
                    </a:cubicBezTo>
                    <a:close/>
                    <a:moveTo>
                      <a:pt x="215" y="160"/>
                    </a:moveTo>
                    <a:cubicBezTo>
                      <a:pt x="202" y="160"/>
                      <a:pt x="188" y="157"/>
                      <a:pt x="177" y="150"/>
                    </a:cubicBezTo>
                    <a:cubicBezTo>
                      <a:pt x="175" y="149"/>
                      <a:pt x="173" y="149"/>
                      <a:pt x="171" y="150"/>
                    </a:cubicBezTo>
                    <a:cubicBezTo>
                      <a:pt x="161" y="157"/>
                      <a:pt x="154" y="158"/>
                      <a:pt x="149" y="158"/>
                    </a:cubicBezTo>
                    <a:cubicBezTo>
                      <a:pt x="146" y="158"/>
                      <a:pt x="144" y="158"/>
                      <a:pt x="144" y="158"/>
                    </a:cubicBezTo>
                    <a:cubicBezTo>
                      <a:pt x="144" y="158"/>
                      <a:pt x="144" y="158"/>
                      <a:pt x="144" y="158"/>
                    </a:cubicBezTo>
                    <a:cubicBezTo>
                      <a:pt x="143" y="157"/>
                      <a:pt x="141" y="157"/>
                      <a:pt x="140" y="158"/>
                    </a:cubicBezTo>
                    <a:cubicBezTo>
                      <a:pt x="138" y="158"/>
                      <a:pt x="137" y="160"/>
                      <a:pt x="137" y="162"/>
                    </a:cubicBezTo>
                    <a:cubicBezTo>
                      <a:pt x="132" y="184"/>
                      <a:pt x="132" y="184"/>
                      <a:pt x="132" y="184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112" y="186"/>
                      <a:pt x="110" y="188"/>
                      <a:pt x="110" y="191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89" y="217"/>
                      <a:pt x="89" y="217"/>
                      <a:pt x="89" y="217"/>
                    </a:cubicBezTo>
                    <a:cubicBezTo>
                      <a:pt x="87" y="217"/>
                      <a:pt x="85" y="219"/>
                      <a:pt x="85" y="221"/>
                    </a:cubicBezTo>
                    <a:cubicBezTo>
                      <a:pt x="81" y="240"/>
                      <a:pt x="81" y="240"/>
                      <a:pt x="81" y="240"/>
                    </a:cubicBezTo>
                    <a:cubicBezTo>
                      <a:pt x="60" y="244"/>
                      <a:pt x="60" y="244"/>
                      <a:pt x="60" y="244"/>
                    </a:cubicBezTo>
                    <a:cubicBezTo>
                      <a:pt x="58" y="244"/>
                      <a:pt x="56" y="246"/>
                      <a:pt x="55" y="248"/>
                    </a:cubicBezTo>
                    <a:cubicBezTo>
                      <a:pt x="50" y="268"/>
                      <a:pt x="50" y="268"/>
                      <a:pt x="50" y="268"/>
                    </a:cubicBezTo>
                    <a:cubicBezTo>
                      <a:pt x="12" y="269"/>
                      <a:pt x="12" y="269"/>
                      <a:pt x="12" y="269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7" y="119"/>
                      <a:pt x="147" y="116"/>
                      <a:pt x="146" y="114"/>
                    </a:cubicBezTo>
                    <a:cubicBezTo>
                      <a:pt x="142" y="105"/>
                      <a:pt x="141" y="96"/>
                      <a:pt x="141" y="86"/>
                    </a:cubicBezTo>
                    <a:cubicBezTo>
                      <a:pt x="141" y="45"/>
                      <a:pt x="174" y="12"/>
                      <a:pt x="215" y="12"/>
                    </a:cubicBezTo>
                    <a:cubicBezTo>
                      <a:pt x="256" y="12"/>
                      <a:pt x="289" y="45"/>
                      <a:pt x="289" y="86"/>
                    </a:cubicBezTo>
                    <a:cubicBezTo>
                      <a:pt x="289" y="127"/>
                      <a:pt x="256" y="160"/>
                      <a:pt x="215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7" name="Freeform 62"/>
              <p:cNvSpPr>
                <a:spLocks noEditPoints="1"/>
              </p:cNvSpPr>
              <p:nvPr/>
            </p:nvSpPr>
            <p:spPr bwMode="auto">
              <a:xfrm>
                <a:off x="5119688" y="5253038"/>
                <a:ext cx="96838" cy="98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2 h 52"/>
                  <a:gd name="T12" fmla="*/ 10 w 52"/>
                  <a:gd name="T13" fmla="*/ 26 h 52"/>
                  <a:gd name="T14" fmla="*/ 26 w 52"/>
                  <a:gd name="T15" fmla="*/ 10 h 52"/>
                  <a:gd name="T16" fmla="*/ 42 w 52"/>
                  <a:gd name="T17" fmla="*/ 26 h 52"/>
                  <a:gd name="T18" fmla="*/ 26 w 52"/>
                  <a:gd name="T19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1"/>
                      <a:pt x="40" y="0"/>
                      <a:pt x="26" y="0"/>
                    </a:cubicBezTo>
                    <a:close/>
                    <a:moveTo>
                      <a:pt x="26" y="42"/>
                    </a:moveTo>
                    <a:cubicBezTo>
                      <a:pt x="17" y="42"/>
                      <a:pt x="10" y="34"/>
                      <a:pt x="10" y="26"/>
                    </a:cubicBezTo>
                    <a:cubicBezTo>
                      <a:pt x="10" y="17"/>
                      <a:pt x="17" y="10"/>
                      <a:pt x="26" y="10"/>
                    </a:cubicBezTo>
                    <a:cubicBezTo>
                      <a:pt x="35" y="10"/>
                      <a:pt x="42" y="17"/>
                      <a:pt x="42" y="26"/>
                    </a:cubicBezTo>
                    <a:cubicBezTo>
                      <a:pt x="42" y="34"/>
                      <a:pt x="35" y="42"/>
                      <a:pt x="26" y="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8" name="Freeform 159"/>
            <p:cNvSpPr>
              <a:spLocks noEditPoints="1"/>
            </p:cNvSpPr>
            <p:nvPr/>
          </p:nvSpPr>
          <p:spPr bwMode="auto">
            <a:xfrm>
              <a:off x="8410700" y="4416317"/>
              <a:ext cx="535071" cy="571590"/>
            </a:xfrm>
            <a:custGeom>
              <a:avLst/>
              <a:gdLst>
                <a:gd name="T0" fmla="*/ 196 w 283"/>
                <a:gd name="T1" fmla="*/ 190 h 303"/>
                <a:gd name="T2" fmla="*/ 240 w 283"/>
                <a:gd name="T3" fmla="*/ 123 h 303"/>
                <a:gd name="T4" fmla="*/ 184 w 283"/>
                <a:gd name="T5" fmla="*/ 16 h 303"/>
                <a:gd name="T6" fmla="*/ 69 w 283"/>
                <a:gd name="T7" fmla="*/ 63 h 303"/>
                <a:gd name="T8" fmla="*/ 83 w 283"/>
                <a:gd name="T9" fmla="*/ 109 h 303"/>
                <a:gd name="T10" fmla="*/ 87 w 283"/>
                <a:gd name="T11" fmla="*/ 190 h 303"/>
                <a:gd name="T12" fmla="*/ 0 w 283"/>
                <a:gd name="T13" fmla="*/ 192 h 303"/>
                <a:gd name="T14" fmla="*/ 98 w 283"/>
                <a:gd name="T15" fmla="*/ 303 h 303"/>
                <a:gd name="T16" fmla="*/ 283 w 283"/>
                <a:gd name="T17" fmla="*/ 198 h 303"/>
                <a:gd name="T18" fmla="*/ 196 w 283"/>
                <a:gd name="T19" fmla="*/ 192 h 303"/>
                <a:gd name="T20" fmla="*/ 234 w 283"/>
                <a:gd name="T21" fmla="*/ 99 h 303"/>
                <a:gd name="T22" fmla="*/ 96 w 283"/>
                <a:gd name="T23" fmla="*/ 45 h 303"/>
                <a:gd name="T24" fmla="*/ 91 w 283"/>
                <a:gd name="T25" fmla="*/ 100 h 303"/>
                <a:gd name="T26" fmla="*/ 119 w 283"/>
                <a:gd name="T27" fmla="*/ 54 h 303"/>
                <a:gd name="T28" fmla="*/ 216 w 283"/>
                <a:gd name="T29" fmla="*/ 91 h 303"/>
                <a:gd name="T30" fmla="*/ 188 w 283"/>
                <a:gd name="T31" fmla="*/ 137 h 303"/>
                <a:gd name="T32" fmla="*/ 149 w 283"/>
                <a:gd name="T33" fmla="*/ 88 h 303"/>
                <a:gd name="T34" fmla="*/ 142 w 283"/>
                <a:gd name="T35" fmla="*/ 87 h 303"/>
                <a:gd name="T36" fmla="*/ 141 w 283"/>
                <a:gd name="T37" fmla="*/ 87 h 303"/>
                <a:gd name="T38" fmla="*/ 91 w 283"/>
                <a:gd name="T39" fmla="*/ 100 h 303"/>
                <a:gd name="T40" fmla="*/ 184 w 283"/>
                <a:gd name="T41" fmla="*/ 192 h 303"/>
                <a:gd name="T42" fmla="*/ 164 w 283"/>
                <a:gd name="T43" fmla="*/ 115 h 303"/>
                <a:gd name="T44" fmla="*/ 163 w 283"/>
                <a:gd name="T45" fmla="*/ 192 h 303"/>
                <a:gd name="T46" fmla="*/ 126 w 283"/>
                <a:gd name="T47" fmla="*/ 166 h 303"/>
                <a:gd name="T48" fmla="*/ 144 w 283"/>
                <a:gd name="T49" fmla="*/ 99 h 303"/>
                <a:gd name="T50" fmla="*/ 162 w 283"/>
                <a:gd name="T51" fmla="*/ 166 h 303"/>
                <a:gd name="T52" fmla="*/ 128 w 283"/>
                <a:gd name="T53" fmla="*/ 104 h 303"/>
                <a:gd name="T54" fmla="*/ 99 w 283"/>
                <a:gd name="T55" fmla="*/ 192 h 303"/>
                <a:gd name="T56" fmla="*/ 128 w 283"/>
                <a:gd name="T57" fmla="*/ 104 h 303"/>
                <a:gd name="T58" fmla="*/ 98 w 283"/>
                <a:gd name="T59" fmla="*/ 292 h 303"/>
                <a:gd name="T60" fmla="*/ 168 w 283"/>
                <a:gd name="T61" fmla="*/ 204 h 303"/>
                <a:gd name="T62" fmla="*/ 169 w 283"/>
                <a:gd name="T63" fmla="*/ 204 h 303"/>
                <a:gd name="T64" fmla="*/ 271 w 283"/>
                <a:gd name="T65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03">
                  <a:moveTo>
                    <a:pt x="196" y="192"/>
                  </a:moveTo>
                  <a:cubicBezTo>
                    <a:pt x="196" y="192"/>
                    <a:pt x="196" y="191"/>
                    <a:pt x="196" y="190"/>
                  </a:cubicBezTo>
                  <a:cubicBezTo>
                    <a:pt x="196" y="176"/>
                    <a:pt x="194" y="162"/>
                    <a:pt x="190" y="148"/>
                  </a:cubicBezTo>
                  <a:cubicBezTo>
                    <a:pt x="217" y="148"/>
                    <a:pt x="235" y="138"/>
                    <a:pt x="240" y="123"/>
                  </a:cubicBezTo>
                  <a:cubicBezTo>
                    <a:pt x="241" y="120"/>
                    <a:pt x="241" y="116"/>
                    <a:pt x="241" y="112"/>
                  </a:cubicBezTo>
                  <a:cubicBezTo>
                    <a:pt x="250" y="42"/>
                    <a:pt x="184" y="16"/>
                    <a:pt x="184" y="16"/>
                  </a:cubicBezTo>
                  <a:cubicBezTo>
                    <a:pt x="100" y="0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4"/>
                    <a:pt x="68" y="66"/>
                    <a:pt x="67" y="67"/>
                  </a:cubicBezTo>
                  <a:cubicBezTo>
                    <a:pt x="63" y="80"/>
                    <a:pt x="69" y="95"/>
                    <a:pt x="83" y="109"/>
                  </a:cubicBezTo>
                  <a:cubicBezTo>
                    <a:pt x="89" y="113"/>
                    <a:pt x="95" y="118"/>
                    <a:pt x="101" y="122"/>
                  </a:cubicBezTo>
                  <a:cubicBezTo>
                    <a:pt x="92" y="142"/>
                    <a:pt x="87" y="167"/>
                    <a:pt x="87" y="190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4" y="257"/>
                    <a:pt x="47" y="303"/>
                    <a:pt x="98" y="303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236" y="303"/>
                    <a:pt x="279" y="257"/>
                    <a:pt x="283" y="198"/>
                  </a:cubicBezTo>
                  <a:cubicBezTo>
                    <a:pt x="283" y="192"/>
                    <a:pt x="283" y="192"/>
                    <a:pt x="283" y="192"/>
                  </a:cubicBezTo>
                  <a:lnTo>
                    <a:pt x="196" y="192"/>
                  </a:lnTo>
                  <a:close/>
                  <a:moveTo>
                    <a:pt x="182" y="27"/>
                  </a:moveTo>
                  <a:cubicBezTo>
                    <a:pt x="207" y="38"/>
                    <a:pt x="231" y="64"/>
                    <a:pt x="234" y="99"/>
                  </a:cubicBezTo>
                  <a:cubicBezTo>
                    <a:pt x="224" y="77"/>
                    <a:pt x="195" y="60"/>
                    <a:pt x="173" y="53"/>
                  </a:cubicBezTo>
                  <a:cubicBezTo>
                    <a:pt x="157" y="48"/>
                    <a:pt x="118" y="40"/>
                    <a:pt x="96" y="45"/>
                  </a:cubicBezTo>
                  <a:cubicBezTo>
                    <a:pt x="93" y="46"/>
                    <a:pt x="130" y="13"/>
                    <a:pt x="182" y="27"/>
                  </a:cubicBezTo>
                  <a:close/>
                  <a:moveTo>
                    <a:pt x="91" y="100"/>
                  </a:moveTo>
                  <a:cubicBezTo>
                    <a:pt x="80" y="90"/>
                    <a:pt x="76" y="79"/>
                    <a:pt x="78" y="71"/>
                  </a:cubicBezTo>
                  <a:cubicBezTo>
                    <a:pt x="82" y="61"/>
                    <a:pt x="97" y="54"/>
                    <a:pt x="119" y="54"/>
                  </a:cubicBezTo>
                  <a:cubicBezTo>
                    <a:pt x="133" y="54"/>
                    <a:pt x="149" y="57"/>
                    <a:pt x="164" y="62"/>
                  </a:cubicBezTo>
                  <a:cubicBezTo>
                    <a:pt x="185" y="69"/>
                    <a:pt x="203" y="79"/>
                    <a:pt x="216" y="91"/>
                  </a:cubicBezTo>
                  <a:cubicBezTo>
                    <a:pt x="227" y="101"/>
                    <a:pt x="231" y="112"/>
                    <a:pt x="229" y="120"/>
                  </a:cubicBezTo>
                  <a:cubicBezTo>
                    <a:pt x="225" y="130"/>
                    <a:pt x="210" y="137"/>
                    <a:pt x="188" y="137"/>
                  </a:cubicBezTo>
                  <a:cubicBezTo>
                    <a:pt x="188" y="137"/>
                    <a:pt x="187" y="137"/>
                    <a:pt x="187" y="137"/>
                  </a:cubicBezTo>
                  <a:cubicBezTo>
                    <a:pt x="179" y="112"/>
                    <a:pt x="165" y="92"/>
                    <a:pt x="149" y="88"/>
                  </a:cubicBezTo>
                  <a:cubicBezTo>
                    <a:pt x="148" y="88"/>
                    <a:pt x="148" y="87"/>
                    <a:pt x="148" y="87"/>
                  </a:cubicBezTo>
                  <a:cubicBezTo>
                    <a:pt x="146" y="87"/>
                    <a:pt x="144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1" y="87"/>
                    <a:pt x="141" y="87"/>
                  </a:cubicBezTo>
                  <a:cubicBezTo>
                    <a:pt x="128" y="87"/>
                    <a:pt x="116" y="97"/>
                    <a:pt x="107" y="112"/>
                  </a:cubicBezTo>
                  <a:cubicBezTo>
                    <a:pt x="101" y="108"/>
                    <a:pt x="96" y="104"/>
                    <a:pt x="91" y="100"/>
                  </a:cubicBezTo>
                  <a:close/>
                  <a:moveTo>
                    <a:pt x="184" y="190"/>
                  </a:moveTo>
                  <a:cubicBezTo>
                    <a:pt x="184" y="191"/>
                    <a:pt x="184" y="192"/>
                    <a:pt x="184" y="192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5" y="155"/>
                    <a:pt x="170" y="131"/>
                    <a:pt x="164" y="115"/>
                  </a:cubicBezTo>
                  <a:cubicBezTo>
                    <a:pt x="176" y="132"/>
                    <a:pt x="184" y="161"/>
                    <a:pt x="184" y="190"/>
                  </a:cubicBezTo>
                  <a:close/>
                  <a:moveTo>
                    <a:pt x="163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5" y="182"/>
                    <a:pt x="125" y="174"/>
                    <a:pt x="126" y="166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40" y="105"/>
                    <a:pt x="142" y="101"/>
                    <a:pt x="144" y="99"/>
                  </a:cubicBezTo>
                  <a:cubicBezTo>
                    <a:pt x="145" y="101"/>
                    <a:pt x="148" y="105"/>
                    <a:pt x="150" y="111"/>
                  </a:cubicBezTo>
                  <a:cubicBezTo>
                    <a:pt x="162" y="166"/>
                    <a:pt x="162" y="166"/>
                    <a:pt x="162" y="166"/>
                  </a:cubicBezTo>
                  <a:cubicBezTo>
                    <a:pt x="163" y="174"/>
                    <a:pt x="163" y="183"/>
                    <a:pt x="163" y="192"/>
                  </a:cubicBezTo>
                  <a:close/>
                  <a:moveTo>
                    <a:pt x="128" y="104"/>
                  </a:moveTo>
                  <a:cubicBezTo>
                    <a:pt x="121" y="119"/>
                    <a:pt x="113" y="146"/>
                    <a:pt x="113" y="192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0"/>
                  </a:cubicBezTo>
                  <a:cubicBezTo>
                    <a:pt x="99" y="154"/>
                    <a:pt x="112" y="118"/>
                    <a:pt x="128" y="104"/>
                  </a:cubicBezTo>
                  <a:close/>
                  <a:moveTo>
                    <a:pt x="185" y="292"/>
                  </a:moveTo>
                  <a:cubicBezTo>
                    <a:pt x="98" y="292"/>
                    <a:pt x="98" y="292"/>
                    <a:pt x="98" y="292"/>
                  </a:cubicBezTo>
                  <a:cubicBezTo>
                    <a:pt x="54" y="292"/>
                    <a:pt x="18" y="254"/>
                    <a:pt x="12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70" y="204"/>
                    <a:pt x="170" y="204"/>
                  </a:cubicBezTo>
                  <a:cubicBezTo>
                    <a:pt x="271" y="204"/>
                    <a:pt x="271" y="204"/>
                    <a:pt x="271" y="204"/>
                  </a:cubicBezTo>
                  <a:cubicBezTo>
                    <a:pt x="265" y="254"/>
                    <a:pt x="229" y="292"/>
                    <a:pt x="185" y="2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2" name="Group 128"/>
            <p:cNvGrpSpPr>
              <a:grpSpLocks/>
            </p:cNvGrpSpPr>
            <p:nvPr/>
          </p:nvGrpSpPr>
          <p:grpSpPr bwMode="auto">
            <a:xfrm>
              <a:off x="8469909" y="5308748"/>
              <a:ext cx="415925" cy="666750"/>
              <a:chOff x="8031163" y="1177925"/>
              <a:chExt cx="415925" cy="666750"/>
            </a:xfrm>
          </p:grpSpPr>
          <p:sp>
            <p:nvSpPr>
              <p:cNvPr id="134" name="Freeform 193"/>
              <p:cNvSpPr>
                <a:spLocks/>
              </p:cNvSpPr>
              <p:nvPr/>
            </p:nvSpPr>
            <p:spPr bwMode="auto">
              <a:xfrm>
                <a:off x="8030702" y="1708116"/>
                <a:ext cx="115905" cy="136546"/>
              </a:xfrm>
              <a:custGeom>
                <a:avLst/>
                <a:gdLst>
                  <a:gd name="T0" fmla="*/ 35 w 62"/>
                  <a:gd name="T1" fmla="*/ 0 h 72"/>
                  <a:gd name="T2" fmla="*/ 26 w 62"/>
                  <a:gd name="T3" fmla="*/ 16 h 72"/>
                  <a:gd name="T4" fmla="*/ 20 w 62"/>
                  <a:gd name="T5" fmla="*/ 63 h 72"/>
                  <a:gd name="T6" fmla="*/ 52 w 62"/>
                  <a:gd name="T7" fmla="*/ 61 h 72"/>
                  <a:gd name="T8" fmla="*/ 44 w 62"/>
                  <a:gd name="T9" fmla="*/ 17 h 72"/>
                  <a:gd name="T10" fmla="*/ 35 w 6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72">
                    <a:moveTo>
                      <a:pt x="35" y="0"/>
                    </a:moveTo>
                    <a:cubicBezTo>
                      <a:pt x="35" y="0"/>
                      <a:pt x="31" y="10"/>
                      <a:pt x="26" y="16"/>
                    </a:cubicBezTo>
                    <a:cubicBezTo>
                      <a:pt x="21" y="22"/>
                      <a:pt x="0" y="45"/>
                      <a:pt x="20" y="63"/>
                    </a:cubicBezTo>
                    <a:cubicBezTo>
                      <a:pt x="30" y="72"/>
                      <a:pt x="45" y="71"/>
                      <a:pt x="52" y="61"/>
                    </a:cubicBezTo>
                    <a:cubicBezTo>
                      <a:pt x="60" y="52"/>
                      <a:pt x="62" y="36"/>
                      <a:pt x="44" y="17"/>
                    </a:cubicBezTo>
                    <a:cubicBezTo>
                      <a:pt x="38" y="1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5" name="Freeform 194"/>
              <p:cNvSpPr>
                <a:spLocks noEditPoints="1"/>
              </p:cNvSpPr>
              <p:nvPr/>
            </p:nvSpPr>
            <p:spPr bwMode="auto">
              <a:xfrm>
                <a:off x="8030702" y="1177808"/>
                <a:ext cx="415990" cy="503316"/>
              </a:xfrm>
              <a:custGeom>
                <a:avLst/>
                <a:gdLst>
                  <a:gd name="T0" fmla="*/ 206 w 220"/>
                  <a:gd name="T1" fmla="*/ 86 h 266"/>
                  <a:gd name="T2" fmla="*/ 158 w 220"/>
                  <a:gd name="T3" fmla="*/ 86 h 266"/>
                  <a:gd name="T4" fmla="*/ 126 w 220"/>
                  <a:gd name="T5" fmla="*/ 55 h 266"/>
                  <a:gd name="T6" fmla="*/ 126 w 220"/>
                  <a:gd name="T7" fmla="*/ 49 h 266"/>
                  <a:gd name="T8" fmla="*/ 137 w 220"/>
                  <a:gd name="T9" fmla="*/ 49 h 266"/>
                  <a:gd name="T10" fmla="*/ 156 w 220"/>
                  <a:gd name="T11" fmla="*/ 30 h 266"/>
                  <a:gd name="T12" fmla="*/ 137 w 220"/>
                  <a:gd name="T13" fmla="*/ 11 h 266"/>
                  <a:gd name="T14" fmla="*/ 125 w 220"/>
                  <a:gd name="T15" fmla="*/ 11 h 266"/>
                  <a:gd name="T16" fmla="*/ 109 w 220"/>
                  <a:gd name="T17" fmla="*/ 0 h 266"/>
                  <a:gd name="T18" fmla="*/ 93 w 220"/>
                  <a:gd name="T19" fmla="*/ 11 h 266"/>
                  <a:gd name="T20" fmla="*/ 81 w 220"/>
                  <a:gd name="T21" fmla="*/ 11 h 266"/>
                  <a:gd name="T22" fmla="*/ 62 w 220"/>
                  <a:gd name="T23" fmla="*/ 30 h 266"/>
                  <a:gd name="T24" fmla="*/ 81 w 220"/>
                  <a:gd name="T25" fmla="*/ 49 h 266"/>
                  <a:gd name="T26" fmla="*/ 92 w 220"/>
                  <a:gd name="T27" fmla="*/ 49 h 266"/>
                  <a:gd name="T28" fmla="*/ 92 w 220"/>
                  <a:gd name="T29" fmla="*/ 55 h 266"/>
                  <a:gd name="T30" fmla="*/ 58 w 220"/>
                  <a:gd name="T31" fmla="*/ 92 h 266"/>
                  <a:gd name="T32" fmla="*/ 0 w 220"/>
                  <a:gd name="T33" fmla="*/ 160 h 266"/>
                  <a:gd name="T34" fmla="*/ 0 w 220"/>
                  <a:gd name="T35" fmla="*/ 167 h 266"/>
                  <a:gd name="T36" fmla="*/ 0 w 220"/>
                  <a:gd name="T37" fmla="*/ 246 h 266"/>
                  <a:gd name="T38" fmla="*/ 20 w 220"/>
                  <a:gd name="T39" fmla="*/ 266 h 266"/>
                  <a:gd name="T40" fmla="*/ 50 w 220"/>
                  <a:gd name="T41" fmla="*/ 266 h 266"/>
                  <a:gd name="T42" fmla="*/ 70 w 220"/>
                  <a:gd name="T43" fmla="*/ 246 h 266"/>
                  <a:gd name="T44" fmla="*/ 70 w 220"/>
                  <a:gd name="T45" fmla="*/ 190 h 266"/>
                  <a:gd name="T46" fmla="*/ 70 w 220"/>
                  <a:gd name="T47" fmla="*/ 189 h 266"/>
                  <a:gd name="T48" fmla="*/ 102 w 220"/>
                  <a:gd name="T49" fmla="*/ 177 h 266"/>
                  <a:gd name="T50" fmla="*/ 206 w 220"/>
                  <a:gd name="T51" fmla="*/ 177 h 266"/>
                  <a:gd name="T52" fmla="*/ 220 w 220"/>
                  <a:gd name="T53" fmla="*/ 157 h 266"/>
                  <a:gd name="T54" fmla="*/ 220 w 220"/>
                  <a:gd name="T55" fmla="*/ 105 h 266"/>
                  <a:gd name="T56" fmla="*/ 206 w 220"/>
                  <a:gd name="T57" fmla="*/ 86 h 266"/>
                  <a:gd name="T58" fmla="*/ 82 w 220"/>
                  <a:gd name="T59" fmla="*/ 39 h 266"/>
                  <a:gd name="T60" fmla="*/ 72 w 220"/>
                  <a:gd name="T61" fmla="*/ 30 h 266"/>
                  <a:gd name="T62" fmla="*/ 82 w 220"/>
                  <a:gd name="T63" fmla="*/ 20 h 266"/>
                  <a:gd name="T64" fmla="*/ 136 w 220"/>
                  <a:gd name="T65" fmla="*/ 20 h 266"/>
                  <a:gd name="T66" fmla="*/ 146 w 220"/>
                  <a:gd name="T67" fmla="*/ 30 h 266"/>
                  <a:gd name="T68" fmla="*/ 136 w 220"/>
                  <a:gd name="T69" fmla="*/ 39 h 266"/>
                  <a:gd name="T70" fmla="*/ 82 w 220"/>
                  <a:gd name="T71" fmla="*/ 39 h 266"/>
                  <a:gd name="T72" fmla="*/ 100 w 220"/>
                  <a:gd name="T73" fmla="*/ 67 h 266"/>
                  <a:gd name="T74" fmla="*/ 106 w 220"/>
                  <a:gd name="T75" fmla="*/ 65 h 266"/>
                  <a:gd name="T76" fmla="*/ 106 w 220"/>
                  <a:gd name="T77" fmla="*/ 49 h 266"/>
                  <a:gd name="T78" fmla="*/ 113 w 220"/>
                  <a:gd name="T79" fmla="*/ 49 h 266"/>
                  <a:gd name="T80" fmla="*/ 113 w 220"/>
                  <a:gd name="T81" fmla="*/ 65 h 266"/>
                  <a:gd name="T82" fmla="*/ 118 w 220"/>
                  <a:gd name="T83" fmla="*/ 67 h 266"/>
                  <a:gd name="T84" fmla="*/ 146 w 220"/>
                  <a:gd name="T85" fmla="*/ 92 h 266"/>
                  <a:gd name="T86" fmla="*/ 108 w 220"/>
                  <a:gd name="T87" fmla="*/ 96 h 266"/>
                  <a:gd name="T88" fmla="*/ 72 w 220"/>
                  <a:gd name="T89" fmla="*/ 93 h 266"/>
                  <a:gd name="T90" fmla="*/ 100 w 220"/>
                  <a:gd name="T91" fmla="*/ 67 h 266"/>
                  <a:gd name="T92" fmla="*/ 206 w 220"/>
                  <a:gd name="T93" fmla="*/ 157 h 266"/>
                  <a:gd name="T94" fmla="*/ 205 w 220"/>
                  <a:gd name="T95" fmla="*/ 163 h 266"/>
                  <a:gd name="T96" fmla="*/ 102 w 220"/>
                  <a:gd name="T97" fmla="*/ 163 h 266"/>
                  <a:gd name="T98" fmla="*/ 57 w 220"/>
                  <a:gd name="T99" fmla="*/ 182 h 266"/>
                  <a:gd name="T100" fmla="*/ 56 w 220"/>
                  <a:gd name="T101" fmla="*/ 183 h 266"/>
                  <a:gd name="T102" fmla="*/ 56 w 220"/>
                  <a:gd name="T103" fmla="*/ 246 h 266"/>
                  <a:gd name="T104" fmla="*/ 50 w 220"/>
                  <a:gd name="T105" fmla="*/ 253 h 266"/>
                  <a:gd name="T106" fmla="*/ 20 w 220"/>
                  <a:gd name="T107" fmla="*/ 253 h 266"/>
                  <a:gd name="T108" fmla="*/ 14 w 220"/>
                  <a:gd name="T109" fmla="*/ 246 h 266"/>
                  <a:gd name="T110" fmla="*/ 14 w 220"/>
                  <a:gd name="T111" fmla="*/ 160 h 266"/>
                  <a:gd name="T112" fmla="*/ 66 w 220"/>
                  <a:gd name="T113" fmla="*/ 104 h 266"/>
                  <a:gd name="T114" fmla="*/ 67 w 220"/>
                  <a:gd name="T115" fmla="*/ 103 h 266"/>
                  <a:gd name="T116" fmla="*/ 110 w 220"/>
                  <a:gd name="T117" fmla="*/ 108 h 266"/>
                  <a:gd name="T118" fmla="*/ 159 w 220"/>
                  <a:gd name="T119" fmla="*/ 99 h 266"/>
                  <a:gd name="T120" fmla="*/ 205 w 220"/>
                  <a:gd name="T121" fmla="*/ 99 h 266"/>
                  <a:gd name="T122" fmla="*/ 206 w 220"/>
                  <a:gd name="T123" fmla="*/ 105 h 266"/>
                  <a:gd name="T124" fmla="*/ 206 w 220"/>
                  <a:gd name="T125" fmla="*/ 1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0" h="266">
                    <a:moveTo>
                      <a:pt x="206" y="86"/>
                    </a:move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71"/>
                      <a:pt x="141" y="60"/>
                      <a:pt x="126" y="55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8" y="49"/>
                      <a:pt x="156" y="41"/>
                      <a:pt x="156" y="30"/>
                    </a:cubicBezTo>
                    <a:cubicBezTo>
                      <a:pt x="156" y="20"/>
                      <a:pt x="148" y="11"/>
                      <a:pt x="137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3" y="5"/>
                      <a:pt x="116" y="0"/>
                      <a:pt x="109" y="0"/>
                    </a:cubicBezTo>
                    <a:cubicBezTo>
                      <a:pt x="102" y="0"/>
                      <a:pt x="96" y="5"/>
                      <a:pt x="93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71" y="11"/>
                      <a:pt x="62" y="20"/>
                      <a:pt x="62" y="30"/>
                    </a:cubicBezTo>
                    <a:cubicBezTo>
                      <a:pt x="62" y="41"/>
                      <a:pt x="71" y="49"/>
                      <a:pt x="81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75" y="61"/>
                      <a:pt x="63" y="74"/>
                      <a:pt x="58" y="92"/>
                    </a:cubicBezTo>
                    <a:cubicBezTo>
                      <a:pt x="32" y="99"/>
                      <a:pt x="1" y="117"/>
                      <a:pt x="0" y="160"/>
                    </a:cubicBezTo>
                    <a:cubicBezTo>
                      <a:pt x="0" y="162"/>
                      <a:pt x="0" y="165"/>
                      <a:pt x="0" y="16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57"/>
                      <a:pt x="9" y="266"/>
                      <a:pt x="2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61" y="266"/>
                      <a:pt x="70" y="257"/>
                      <a:pt x="70" y="246"/>
                    </a:cubicBezTo>
                    <a:cubicBezTo>
                      <a:pt x="70" y="190"/>
                      <a:pt x="70" y="190"/>
                      <a:pt x="70" y="190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1" y="189"/>
                      <a:pt x="81" y="177"/>
                      <a:pt x="102" y="177"/>
                    </a:cubicBezTo>
                    <a:cubicBezTo>
                      <a:pt x="206" y="177"/>
                      <a:pt x="206" y="177"/>
                      <a:pt x="206" y="177"/>
                    </a:cubicBezTo>
                    <a:cubicBezTo>
                      <a:pt x="214" y="177"/>
                      <a:pt x="220" y="168"/>
                      <a:pt x="220" y="157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220" y="94"/>
                      <a:pt x="214" y="86"/>
                      <a:pt x="206" y="86"/>
                    </a:cubicBezTo>
                    <a:close/>
                    <a:moveTo>
                      <a:pt x="82" y="39"/>
                    </a:moveTo>
                    <a:cubicBezTo>
                      <a:pt x="77" y="39"/>
                      <a:pt x="72" y="35"/>
                      <a:pt x="72" y="30"/>
                    </a:cubicBezTo>
                    <a:cubicBezTo>
                      <a:pt x="72" y="24"/>
                      <a:pt x="77" y="20"/>
                      <a:pt x="82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42" y="20"/>
                      <a:pt x="146" y="24"/>
                      <a:pt x="146" y="30"/>
                    </a:cubicBezTo>
                    <a:cubicBezTo>
                      <a:pt x="146" y="35"/>
                      <a:pt x="142" y="39"/>
                      <a:pt x="136" y="39"/>
                    </a:cubicBezTo>
                    <a:lnTo>
                      <a:pt x="82" y="39"/>
                    </a:lnTo>
                    <a:close/>
                    <a:moveTo>
                      <a:pt x="100" y="67"/>
                    </a:move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31" y="70"/>
                      <a:pt x="141" y="79"/>
                      <a:pt x="146" y="92"/>
                    </a:cubicBezTo>
                    <a:cubicBezTo>
                      <a:pt x="134" y="95"/>
                      <a:pt x="122" y="96"/>
                      <a:pt x="108" y="96"/>
                    </a:cubicBezTo>
                    <a:cubicBezTo>
                      <a:pt x="92" y="96"/>
                      <a:pt x="79" y="94"/>
                      <a:pt x="72" y="93"/>
                    </a:cubicBezTo>
                    <a:cubicBezTo>
                      <a:pt x="76" y="80"/>
                      <a:pt x="87" y="70"/>
                      <a:pt x="100" y="67"/>
                    </a:cubicBezTo>
                    <a:close/>
                    <a:moveTo>
                      <a:pt x="206" y="157"/>
                    </a:moveTo>
                    <a:cubicBezTo>
                      <a:pt x="206" y="160"/>
                      <a:pt x="205" y="162"/>
                      <a:pt x="205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73" y="163"/>
                      <a:pt x="58" y="181"/>
                      <a:pt x="57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6" y="250"/>
                      <a:pt x="54" y="253"/>
                      <a:pt x="50" y="253"/>
                    </a:cubicBezTo>
                    <a:cubicBezTo>
                      <a:pt x="20" y="253"/>
                      <a:pt x="20" y="253"/>
                      <a:pt x="20" y="253"/>
                    </a:cubicBezTo>
                    <a:cubicBezTo>
                      <a:pt x="17" y="253"/>
                      <a:pt x="14" y="250"/>
                      <a:pt x="14" y="246"/>
                    </a:cubicBezTo>
                    <a:cubicBezTo>
                      <a:pt x="14" y="217"/>
                      <a:pt x="14" y="162"/>
                      <a:pt x="14" y="160"/>
                    </a:cubicBezTo>
                    <a:cubicBezTo>
                      <a:pt x="15" y="131"/>
                      <a:pt x="32" y="112"/>
                      <a:pt x="66" y="104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2" y="106"/>
                      <a:pt x="97" y="108"/>
                      <a:pt x="110" y="108"/>
                    </a:cubicBezTo>
                    <a:cubicBezTo>
                      <a:pt x="138" y="108"/>
                      <a:pt x="155" y="101"/>
                      <a:pt x="159" y="99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05" y="100"/>
                      <a:pt x="206" y="102"/>
                      <a:pt x="206" y="105"/>
                    </a:cubicBezTo>
                    <a:lnTo>
                      <a:pt x="206" y="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30" name="Content Placeholder 2"/>
            <p:cNvSpPr txBox="1">
              <a:spLocks/>
            </p:cNvSpPr>
            <p:nvPr/>
          </p:nvSpPr>
          <p:spPr>
            <a:xfrm>
              <a:off x="9083905" y="2401463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Content Placeholder 2"/>
            <p:cNvSpPr txBox="1">
              <a:spLocks/>
            </p:cNvSpPr>
            <p:nvPr/>
          </p:nvSpPr>
          <p:spPr>
            <a:xfrm>
              <a:off x="9083905" y="3393806"/>
              <a:ext cx="1932289" cy="84944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Content Placeholder 2"/>
            <p:cNvSpPr txBox="1">
              <a:spLocks/>
            </p:cNvSpPr>
            <p:nvPr/>
          </p:nvSpPr>
          <p:spPr>
            <a:xfrm>
              <a:off x="9082318" y="4384562"/>
              <a:ext cx="1932288" cy="84785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Content Placeholder 2"/>
            <p:cNvSpPr txBox="1">
              <a:spLocks/>
            </p:cNvSpPr>
            <p:nvPr/>
          </p:nvSpPr>
          <p:spPr>
            <a:xfrm>
              <a:off x="9102958" y="5332447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6118623" y="2367695"/>
            <a:ext cx="1912144" cy="21557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433515" y="2599940"/>
            <a:ext cx="1913335" cy="21437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702945" y="1842466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418261" y="1837702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5"/>
          <p:cNvGrpSpPr/>
          <p:nvPr/>
        </p:nvGrpSpPr>
        <p:grpSpPr>
          <a:xfrm>
            <a:off x="2915817" y="2429626"/>
            <a:ext cx="771525" cy="781291"/>
            <a:chOff x="3137297" y="2428875"/>
            <a:chExt cx="771525" cy="781050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9"/>
          <p:cNvGrpSpPr/>
          <p:nvPr/>
        </p:nvGrpSpPr>
        <p:grpSpPr>
          <a:xfrm>
            <a:off x="4895824" y="2066375"/>
            <a:ext cx="1453754" cy="1431573"/>
            <a:chOff x="5117306" y="2065735"/>
            <a:chExt cx="1453754" cy="1431131"/>
          </a:xfrm>
        </p:grpSpPr>
        <p:sp>
          <p:nvSpPr>
            <p:cNvPr id="2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>
            <a:off x="3457549" y="2335539"/>
            <a:ext cx="971550" cy="949221"/>
            <a:chOff x="3679031" y="2334816"/>
            <a:chExt cx="971550" cy="948928"/>
          </a:xfrm>
        </p:grpSpPr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8"/>
          <p:cNvGrpSpPr/>
          <p:nvPr/>
        </p:nvGrpSpPr>
        <p:grpSpPr>
          <a:xfrm>
            <a:off x="4146924" y="2246215"/>
            <a:ext cx="1110853" cy="1093331"/>
            <a:chOff x="4368404" y="2245519"/>
            <a:chExt cx="1110853" cy="1092994"/>
          </a:xfrm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303371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3037287" y="1612604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501372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5017294" y="161260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6876256" y="2547535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879830" y="2827417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96628" y="269998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000199" y="297986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07295" y="3837380"/>
            <a:ext cx="7147322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10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作品内所有图片和文字仅供参考使用，所有带网格的形状是为了给图片占位的，具体替换的方法请参考文档底部的教程，文档不能解决您的所有问题，遇到不明白的问题，不要忘记有百度搜索哦，相信你一定能找到解决方法的。</a:t>
            </a:r>
            <a:endParaRPr lang="en-US" altLang="zh-CN" sz="1000" b="0" spc="7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5556" y="2188393"/>
            <a:ext cx="1279920" cy="7683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762209" y="2566192"/>
            <a:ext cx="8368841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14666" y="2283530"/>
            <a:ext cx="550831" cy="55262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4035456" y="2283530"/>
            <a:ext cx="550833" cy="55262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5"/>
          <p:cNvGrpSpPr>
            <a:grpSpLocks/>
          </p:cNvGrpSpPr>
          <p:nvPr/>
        </p:nvGrpSpPr>
        <p:grpSpPr bwMode="auto">
          <a:xfrm>
            <a:off x="6356254" y="2283530"/>
            <a:ext cx="552419" cy="55262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83659" y="1239749"/>
            <a:ext cx="2321664" cy="863929"/>
            <a:chOff x="4267635" y="880115"/>
            <a:chExt cx="2320294" cy="863785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3627638" y="3092622"/>
            <a:ext cx="2321664" cy="863929"/>
            <a:chOff x="4267635" y="880115"/>
            <a:chExt cx="2320294" cy="863785"/>
          </a:xfrm>
        </p:grpSpPr>
        <p:sp>
          <p:nvSpPr>
            <p:cNvPr id="36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5663744" y="1220038"/>
            <a:ext cx="2321664" cy="863929"/>
            <a:chOff x="4267635" y="880115"/>
            <a:chExt cx="2320294" cy="863785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3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2047</Words>
  <Application>Microsoft Office PowerPoint</Application>
  <PresentationFormat>自定义</PresentationFormat>
  <Paragraphs>198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AgencyFB</vt:lpstr>
      <vt:lpstr>Arial Unicode MS</vt:lpstr>
      <vt:lpstr>FontAwesome</vt:lpstr>
      <vt:lpstr>Meiryo</vt:lpstr>
      <vt:lpstr>Open Sans</vt:lpstr>
      <vt:lpstr>Open Sans Light</vt:lpstr>
      <vt:lpstr>Roboto Light</vt:lpstr>
      <vt:lpstr>Simply City Light</vt:lpstr>
      <vt:lpstr>SimSun-ExtB</vt:lpstr>
      <vt:lpstr>Sosa</vt:lpstr>
      <vt:lpstr>STIXGeneral-Bold</vt:lpstr>
      <vt:lpstr>STIXGeneral-Regular</vt:lpstr>
      <vt:lpstr>方正兰亭超细黑简体</vt:lpstr>
      <vt:lpstr>宋体</vt:lpstr>
      <vt:lpstr>微软雅黑</vt:lpstr>
      <vt:lpstr>Arial</vt:lpstr>
      <vt:lpstr>Calibri</vt:lpstr>
      <vt:lpstr>Calibri Light</vt:lpstr>
      <vt:lpstr>Elephant</vt:lpstr>
      <vt:lpstr>Times New Roman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胡钟元</cp:lastModifiedBy>
  <cp:revision>273</cp:revision>
  <dcterms:created xsi:type="dcterms:W3CDTF">2017-06-09T15:26:17Z</dcterms:created>
  <dcterms:modified xsi:type="dcterms:W3CDTF">2017-11-28T03:04:02Z</dcterms:modified>
</cp:coreProperties>
</file>