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4"/>
  </p:notesMasterIdLst>
  <p:sldIdLst>
    <p:sldId id="466" r:id="rId3"/>
    <p:sldId id="972" r:id="rId4"/>
    <p:sldId id="667" r:id="rId5"/>
    <p:sldId id="769" r:id="rId6"/>
    <p:sldId id="767" r:id="rId7"/>
    <p:sldId id="768" r:id="rId8"/>
    <p:sldId id="871" r:id="rId9"/>
    <p:sldId id="1101" r:id="rId10"/>
    <p:sldId id="974" r:id="rId11"/>
    <p:sldId id="1235" r:id="rId12"/>
    <p:sldId id="1188" r:id="rId13"/>
    <p:sldId id="978" r:id="rId14"/>
    <p:sldId id="1084" r:id="rId15"/>
    <p:sldId id="1085" r:id="rId16"/>
    <p:sldId id="1086" r:id="rId17"/>
    <p:sldId id="1087" r:id="rId18"/>
    <p:sldId id="1088" r:id="rId19"/>
    <p:sldId id="1089" r:id="rId20"/>
    <p:sldId id="1090" r:id="rId21"/>
    <p:sldId id="1102" r:id="rId22"/>
    <p:sldId id="1092" r:id="rId23"/>
    <p:sldId id="1093" r:id="rId24"/>
    <p:sldId id="1094" r:id="rId25"/>
    <p:sldId id="1096" r:id="rId26"/>
    <p:sldId id="1097" r:id="rId27"/>
    <p:sldId id="1098" r:id="rId28"/>
    <p:sldId id="1219" r:id="rId29"/>
    <p:sldId id="979" r:id="rId30"/>
    <p:sldId id="980" r:id="rId31"/>
    <p:sldId id="981" r:id="rId32"/>
    <p:sldId id="258" r:id="rId33"/>
    <p:sldId id="259" r:id="rId34"/>
    <p:sldId id="260" r:id="rId35"/>
    <p:sldId id="261" r:id="rId36"/>
    <p:sldId id="262" r:id="rId37"/>
    <p:sldId id="265" r:id="rId38"/>
    <p:sldId id="975" r:id="rId39"/>
    <p:sldId id="977" r:id="rId40"/>
    <p:sldId id="982" r:id="rId41"/>
    <p:sldId id="1099" r:id="rId42"/>
    <p:sldId id="872" r:id="rId43"/>
  </p:sldIdLst>
  <p:sldSz cx="9144000" cy="6858000" type="screen4x3"/>
  <p:notesSz cx="6858000" cy="9144000"/>
  <p:custDataLst>
    <p:tags r:id="rId4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4584"/>
  </p:normalViewPr>
  <p:slideViewPr>
    <p:cSldViewPr showGuides="1">
      <p:cViewPr varScale="1">
        <p:scale>
          <a:sx n="59" d="100"/>
          <a:sy n="59" d="100"/>
        </p:scale>
        <p:origin x="-1338" y="-84"/>
      </p:cViewPr>
      <p:guideLst>
        <p:guide orient="horz" pos="2160"/>
        <p:guide pos="287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_rels/data10.xml.rels><?xml version="1.0" encoding="UTF-8" standalone="yes"?>
<Relationships xmlns="http://schemas.openxmlformats.org/package/2006/relationships"><Relationship Id="rId1"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A9D59B5-6EC2-42E0-8BF9-D98E0DA370CE}" type="doc">
      <dgm:prSet loTypeId="urn:microsoft.com/office/officeart/2005/8/layout/vList2#1" loCatId="list" qsTypeId="urn:microsoft.com/office/officeart/2005/8/quickstyle/simple1#1" qsCatId="simple" csTypeId="urn:microsoft.com/office/officeart/2005/8/colors/accent0_1#1" csCatId="accent1" phldr="1"/>
      <dgm:spPr/>
      <dgm:t>
        <a:bodyPr/>
        <a:lstStyle/>
        <a:p>
          <a:endParaRPr lang="zh-CN" altLang="en-US"/>
        </a:p>
      </dgm:t>
    </dgm:pt>
    <dgm:pt modelId="{88953B1E-C47E-4E0C-9984-10E5E98E368D}">
      <dgm:prSet/>
      <dgm:spPr/>
      <dgm:t>
        <a:bodyPr/>
        <a:lstStyle/>
        <a:p>
          <a:pPr rtl="0"/>
          <a:r>
            <a:rPr lang="zh-CN" b="1" dirty="0" smtClean="0"/>
            <a:t>一、问题的发现与课题的确定</a:t>
          </a:r>
          <a:endParaRPr lang="zh-CN" dirty="0"/>
        </a:p>
      </dgm:t>
    </dgm:pt>
    <dgm:pt modelId="{41145232-E271-4B43-A0BD-33033EC0E5FB}" type="parTrans" cxnId="{7A77AF80-ADB7-4039-9BCE-C5C5F77180D6}">
      <dgm:prSet/>
      <dgm:spPr/>
      <dgm:t>
        <a:bodyPr/>
        <a:lstStyle/>
        <a:p>
          <a:endParaRPr lang="zh-CN" altLang="en-US"/>
        </a:p>
      </dgm:t>
    </dgm:pt>
    <dgm:pt modelId="{F6B3A29C-AD49-474A-B6E1-F3782E50E8F2}" type="sibTrans" cxnId="{7A77AF80-ADB7-4039-9BCE-C5C5F77180D6}">
      <dgm:prSet/>
      <dgm:spPr/>
      <dgm:t>
        <a:bodyPr/>
        <a:lstStyle/>
        <a:p>
          <a:endParaRPr lang="zh-CN" altLang="en-US"/>
        </a:p>
      </dgm:t>
    </dgm:pt>
    <dgm:pt modelId="{D1A6DC3C-575C-413E-BFF2-51CB1D026B65}">
      <dgm:prSet/>
      <dgm:spPr/>
      <dgm:t>
        <a:bodyPr/>
        <a:lstStyle/>
        <a:p>
          <a:pPr rtl="0"/>
          <a:r>
            <a:rPr lang="zh-CN" dirty="0" smtClean="0"/>
            <a:t>（一）课题的来源与类型</a:t>
          </a:r>
          <a:endParaRPr lang="zh-CN" dirty="0"/>
        </a:p>
      </dgm:t>
    </dgm:pt>
    <dgm:pt modelId="{249A1030-2475-4BE8-A840-404DD7F7FDCA}" type="parTrans" cxnId="{E5759205-3A71-4BED-AE2F-CECF2F5D71AE}">
      <dgm:prSet/>
      <dgm:spPr/>
      <dgm:t>
        <a:bodyPr/>
        <a:lstStyle/>
        <a:p>
          <a:endParaRPr lang="zh-CN" altLang="en-US"/>
        </a:p>
      </dgm:t>
    </dgm:pt>
    <dgm:pt modelId="{A66D9662-52C9-4080-9792-5FC5A1F26B6B}" type="sibTrans" cxnId="{E5759205-3A71-4BED-AE2F-CECF2F5D71AE}">
      <dgm:prSet/>
      <dgm:spPr/>
      <dgm:t>
        <a:bodyPr/>
        <a:lstStyle/>
        <a:p>
          <a:endParaRPr lang="zh-CN" altLang="en-US"/>
        </a:p>
      </dgm:t>
    </dgm:pt>
    <dgm:pt modelId="{285C0BC5-4D76-44A0-AF67-7274873FE479}">
      <dgm:prSet custT="1"/>
      <dgm:spPr/>
      <dgm:t>
        <a:bodyPr/>
        <a:lstStyle/>
        <a:p>
          <a:pPr rtl="0"/>
          <a:r>
            <a:rPr lang="en-US" sz="2800" dirty="0" smtClean="0"/>
            <a:t>1.</a:t>
          </a:r>
          <a:r>
            <a:rPr lang="zh-CN" sz="2800" dirty="0" smtClean="0"/>
            <a:t>来源：纵向课题；横向课题；自选</a:t>
          </a:r>
          <a:endParaRPr lang="zh-CN" sz="2800" dirty="0"/>
        </a:p>
      </dgm:t>
    </dgm:pt>
    <dgm:pt modelId="{FAB4BC31-AB65-424C-90CB-972246266817}" type="parTrans" cxnId="{FADF0B57-9622-442B-B20A-5CE37EBDE0A4}">
      <dgm:prSet/>
      <dgm:spPr/>
      <dgm:t>
        <a:bodyPr/>
        <a:lstStyle/>
        <a:p>
          <a:endParaRPr lang="zh-CN" altLang="en-US"/>
        </a:p>
      </dgm:t>
    </dgm:pt>
    <dgm:pt modelId="{7961E03B-C7B7-4023-8AB5-E4C9E8F98166}" type="sibTrans" cxnId="{FADF0B57-9622-442B-B20A-5CE37EBDE0A4}">
      <dgm:prSet/>
      <dgm:spPr/>
      <dgm:t>
        <a:bodyPr/>
        <a:lstStyle/>
        <a:p>
          <a:endParaRPr lang="zh-CN" altLang="en-US"/>
        </a:p>
      </dgm:t>
    </dgm:pt>
    <dgm:pt modelId="{52AF75BD-C6DB-4844-AB10-9AEDC7699663}">
      <dgm:prSet custT="1"/>
      <dgm:spPr/>
      <dgm:t>
        <a:bodyPr/>
        <a:lstStyle/>
        <a:p>
          <a:pPr rtl="0"/>
          <a:r>
            <a:rPr lang="en-US" sz="2800" dirty="0" smtClean="0"/>
            <a:t>2.</a:t>
          </a:r>
          <a:r>
            <a:rPr lang="zh-CN" sz="2800" dirty="0" smtClean="0"/>
            <a:t>类型：</a:t>
          </a:r>
          <a:endParaRPr lang="zh-CN" sz="2800" dirty="0"/>
        </a:p>
      </dgm:t>
    </dgm:pt>
    <dgm:pt modelId="{1DA8D87D-13F6-402C-91C8-E0C06F70C89E}" type="parTrans" cxnId="{43389D0F-1988-4E93-B36B-2819FC70DE3E}">
      <dgm:prSet/>
      <dgm:spPr/>
      <dgm:t>
        <a:bodyPr/>
        <a:lstStyle/>
        <a:p>
          <a:endParaRPr lang="zh-CN" altLang="en-US"/>
        </a:p>
      </dgm:t>
    </dgm:pt>
    <dgm:pt modelId="{B8171865-1B1B-423F-9BE9-93CA992ABFFE}" type="sibTrans" cxnId="{43389D0F-1988-4E93-B36B-2819FC70DE3E}">
      <dgm:prSet/>
      <dgm:spPr/>
      <dgm:t>
        <a:bodyPr/>
        <a:lstStyle/>
        <a:p>
          <a:endParaRPr lang="zh-CN" altLang="en-US"/>
        </a:p>
      </dgm:t>
    </dgm:pt>
    <dgm:pt modelId="{6F91BFE0-9FE2-4D3C-AA8B-3C52D9B00037}">
      <dgm:prSet custT="1"/>
      <dgm:spPr/>
      <dgm:t>
        <a:bodyPr/>
        <a:lstStyle/>
        <a:p>
          <a:pPr rtl="0"/>
          <a:r>
            <a:rPr lang="zh-CN" altLang="en-US" sz="2800" dirty="0" smtClean="0"/>
            <a:t>理论性课题：一、二、三级</a:t>
          </a:r>
          <a:endParaRPr lang="zh-CN" altLang="en-US" sz="2800" dirty="0"/>
        </a:p>
      </dgm:t>
    </dgm:pt>
    <dgm:pt modelId="{C2CB5A89-D70F-4055-AA17-DA74C5937FC6}" type="parTrans" cxnId="{7397FE8A-A178-4FE7-BE47-990C6FCAB3DA}">
      <dgm:prSet/>
      <dgm:spPr/>
      <dgm:t>
        <a:bodyPr/>
        <a:lstStyle/>
        <a:p>
          <a:endParaRPr lang="zh-CN" altLang="en-US"/>
        </a:p>
      </dgm:t>
    </dgm:pt>
    <dgm:pt modelId="{8C74A4A4-2066-43DE-BE3D-C768D995CB48}" type="sibTrans" cxnId="{7397FE8A-A178-4FE7-BE47-990C6FCAB3DA}">
      <dgm:prSet/>
      <dgm:spPr/>
      <dgm:t>
        <a:bodyPr/>
        <a:lstStyle/>
        <a:p>
          <a:endParaRPr lang="zh-CN" altLang="en-US"/>
        </a:p>
      </dgm:t>
    </dgm:pt>
    <dgm:pt modelId="{81203FD2-A393-42C9-96BF-DD5F1314866D}">
      <dgm:prSet custT="1"/>
      <dgm:spPr/>
      <dgm:t>
        <a:bodyPr/>
        <a:lstStyle/>
        <a:p>
          <a:pPr rtl="0"/>
          <a:r>
            <a:rPr lang="zh-CN" altLang="en-US" sz="2800" dirty="0" smtClean="0"/>
            <a:t>应用性课题：一、二、三级</a:t>
          </a:r>
          <a:endParaRPr lang="zh-CN" altLang="en-US" sz="2800" dirty="0"/>
        </a:p>
      </dgm:t>
    </dgm:pt>
    <dgm:pt modelId="{87A5ECBF-EFB7-4CD3-AC39-F888D7E8F599}" type="parTrans" cxnId="{D38BC5DE-C967-4C4C-9101-C415DBFC5BEE}">
      <dgm:prSet/>
      <dgm:spPr/>
      <dgm:t>
        <a:bodyPr/>
        <a:lstStyle/>
        <a:p>
          <a:endParaRPr lang="zh-CN" altLang="en-US"/>
        </a:p>
      </dgm:t>
    </dgm:pt>
    <dgm:pt modelId="{E1790563-1FE9-48CA-B40D-8B7A470E6062}" type="sibTrans" cxnId="{D38BC5DE-C967-4C4C-9101-C415DBFC5BEE}">
      <dgm:prSet/>
      <dgm:spPr/>
      <dgm:t>
        <a:bodyPr/>
        <a:lstStyle/>
        <a:p>
          <a:endParaRPr lang="zh-CN" altLang="en-US"/>
        </a:p>
      </dgm:t>
    </dgm:pt>
    <dgm:pt modelId="{5200459E-2DE7-43D1-A753-735CD5A20E8F}">
      <dgm:prSet custT="1"/>
      <dgm:spPr/>
      <dgm:t>
        <a:bodyPr/>
        <a:lstStyle/>
        <a:p>
          <a:pPr rtl="0"/>
          <a:r>
            <a:rPr lang="zh-CN" sz="2800" dirty="0" smtClean="0"/>
            <a:t>再生性课题、热门课题、开拓性课题</a:t>
          </a:r>
          <a:r>
            <a:rPr lang="en-US" sz="2800" dirty="0" smtClean="0"/>
            <a:t>……</a:t>
          </a:r>
          <a:endParaRPr lang="en-US" sz="2800" dirty="0"/>
        </a:p>
      </dgm:t>
    </dgm:pt>
    <dgm:pt modelId="{2AEE9975-1571-49AC-91C3-909D26EFF381}" type="parTrans" cxnId="{848EA77A-99F6-4143-9D65-AA5F294670A4}">
      <dgm:prSet/>
      <dgm:spPr/>
      <dgm:t>
        <a:bodyPr/>
        <a:lstStyle/>
        <a:p>
          <a:endParaRPr lang="zh-CN" altLang="en-US"/>
        </a:p>
      </dgm:t>
    </dgm:pt>
    <dgm:pt modelId="{A739963E-CF68-4B88-A898-F8CC2A45128F}" type="sibTrans" cxnId="{848EA77A-99F6-4143-9D65-AA5F294670A4}">
      <dgm:prSet/>
      <dgm:spPr/>
      <dgm:t>
        <a:bodyPr/>
        <a:lstStyle/>
        <a:p>
          <a:endParaRPr lang="zh-CN" altLang="en-US"/>
        </a:p>
      </dgm:t>
    </dgm:pt>
    <dgm:pt modelId="{60770CB2-5997-4F45-8112-AC08A538AF63}" type="pres">
      <dgm:prSet presAssocID="{3A9D59B5-6EC2-42E0-8BF9-D98E0DA370CE}" presName="linear" presStyleCnt="0">
        <dgm:presLayoutVars>
          <dgm:animLvl val="lvl"/>
          <dgm:resizeHandles val="exact"/>
        </dgm:presLayoutVars>
      </dgm:prSet>
      <dgm:spPr/>
      <dgm:t>
        <a:bodyPr/>
        <a:lstStyle/>
        <a:p>
          <a:endParaRPr lang="zh-CN" altLang="en-US"/>
        </a:p>
      </dgm:t>
    </dgm:pt>
    <dgm:pt modelId="{E3CB6C7C-7FF9-4A1E-9485-6BB820B30C22}" type="pres">
      <dgm:prSet presAssocID="{88953B1E-C47E-4E0C-9984-10E5E98E368D}" presName="parentText" presStyleLbl="node1" presStyleIdx="0" presStyleCnt="2" custLinFactY="-9160" custLinFactNeighborX="139" custLinFactNeighborY="-100000">
        <dgm:presLayoutVars>
          <dgm:chMax val="0"/>
          <dgm:bulletEnabled val="1"/>
        </dgm:presLayoutVars>
      </dgm:prSet>
      <dgm:spPr/>
      <dgm:t>
        <a:bodyPr/>
        <a:lstStyle/>
        <a:p>
          <a:endParaRPr lang="zh-CN" altLang="en-US"/>
        </a:p>
      </dgm:t>
    </dgm:pt>
    <dgm:pt modelId="{DDF9CBC5-B6C1-422E-819F-95EF719738E1}" type="pres">
      <dgm:prSet presAssocID="{F6B3A29C-AD49-474A-B6E1-F3782E50E8F2}" presName="spacer" presStyleCnt="0"/>
      <dgm:spPr/>
    </dgm:pt>
    <dgm:pt modelId="{490824C9-2A15-4637-8939-D8A53B01582F}" type="pres">
      <dgm:prSet presAssocID="{D1A6DC3C-575C-413E-BFF2-51CB1D026B65}" presName="parentText" presStyleLbl="node1" presStyleIdx="1" presStyleCnt="2" custScaleY="74090" custLinFactNeighborX="139" custLinFactNeighborY="-12285">
        <dgm:presLayoutVars>
          <dgm:chMax val="0"/>
          <dgm:bulletEnabled val="1"/>
        </dgm:presLayoutVars>
      </dgm:prSet>
      <dgm:spPr/>
      <dgm:t>
        <a:bodyPr/>
        <a:lstStyle/>
        <a:p>
          <a:endParaRPr lang="zh-CN" altLang="en-US"/>
        </a:p>
      </dgm:t>
    </dgm:pt>
    <dgm:pt modelId="{BA5CE5DF-D4BD-4A9E-9D36-7D06A82DBC4C}" type="pres">
      <dgm:prSet presAssocID="{D1A6DC3C-575C-413E-BFF2-51CB1D026B65}" presName="childText" presStyleLbl="revTx" presStyleIdx="0" presStyleCnt="1" custLinFactNeighborX="139" custLinFactNeighborY="-22125">
        <dgm:presLayoutVars>
          <dgm:bulletEnabled val="1"/>
        </dgm:presLayoutVars>
      </dgm:prSet>
      <dgm:spPr/>
      <dgm:t>
        <a:bodyPr/>
        <a:lstStyle/>
        <a:p>
          <a:endParaRPr lang="zh-CN" altLang="en-US"/>
        </a:p>
      </dgm:t>
    </dgm:pt>
  </dgm:ptLst>
  <dgm:cxnLst>
    <dgm:cxn modelId="{7223CBE8-0BBA-463F-A94B-9E9FED227A7A}" type="presOf" srcId="{88953B1E-C47E-4E0C-9984-10E5E98E368D}" destId="{E3CB6C7C-7FF9-4A1E-9485-6BB820B30C22}" srcOrd="0" destOrd="0" presId="urn:microsoft.com/office/officeart/2005/8/layout/vList2#1"/>
    <dgm:cxn modelId="{9D11A73D-D9F1-40A9-B53A-268ECF16E55C}" type="presOf" srcId="{52AF75BD-C6DB-4844-AB10-9AEDC7699663}" destId="{BA5CE5DF-D4BD-4A9E-9D36-7D06A82DBC4C}" srcOrd="0" destOrd="1" presId="urn:microsoft.com/office/officeart/2005/8/layout/vList2#1"/>
    <dgm:cxn modelId="{7397FE8A-A178-4FE7-BE47-990C6FCAB3DA}" srcId="{52AF75BD-C6DB-4844-AB10-9AEDC7699663}" destId="{6F91BFE0-9FE2-4D3C-AA8B-3C52D9B00037}" srcOrd="0" destOrd="0" parTransId="{C2CB5A89-D70F-4055-AA17-DA74C5937FC6}" sibTransId="{8C74A4A4-2066-43DE-BE3D-C768D995CB48}"/>
    <dgm:cxn modelId="{74A06D7A-4881-41A5-9D0F-E2DD23E562DC}" type="presOf" srcId="{D1A6DC3C-575C-413E-BFF2-51CB1D026B65}" destId="{490824C9-2A15-4637-8939-D8A53B01582F}" srcOrd="0" destOrd="0" presId="urn:microsoft.com/office/officeart/2005/8/layout/vList2#1"/>
    <dgm:cxn modelId="{7315DC22-4537-49FD-B1BC-8ECEC3CF4E40}" type="presOf" srcId="{81203FD2-A393-42C9-96BF-DD5F1314866D}" destId="{BA5CE5DF-D4BD-4A9E-9D36-7D06A82DBC4C}" srcOrd="0" destOrd="3" presId="urn:microsoft.com/office/officeart/2005/8/layout/vList2#1"/>
    <dgm:cxn modelId="{7A77AF80-ADB7-4039-9BCE-C5C5F77180D6}" srcId="{3A9D59B5-6EC2-42E0-8BF9-D98E0DA370CE}" destId="{88953B1E-C47E-4E0C-9984-10E5E98E368D}" srcOrd="0" destOrd="0" parTransId="{41145232-E271-4B43-A0BD-33033EC0E5FB}" sibTransId="{F6B3A29C-AD49-474A-B6E1-F3782E50E8F2}"/>
    <dgm:cxn modelId="{7177364C-E9FA-431D-91E4-4DC91F2C5752}" type="presOf" srcId="{285C0BC5-4D76-44A0-AF67-7274873FE479}" destId="{BA5CE5DF-D4BD-4A9E-9D36-7D06A82DBC4C}" srcOrd="0" destOrd="0" presId="urn:microsoft.com/office/officeart/2005/8/layout/vList2#1"/>
    <dgm:cxn modelId="{E5759205-3A71-4BED-AE2F-CECF2F5D71AE}" srcId="{3A9D59B5-6EC2-42E0-8BF9-D98E0DA370CE}" destId="{D1A6DC3C-575C-413E-BFF2-51CB1D026B65}" srcOrd="1" destOrd="0" parTransId="{249A1030-2475-4BE8-A840-404DD7F7FDCA}" sibTransId="{A66D9662-52C9-4080-9792-5FC5A1F26B6B}"/>
    <dgm:cxn modelId="{D38BC5DE-C967-4C4C-9101-C415DBFC5BEE}" srcId="{52AF75BD-C6DB-4844-AB10-9AEDC7699663}" destId="{81203FD2-A393-42C9-96BF-DD5F1314866D}" srcOrd="1" destOrd="0" parTransId="{87A5ECBF-EFB7-4CD3-AC39-F888D7E8F599}" sibTransId="{E1790563-1FE9-48CA-B40D-8B7A470E6062}"/>
    <dgm:cxn modelId="{848EA77A-99F6-4143-9D65-AA5F294670A4}" srcId="{52AF75BD-C6DB-4844-AB10-9AEDC7699663}" destId="{5200459E-2DE7-43D1-A753-735CD5A20E8F}" srcOrd="2" destOrd="0" parTransId="{2AEE9975-1571-49AC-91C3-909D26EFF381}" sibTransId="{A739963E-CF68-4B88-A898-F8CC2A45128F}"/>
    <dgm:cxn modelId="{FADF0B57-9622-442B-B20A-5CE37EBDE0A4}" srcId="{D1A6DC3C-575C-413E-BFF2-51CB1D026B65}" destId="{285C0BC5-4D76-44A0-AF67-7274873FE479}" srcOrd="0" destOrd="0" parTransId="{FAB4BC31-AB65-424C-90CB-972246266817}" sibTransId="{7961E03B-C7B7-4023-8AB5-E4C9E8F98166}"/>
    <dgm:cxn modelId="{5153B313-07E9-447E-B20E-C4EEB07FE79E}" type="presOf" srcId="{3A9D59B5-6EC2-42E0-8BF9-D98E0DA370CE}" destId="{60770CB2-5997-4F45-8112-AC08A538AF63}" srcOrd="0" destOrd="0" presId="urn:microsoft.com/office/officeart/2005/8/layout/vList2#1"/>
    <dgm:cxn modelId="{43389D0F-1988-4E93-B36B-2819FC70DE3E}" srcId="{D1A6DC3C-575C-413E-BFF2-51CB1D026B65}" destId="{52AF75BD-C6DB-4844-AB10-9AEDC7699663}" srcOrd="1" destOrd="0" parTransId="{1DA8D87D-13F6-402C-91C8-E0C06F70C89E}" sibTransId="{B8171865-1B1B-423F-9BE9-93CA992ABFFE}"/>
    <dgm:cxn modelId="{D1FEB46C-3F3E-487D-B783-E921DA5903F4}" type="presOf" srcId="{5200459E-2DE7-43D1-A753-735CD5A20E8F}" destId="{BA5CE5DF-D4BD-4A9E-9D36-7D06A82DBC4C}" srcOrd="0" destOrd="4" presId="urn:microsoft.com/office/officeart/2005/8/layout/vList2#1"/>
    <dgm:cxn modelId="{B305997C-2E43-4984-A340-99EB6A57D4E5}" type="presOf" srcId="{6F91BFE0-9FE2-4D3C-AA8B-3C52D9B00037}" destId="{BA5CE5DF-D4BD-4A9E-9D36-7D06A82DBC4C}" srcOrd="0" destOrd="2" presId="urn:microsoft.com/office/officeart/2005/8/layout/vList2#1"/>
    <dgm:cxn modelId="{E25B81DC-77B4-48C3-8F42-42AA79DB06E9}" type="presParOf" srcId="{60770CB2-5997-4F45-8112-AC08A538AF63}" destId="{E3CB6C7C-7FF9-4A1E-9485-6BB820B30C22}" srcOrd="0" destOrd="0" presId="urn:microsoft.com/office/officeart/2005/8/layout/vList2#1"/>
    <dgm:cxn modelId="{280D8338-39D9-467F-85F7-1C371CDF26E0}" type="presParOf" srcId="{60770CB2-5997-4F45-8112-AC08A538AF63}" destId="{DDF9CBC5-B6C1-422E-819F-95EF719738E1}" srcOrd="1" destOrd="0" presId="urn:microsoft.com/office/officeart/2005/8/layout/vList2#1"/>
    <dgm:cxn modelId="{E8D6C85D-DF91-4E0B-9E6D-24FF7066A455}" type="presParOf" srcId="{60770CB2-5997-4F45-8112-AC08A538AF63}" destId="{490824C9-2A15-4637-8939-D8A53B01582F}" srcOrd="2" destOrd="0" presId="urn:microsoft.com/office/officeart/2005/8/layout/vList2#1"/>
    <dgm:cxn modelId="{9085B693-228B-4E2B-B4CF-A3DA1D1E2615}" type="presParOf" srcId="{60770CB2-5997-4F45-8112-AC08A538AF63}" destId="{BA5CE5DF-D4BD-4A9E-9D36-7D06A82DBC4C}" srcOrd="3"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C1C71D-B148-4A0E-96A4-BF724F92C52D}" type="doc">
      <dgm:prSet loTypeId="urn:microsoft.com/office/officeart/2005/8/layout/vList2#10" loCatId="list" qsTypeId="urn:microsoft.com/office/officeart/2005/8/quickstyle/simple1#10" qsCatId="simple" csTypeId="urn:microsoft.com/office/officeart/2005/8/colors/accent1_2#8" csCatId="accent1" phldr="1"/>
      <dgm:spPr/>
      <dgm:t>
        <a:bodyPr/>
        <a:lstStyle/>
        <a:p>
          <a:endParaRPr lang="zh-CN" altLang="en-US"/>
        </a:p>
      </dgm:t>
    </dgm:pt>
    <dgm:pt modelId="{64E4EA6A-F640-4FBA-8C54-D65C2DB1B952}">
      <dgm:prSet phldr="0" custT="0"/>
      <dgm:spPr/>
      <dgm:t>
        <a:bodyPr vert="horz" wrap="square"/>
        <a:lstStyle/>
        <a:p>
          <a:pPr rtl="0">
            <a:lnSpc>
              <a:spcPct val="100000"/>
            </a:lnSpc>
            <a:spcBef>
              <a:spcPct val="0"/>
            </a:spcBef>
            <a:spcAft>
              <a:spcPct val="35000"/>
            </a:spcAft>
          </a:pPr>
          <a:r>
            <a:rPr lang="zh-CN" b="1" dirty="0" smtClean="0">
              <a:solidFill>
                <a:schemeClr val="bg1"/>
              </a:solidFill>
            </a:rPr>
            <a:t>一、科学的方法</a:t>
          </a:r>
        </a:p>
      </dgm:t>
    </dgm:pt>
    <dgm:pt modelId="{C9AECBC0-D72B-41F3-B111-5C876C2CFDC5}" type="parTrans" cxnId="{CD12A960-FEB0-4760-83DF-00212722A73F}">
      <dgm:prSet/>
      <dgm:spPr/>
      <dgm:t>
        <a:bodyPr/>
        <a:lstStyle/>
        <a:p>
          <a:endParaRPr lang="zh-CN" altLang="en-US"/>
        </a:p>
      </dgm:t>
    </dgm:pt>
    <dgm:pt modelId="{19BA7468-1E00-4ADA-8612-9ACC0D9A6A7A}" type="sibTrans" cxnId="{CD12A960-FEB0-4760-83DF-00212722A73F}">
      <dgm:prSet/>
      <dgm:spPr/>
      <dgm:t>
        <a:bodyPr/>
        <a:lstStyle/>
        <a:p>
          <a:endParaRPr lang="zh-CN" altLang="en-US"/>
        </a:p>
      </dgm:t>
    </dgm:pt>
    <dgm:pt modelId="{8783F8CC-107B-4FC4-83FE-8010A442CCF2}">
      <dgm:prSet phldr="0" custT="0"/>
      <dgm:spPr>
        <a:blipFill rotWithShape="0">
          <a:blip xmlns:r="http://schemas.openxmlformats.org/officeDocument/2006/relationships" r:embed="rId1"/>
          <a:tile tx="0" ty="0" sx="100000" sy="100000" flip="none" algn="tl"/>
        </a:blipFill>
      </dgm:spPr>
      <dgm:t>
        <a:bodyPr vert="horz" wrap="square"/>
        <a:lstStyle/>
        <a:p>
          <a:pPr rtl="0">
            <a:lnSpc>
              <a:spcPct val="100000"/>
            </a:lnSpc>
            <a:spcBef>
              <a:spcPct val="0"/>
            </a:spcBef>
            <a:spcAft>
              <a:spcPct val="35000"/>
            </a:spcAft>
          </a:pPr>
          <a:r>
            <a:rPr lang="en-US" dirty="0" smtClean="0">
              <a:solidFill>
                <a:schemeClr val="bg1"/>
              </a:solidFill>
            </a:rPr>
            <a:t>1</a:t>
          </a:r>
          <a:r>
            <a:rPr lang="zh-CN" dirty="0" smtClean="0">
              <a:solidFill>
                <a:schemeClr val="bg1"/>
              </a:solidFill>
            </a:rPr>
            <a:t>、方法的含义：量具→工具、手段→程序</a:t>
          </a:r>
        </a:p>
      </dgm:t>
    </dgm:pt>
    <dgm:pt modelId="{C2E31120-3097-4873-811E-E61219A3A3E5}" type="parTrans" cxnId="{2EAD09EA-1A6D-415B-B312-9C4BA2743959}">
      <dgm:prSet/>
      <dgm:spPr/>
      <dgm:t>
        <a:bodyPr/>
        <a:lstStyle/>
        <a:p>
          <a:endParaRPr lang="zh-CN" altLang="en-US"/>
        </a:p>
      </dgm:t>
    </dgm:pt>
    <dgm:pt modelId="{C505E5D8-969F-42C2-93D8-00A5C5A76D96}" type="sibTrans" cxnId="{2EAD09EA-1A6D-415B-B312-9C4BA2743959}">
      <dgm:prSet/>
      <dgm:spPr/>
      <dgm:t>
        <a:bodyPr/>
        <a:lstStyle/>
        <a:p>
          <a:endParaRPr lang="zh-CN" altLang="en-US"/>
        </a:p>
      </dgm:t>
    </dgm:pt>
    <dgm:pt modelId="{6BA2C7F3-AED7-4E9C-A7A0-9FBEEE8DC0DA}">
      <dgm:prSet phldr="0" custT="0"/>
      <dgm:spPr>
        <a:blipFill rotWithShape="0">
          <a:blip xmlns:r="http://schemas.openxmlformats.org/officeDocument/2006/relationships" r:embed="rId1"/>
          <a:tile tx="0" ty="0" sx="100000" sy="100000" flip="none" algn="tl"/>
        </a:blipFill>
      </dgm:spPr>
      <dgm:t>
        <a:bodyPr vert="horz" wrap="square"/>
        <a:lstStyle/>
        <a:p>
          <a:pPr rtl="0">
            <a:lnSpc>
              <a:spcPct val="100000"/>
            </a:lnSpc>
            <a:spcBef>
              <a:spcPct val="0"/>
            </a:spcBef>
            <a:spcAft>
              <a:spcPct val="35000"/>
            </a:spcAft>
          </a:pPr>
          <a:r>
            <a:rPr lang="en-US" dirty="0" smtClean="0">
              <a:solidFill>
                <a:schemeClr val="bg1"/>
              </a:solidFill>
            </a:rPr>
            <a:t>2</a:t>
          </a:r>
          <a:r>
            <a:rPr lang="zh-CN" dirty="0" smtClean="0">
              <a:solidFill>
                <a:schemeClr val="bg1"/>
              </a:solidFill>
            </a:rPr>
            <a:t>、科学方法特征：中介、中性、创造、规范</a:t>
          </a:r>
        </a:p>
      </dgm:t>
    </dgm:pt>
    <dgm:pt modelId="{DFF1ED19-D3E2-40A3-86D0-D0F4166F3AD7}" type="parTrans" cxnId="{AC7FE177-A73D-46A2-B479-8EE52C1C7CBB}">
      <dgm:prSet/>
      <dgm:spPr/>
      <dgm:t>
        <a:bodyPr/>
        <a:lstStyle/>
        <a:p>
          <a:endParaRPr lang="zh-CN" altLang="en-US"/>
        </a:p>
      </dgm:t>
    </dgm:pt>
    <dgm:pt modelId="{5CA6CDC3-6EDE-4DBE-B1F0-0AB933EF68F4}" type="sibTrans" cxnId="{AC7FE177-A73D-46A2-B479-8EE52C1C7CBB}">
      <dgm:prSet/>
      <dgm:spPr/>
      <dgm:t>
        <a:bodyPr/>
        <a:lstStyle/>
        <a:p>
          <a:endParaRPr lang="zh-CN" altLang="en-US"/>
        </a:p>
      </dgm:t>
    </dgm:pt>
    <dgm:pt modelId="{9DA665B1-BC55-401A-83DD-67E60AAAEC93}">
      <dgm:prSet phldr="0" custT="0"/>
      <dgm:spPr>
        <a:blipFill rotWithShape="0">
          <a:blip xmlns:r="http://schemas.openxmlformats.org/officeDocument/2006/relationships" r:embed="rId1"/>
          <a:tile tx="0" ty="0" sx="100000" sy="100000" flip="none" algn="tl"/>
        </a:blipFill>
      </dgm:spPr>
      <dgm:t>
        <a:bodyPr vert="horz" wrap="square"/>
        <a:lstStyle/>
        <a:p>
          <a:pPr rtl="0">
            <a:lnSpc>
              <a:spcPct val="100000"/>
            </a:lnSpc>
            <a:spcBef>
              <a:spcPct val="0"/>
            </a:spcBef>
            <a:spcAft>
              <a:spcPct val="35000"/>
            </a:spcAft>
          </a:pPr>
          <a:r>
            <a:rPr lang="en-US" b="1" dirty="0" smtClean="0">
              <a:solidFill>
                <a:schemeClr val="bg1"/>
              </a:solidFill>
            </a:rPr>
            <a:t>3</a:t>
          </a:r>
          <a:r>
            <a:rPr lang="zh-CN" b="1" dirty="0" smtClean="0">
              <a:solidFill>
                <a:schemeClr val="bg1"/>
              </a:solidFill>
            </a:rPr>
            <a:t>、</a:t>
          </a:r>
          <a:r>
            <a:rPr lang="zh-CN" dirty="0" smtClean="0">
              <a:solidFill>
                <a:schemeClr val="bg1"/>
              </a:solidFill>
            </a:rPr>
            <a:t>推理模式：</a:t>
          </a:r>
        </a:p>
      </dgm:t>
    </dgm:pt>
    <dgm:pt modelId="{46A4E4F9-238E-494C-A304-3BE028199C06}" type="parTrans" cxnId="{154CD580-209B-4ED4-A722-8C11E1BE3AFE}">
      <dgm:prSet/>
      <dgm:spPr/>
      <dgm:t>
        <a:bodyPr/>
        <a:lstStyle/>
        <a:p>
          <a:endParaRPr lang="zh-CN" altLang="en-US"/>
        </a:p>
      </dgm:t>
    </dgm:pt>
    <dgm:pt modelId="{131E3679-95B4-435D-85A1-F4A32D346182}" type="sibTrans" cxnId="{154CD580-209B-4ED4-A722-8C11E1BE3AFE}">
      <dgm:prSet/>
      <dgm:spPr/>
      <dgm:t>
        <a:bodyPr/>
        <a:lstStyle/>
        <a:p>
          <a:endParaRPr lang="zh-CN" altLang="en-US"/>
        </a:p>
      </dgm:t>
    </dgm:pt>
    <dgm:pt modelId="{F0CDA1CC-BFFA-4D1E-B93A-30E5E5E72C6E}">
      <dgm:prSet/>
      <dgm:spPr>
        <a:blipFill rotWithShape="0">
          <a:blip xmlns:r="http://schemas.openxmlformats.org/officeDocument/2006/relationships" r:embed="rId1"/>
          <a:tile tx="0" ty="0" sx="100000" sy="100000" flip="none" algn="tl"/>
        </a:blipFill>
      </dgm:spPr>
      <dgm:t>
        <a:bodyPr/>
        <a:lstStyle/>
        <a:p>
          <a:pPr rtl="0"/>
          <a:endParaRPr lang="zh-CN" b="1" dirty="0"/>
        </a:p>
      </dgm:t>
    </dgm:pt>
    <dgm:pt modelId="{00C19340-05F2-4C9F-85F6-3C6575C5FB2D}" type="parTrans" cxnId="{89FBF1D2-7857-42A6-BB88-3D062170FFC1}">
      <dgm:prSet/>
      <dgm:spPr/>
      <dgm:t>
        <a:bodyPr/>
        <a:lstStyle/>
        <a:p>
          <a:endParaRPr lang="zh-CN" altLang="en-US"/>
        </a:p>
      </dgm:t>
    </dgm:pt>
    <dgm:pt modelId="{C4B6F1B3-EDA5-4707-8E8C-4BCDD4B4FECA}" type="sibTrans" cxnId="{89FBF1D2-7857-42A6-BB88-3D062170FFC1}">
      <dgm:prSet/>
      <dgm:spPr/>
      <dgm:t>
        <a:bodyPr/>
        <a:lstStyle/>
        <a:p>
          <a:endParaRPr lang="zh-CN" altLang="en-US"/>
        </a:p>
      </dgm:t>
    </dgm:pt>
    <dgm:pt modelId="{5264E78E-7B8D-4FC3-BDB0-158C79A89C71}">
      <dgm:prSet/>
      <dgm:spPr>
        <a:blipFill rotWithShape="0">
          <a:blip xmlns:r="http://schemas.openxmlformats.org/officeDocument/2006/relationships" r:embed="rId1"/>
          <a:tile tx="0" ty="0" sx="100000" sy="100000" flip="none" algn="tl"/>
        </a:blipFill>
      </dgm:spPr>
      <dgm:t>
        <a:bodyPr/>
        <a:lstStyle/>
        <a:p>
          <a:pPr rtl="0"/>
          <a:endParaRPr lang="en-US" dirty="0"/>
        </a:p>
      </dgm:t>
    </dgm:pt>
    <dgm:pt modelId="{ED4B5DD1-4995-43C0-A036-C1C788C9E3B4}" type="parTrans" cxnId="{43F46A27-A01A-43F7-A9CB-DF2277CE510A}">
      <dgm:prSet/>
      <dgm:spPr/>
      <dgm:t>
        <a:bodyPr/>
        <a:lstStyle/>
        <a:p>
          <a:endParaRPr lang="zh-CN" altLang="en-US"/>
        </a:p>
      </dgm:t>
    </dgm:pt>
    <dgm:pt modelId="{5761A226-EBD7-4D87-9096-4DFA13CDE842}" type="sibTrans" cxnId="{43F46A27-A01A-43F7-A9CB-DF2277CE510A}">
      <dgm:prSet/>
      <dgm:spPr/>
      <dgm:t>
        <a:bodyPr/>
        <a:lstStyle/>
        <a:p>
          <a:endParaRPr lang="zh-CN" altLang="en-US"/>
        </a:p>
      </dgm:t>
    </dgm:pt>
    <dgm:pt modelId="{D295FC13-1457-484F-AD1D-52C2863FAC3F}" type="pres">
      <dgm:prSet presAssocID="{19C1C71D-B148-4A0E-96A4-BF724F92C52D}" presName="linear" presStyleCnt="0">
        <dgm:presLayoutVars>
          <dgm:animLvl val="lvl"/>
          <dgm:resizeHandles val="exact"/>
        </dgm:presLayoutVars>
      </dgm:prSet>
      <dgm:spPr/>
      <dgm:t>
        <a:bodyPr/>
        <a:lstStyle/>
        <a:p>
          <a:endParaRPr lang="zh-CN" altLang="en-US"/>
        </a:p>
      </dgm:t>
    </dgm:pt>
    <dgm:pt modelId="{48C19ECA-FFEB-4910-BB76-B050931E4AA2}" type="pres">
      <dgm:prSet presAssocID="{64E4EA6A-F640-4FBA-8C54-D65C2DB1B952}" presName="parentText" presStyleLbl="node1" presStyleIdx="0" presStyleCnt="6">
        <dgm:presLayoutVars>
          <dgm:chMax val="0"/>
          <dgm:bulletEnabled val="1"/>
        </dgm:presLayoutVars>
      </dgm:prSet>
      <dgm:spPr/>
      <dgm:t>
        <a:bodyPr/>
        <a:lstStyle/>
        <a:p>
          <a:endParaRPr lang="zh-CN" altLang="en-US"/>
        </a:p>
      </dgm:t>
    </dgm:pt>
    <dgm:pt modelId="{2D8143DF-F548-44D7-880B-95897A0D971F}" type="pres">
      <dgm:prSet presAssocID="{19BA7468-1E00-4ADA-8612-9ACC0D9A6A7A}" presName="spacer" presStyleCnt="0"/>
      <dgm:spPr/>
    </dgm:pt>
    <dgm:pt modelId="{B632F2D2-06E2-430A-8C8B-32F55471304F}" type="pres">
      <dgm:prSet presAssocID="{8783F8CC-107B-4FC4-83FE-8010A442CCF2}" presName="parentText" presStyleLbl="node1" presStyleIdx="1" presStyleCnt="6">
        <dgm:presLayoutVars>
          <dgm:chMax val="0"/>
          <dgm:bulletEnabled val="1"/>
        </dgm:presLayoutVars>
      </dgm:prSet>
      <dgm:spPr/>
      <dgm:t>
        <a:bodyPr/>
        <a:lstStyle/>
        <a:p>
          <a:endParaRPr lang="zh-CN" altLang="en-US"/>
        </a:p>
      </dgm:t>
    </dgm:pt>
    <dgm:pt modelId="{A3260226-4D0E-437E-B254-BF18F9A9FB2E}" type="pres">
      <dgm:prSet presAssocID="{C505E5D8-969F-42C2-93D8-00A5C5A76D96}" presName="spacer" presStyleCnt="0"/>
      <dgm:spPr/>
    </dgm:pt>
    <dgm:pt modelId="{33084CAB-BF73-48FA-BDAD-104DBC0687FE}" type="pres">
      <dgm:prSet presAssocID="{6BA2C7F3-AED7-4E9C-A7A0-9FBEEE8DC0DA}" presName="parentText" presStyleLbl="node1" presStyleIdx="2" presStyleCnt="6">
        <dgm:presLayoutVars>
          <dgm:chMax val="0"/>
          <dgm:bulletEnabled val="1"/>
        </dgm:presLayoutVars>
      </dgm:prSet>
      <dgm:spPr/>
      <dgm:t>
        <a:bodyPr/>
        <a:lstStyle/>
        <a:p>
          <a:endParaRPr lang="zh-CN" altLang="en-US"/>
        </a:p>
      </dgm:t>
    </dgm:pt>
    <dgm:pt modelId="{17A1B9B8-8A99-48B9-AFD2-1CF1F12D68B3}" type="pres">
      <dgm:prSet presAssocID="{5CA6CDC3-6EDE-4DBE-B1F0-0AB933EF68F4}" presName="spacer" presStyleCnt="0"/>
      <dgm:spPr/>
    </dgm:pt>
    <dgm:pt modelId="{1191AA30-0978-494E-AF9D-AA1DAD37BC27}" type="pres">
      <dgm:prSet presAssocID="{9DA665B1-BC55-401A-83DD-67E60AAAEC93}" presName="parentText" presStyleLbl="node1" presStyleIdx="3" presStyleCnt="6">
        <dgm:presLayoutVars>
          <dgm:chMax val="0"/>
          <dgm:bulletEnabled val="1"/>
        </dgm:presLayoutVars>
      </dgm:prSet>
      <dgm:spPr/>
      <dgm:t>
        <a:bodyPr/>
        <a:lstStyle/>
        <a:p>
          <a:endParaRPr lang="zh-CN" altLang="en-US"/>
        </a:p>
      </dgm:t>
    </dgm:pt>
    <dgm:pt modelId="{FBBBD34E-E16A-4430-9CCF-CBB0829A00A8}" type="pres">
      <dgm:prSet presAssocID="{131E3679-95B4-435D-85A1-F4A32D346182}" presName="spacer" presStyleCnt="0"/>
      <dgm:spPr/>
    </dgm:pt>
    <dgm:pt modelId="{820B9BB9-DF94-4A64-8485-D25E95750036}" type="pres">
      <dgm:prSet presAssocID="{F0CDA1CC-BFFA-4D1E-B93A-30E5E5E72C6E}" presName="parentText" presStyleLbl="node1" presStyleIdx="4" presStyleCnt="6">
        <dgm:presLayoutVars>
          <dgm:chMax val="0"/>
          <dgm:bulletEnabled val="1"/>
        </dgm:presLayoutVars>
      </dgm:prSet>
      <dgm:spPr/>
      <dgm:t>
        <a:bodyPr/>
        <a:lstStyle/>
        <a:p>
          <a:endParaRPr lang="zh-CN" altLang="en-US"/>
        </a:p>
      </dgm:t>
    </dgm:pt>
    <dgm:pt modelId="{2781708E-2F12-48C4-88DB-6B100E460036}" type="pres">
      <dgm:prSet presAssocID="{C4B6F1B3-EDA5-4707-8E8C-4BCDD4B4FECA}" presName="spacer" presStyleCnt="0"/>
      <dgm:spPr/>
    </dgm:pt>
    <dgm:pt modelId="{AA5EF4CB-F176-4160-94B1-8555F36EB3AA}" type="pres">
      <dgm:prSet presAssocID="{5264E78E-7B8D-4FC3-BDB0-158C79A89C71}" presName="parentText" presStyleLbl="node1" presStyleIdx="5" presStyleCnt="6">
        <dgm:presLayoutVars>
          <dgm:chMax val="0"/>
          <dgm:bulletEnabled val="1"/>
        </dgm:presLayoutVars>
      </dgm:prSet>
      <dgm:spPr/>
      <dgm:t>
        <a:bodyPr/>
        <a:lstStyle/>
        <a:p>
          <a:endParaRPr lang="zh-CN" altLang="en-US"/>
        </a:p>
      </dgm:t>
    </dgm:pt>
  </dgm:ptLst>
  <dgm:cxnLst>
    <dgm:cxn modelId="{AC7FE177-A73D-46A2-B479-8EE52C1C7CBB}" srcId="{19C1C71D-B148-4A0E-96A4-BF724F92C52D}" destId="{6BA2C7F3-AED7-4E9C-A7A0-9FBEEE8DC0DA}" srcOrd="2" destOrd="0" parTransId="{DFF1ED19-D3E2-40A3-86D0-D0F4166F3AD7}" sibTransId="{5CA6CDC3-6EDE-4DBE-B1F0-0AB933EF68F4}"/>
    <dgm:cxn modelId="{43F46A27-A01A-43F7-A9CB-DF2277CE510A}" srcId="{19C1C71D-B148-4A0E-96A4-BF724F92C52D}" destId="{5264E78E-7B8D-4FC3-BDB0-158C79A89C71}" srcOrd="5" destOrd="0" parTransId="{ED4B5DD1-4995-43C0-A036-C1C788C9E3B4}" sibTransId="{5761A226-EBD7-4D87-9096-4DFA13CDE842}"/>
    <dgm:cxn modelId="{154CD580-209B-4ED4-A722-8C11E1BE3AFE}" srcId="{19C1C71D-B148-4A0E-96A4-BF724F92C52D}" destId="{9DA665B1-BC55-401A-83DD-67E60AAAEC93}" srcOrd="3" destOrd="0" parTransId="{46A4E4F9-238E-494C-A304-3BE028199C06}" sibTransId="{131E3679-95B4-435D-85A1-F4A32D346182}"/>
    <dgm:cxn modelId="{382FDEA0-9E4D-4AFE-8A41-0AD950ACF827}" type="presOf" srcId="{6BA2C7F3-AED7-4E9C-A7A0-9FBEEE8DC0DA}" destId="{33084CAB-BF73-48FA-BDAD-104DBC0687FE}" srcOrd="0" destOrd="0" presId="urn:microsoft.com/office/officeart/2005/8/layout/vList2#10"/>
    <dgm:cxn modelId="{0E1E828B-E891-47CC-962B-5635241DBF84}" type="presOf" srcId="{64E4EA6A-F640-4FBA-8C54-D65C2DB1B952}" destId="{48C19ECA-FFEB-4910-BB76-B050931E4AA2}" srcOrd="0" destOrd="0" presId="urn:microsoft.com/office/officeart/2005/8/layout/vList2#10"/>
    <dgm:cxn modelId="{89FBF1D2-7857-42A6-BB88-3D062170FFC1}" srcId="{19C1C71D-B148-4A0E-96A4-BF724F92C52D}" destId="{F0CDA1CC-BFFA-4D1E-B93A-30E5E5E72C6E}" srcOrd="4" destOrd="0" parTransId="{00C19340-05F2-4C9F-85F6-3C6575C5FB2D}" sibTransId="{C4B6F1B3-EDA5-4707-8E8C-4BCDD4B4FECA}"/>
    <dgm:cxn modelId="{2EAD09EA-1A6D-415B-B312-9C4BA2743959}" srcId="{19C1C71D-B148-4A0E-96A4-BF724F92C52D}" destId="{8783F8CC-107B-4FC4-83FE-8010A442CCF2}" srcOrd="1" destOrd="0" parTransId="{C2E31120-3097-4873-811E-E61219A3A3E5}" sibTransId="{C505E5D8-969F-42C2-93D8-00A5C5A76D96}"/>
    <dgm:cxn modelId="{383508F3-FE46-456C-864A-BA55985BDAC6}" type="presOf" srcId="{8783F8CC-107B-4FC4-83FE-8010A442CCF2}" destId="{B632F2D2-06E2-430A-8C8B-32F55471304F}" srcOrd="0" destOrd="0" presId="urn:microsoft.com/office/officeart/2005/8/layout/vList2#10"/>
    <dgm:cxn modelId="{33461828-7E15-4615-9150-4EB5F5E29C4C}" type="presOf" srcId="{9DA665B1-BC55-401A-83DD-67E60AAAEC93}" destId="{1191AA30-0978-494E-AF9D-AA1DAD37BC27}" srcOrd="0" destOrd="0" presId="urn:microsoft.com/office/officeart/2005/8/layout/vList2#10"/>
    <dgm:cxn modelId="{389B24C2-978D-46A0-A7B2-B5901FFFB64E}" type="presOf" srcId="{F0CDA1CC-BFFA-4D1E-B93A-30E5E5E72C6E}" destId="{820B9BB9-DF94-4A64-8485-D25E95750036}" srcOrd="0" destOrd="0" presId="urn:microsoft.com/office/officeart/2005/8/layout/vList2#10"/>
    <dgm:cxn modelId="{CD12A960-FEB0-4760-83DF-00212722A73F}" srcId="{19C1C71D-B148-4A0E-96A4-BF724F92C52D}" destId="{64E4EA6A-F640-4FBA-8C54-D65C2DB1B952}" srcOrd="0" destOrd="0" parTransId="{C9AECBC0-D72B-41F3-B111-5C876C2CFDC5}" sibTransId="{19BA7468-1E00-4ADA-8612-9ACC0D9A6A7A}"/>
    <dgm:cxn modelId="{A8471497-D941-4DB8-B3BD-4E07776BD08F}" type="presOf" srcId="{5264E78E-7B8D-4FC3-BDB0-158C79A89C71}" destId="{AA5EF4CB-F176-4160-94B1-8555F36EB3AA}" srcOrd="0" destOrd="0" presId="urn:microsoft.com/office/officeart/2005/8/layout/vList2#10"/>
    <dgm:cxn modelId="{37558947-EE56-4A5B-9F9E-E3EA6F2A402E}" type="presOf" srcId="{19C1C71D-B148-4A0E-96A4-BF724F92C52D}" destId="{D295FC13-1457-484F-AD1D-52C2863FAC3F}" srcOrd="0" destOrd="0" presId="urn:microsoft.com/office/officeart/2005/8/layout/vList2#10"/>
    <dgm:cxn modelId="{6DF30209-D086-4A53-BE84-B56AB79DB85B}" type="presParOf" srcId="{D295FC13-1457-484F-AD1D-52C2863FAC3F}" destId="{48C19ECA-FFEB-4910-BB76-B050931E4AA2}" srcOrd="0" destOrd="0" presId="urn:microsoft.com/office/officeart/2005/8/layout/vList2#10"/>
    <dgm:cxn modelId="{96BB9988-7621-4262-ADF5-4688D4553638}" type="presParOf" srcId="{D295FC13-1457-484F-AD1D-52C2863FAC3F}" destId="{2D8143DF-F548-44D7-880B-95897A0D971F}" srcOrd="1" destOrd="0" presId="urn:microsoft.com/office/officeart/2005/8/layout/vList2#10"/>
    <dgm:cxn modelId="{129936EB-3E5E-491E-8B62-2D9CB9C6BB84}" type="presParOf" srcId="{D295FC13-1457-484F-AD1D-52C2863FAC3F}" destId="{B632F2D2-06E2-430A-8C8B-32F55471304F}" srcOrd="2" destOrd="0" presId="urn:microsoft.com/office/officeart/2005/8/layout/vList2#10"/>
    <dgm:cxn modelId="{E147BDB2-81D2-4EAC-A594-B88D82D50DD8}" type="presParOf" srcId="{D295FC13-1457-484F-AD1D-52C2863FAC3F}" destId="{A3260226-4D0E-437E-B254-BF18F9A9FB2E}" srcOrd="3" destOrd="0" presId="urn:microsoft.com/office/officeart/2005/8/layout/vList2#10"/>
    <dgm:cxn modelId="{D45027A6-F96F-486D-8493-79704A1F7D75}" type="presParOf" srcId="{D295FC13-1457-484F-AD1D-52C2863FAC3F}" destId="{33084CAB-BF73-48FA-BDAD-104DBC0687FE}" srcOrd="4" destOrd="0" presId="urn:microsoft.com/office/officeart/2005/8/layout/vList2#10"/>
    <dgm:cxn modelId="{AC0E2269-D130-4B8F-9B08-5657CE417265}" type="presParOf" srcId="{D295FC13-1457-484F-AD1D-52C2863FAC3F}" destId="{17A1B9B8-8A99-48B9-AFD2-1CF1F12D68B3}" srcOrd="5" destOrd="0" presId="urn:microsoft.com/office/officeart/2005/8/layout/vList2#10"/>
    <dgm:cxn modelId="{C7D4CFA3-4365-4506-BCDA-BE482836C88C}" type="presParOf" srcId="{D295FC13-1457-484F-AD1D-52C2863FAC3F}" destId="{1191AA30-0978-494E-AF9D-AA1DAD37BC27}" srcOrd="6" destOrd="0" presId="urn:microsoft.com/office/officeart/2005/8/layout/vList2#10"/>
    <dgm:cxn modelId="{BE335E40-F823-4235-82F1-4B21D21B820A}" type="presParOf" srcId="{D295FC13-1457-484F-AD1D-52C2863FAC3F}" destId="{FBBBD34E-E16A-4430-9CCF-CBB0829A00A8}" srcOrd="7" destOrd="0" presId="urn:microsoft.com/office/officeart/2005/8/layout/vList2#10"/>
    <dgm:cxn modelId="{1528FF88-AE5F-4ACB-9B38-F82FCFECADCD}" type="presParOf" srcId="{D295FC13-1457-484F-AD1D-52C2863FAC3F}" destId="{820B9BB9-DF94-4A64-8485-D25E95750036}" srcOrd="8" destOrd="0" presId="urn:microsoft.com/office/officeart/2005/8/layout/vList2#10"/>
    <dgm:cxn modelId="{931FA4A1-10B9-4CC7-A6DA-968567921DB4}" type="presParOf" srcId="{D295FC13-1457-484F-AD1D-52C2863FAC3F}" destId="{2781708E-2F12-48C4-88DB-6B100E460036}" srcOrd="9" destOrd="0" presId="urn:microsoft.com/office/officeart/2005/8/layout/vList2#10"/>
    <dgm:cxn modelId="{2E72143E-B51B-47E5-9D85-3B11B6768CD2}" type="presParOf" srcId="{D295FC13-1457-484F-AD1D-52C2863FAC3F}" destId="{AA5EF4CB-F176-4160-94B1-8555F36EB3AA}" srcOrd="1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B4221CB-964C-4459-AAF2-B66B568F8EE4}" type="doc">
      <dgm:prSet loTypeId="urn:microsoft.com/office/officeart/2005/8/layout/vList3#1" loCatId="list" qsTypeId="urn:microsoft.com/office/officeart/2005/8/quickstyle/simple1#11" qsCatId="simple" csTypeId="urn:microsoft.com/office/officeart/2005/8/colors/accent1_2#9" csCatId="accent1" phldr="1"/>
      <dgm:spPr/>
      <dgm:t>
        <a:bodyPr/>
        <a:lstStyle/>
        <a:p>
          <a:endParaRPr lang="zh-CN" altLang="en-US"/>
        </a:p>
      </dgm:t>
    </dgm:pt>
    <dgm:pt modelId="{AFCFB35C-7CE0-4EBF-9086-08596D1BD1E1}">
      <dgm:prSet phldr="0" custT="1"/>
      <dgm:spPr/>
      <dgm:t>
        <a:bodyPr vert="horz" wrap="square"/>
        <a:lstStyle/>
        <a:p>
          <a:pPr rtl="0">
            <a:lnSpc>
              <a:spcPct val="100000"/>
            </a:lnSpc>
            <a:spcBef>
              <a:spcPct val="0"/>
            </a:spcBef>
            <a:spcAft>
              <a:spcPct val="35000"/>
            </a:spcAft>
          </a:pPr>
          <a:r>
            <a:rPr lang="zh-CN" sz="2000" b="1" dirty="0" smtClean="0">
              <a:solidFill>
                <a:schemeClr val="bg1"/>
              </a:solidFill>
            </a:rPr>
            <a:t>自然科学研究中的“科学方法”</a:t>
          </a:r>
          <a:endParaRPr lang="en-US" sz="3600" b="1" dirty="0">
            <a:solidFill>
              <a:schemeClr val="bg1"/>
            </a:solidFill>
          </a:endParaRPr>
        </a:p>
      </dgm:t>
    </dgm:pt>
    <dgm:pt modelId="{5D16CB0F-4965-4DFC-8FC0-352A8FEF52AB}" type="parTrans" cxnId="{43312D93-4BCC-4CA0-8EC6-B29EF8B7FB51}">
      <dgm:prSet/>
      <dgm:spPr/>
      <dgm:t>
        <a:bodyPr/>
        <a:lstStyle/>
        <a:p>
          <a:endParaRPr lang="zh-CN" altLang="en-US"/>
        </a:p>
      </dgm:t>
    </dgm:pt>
    <dgm:pt modelId="{3FB2241D-C3D0-42BC-9C75-57BB947D8A68}" type="sibTrans" cxnId="{43312D93-4BCC-4CA0-8EC6-B29EF8B7FB51}">
      <dgm:prSet/>
      <dgm:spPr/>
      <dgm:t>
        <a:bodyPr/>
        <a:lstStyle/>
        <a:p>
          <a:endParaRPr lang="zh-CN" altLang="en-US"/>
        </a:p>
      </dgm:t>
    </dgm:pt>
    <dgm:pt modelId="{97C30D0B-FF63-42B2-8269-09F1CB1252D3}">
      <dgm:prSet phldr="0" custT="1"/>
      <dgm:spPr/>
      <dgm:t>
        <a:bodyPr vert="horz" wrap="square"/>
        <a:lstStyle/>
        <a:p>
          <a:pPr rtl="0">
            <a:lnSpc>
              <a:spcPct val="100000"/>
            </a:lnSpc>
            <a:spcBef>
              <a:spcPct val="0"/>
            </a:spcBef>
            <a:spcAft>
              <a:spcPct val="15000"/>
            </a:spcAft>
          </a:pPr>
          <a:r>
            <a:rPr lang="zh-CN" sz="2000" b="1" dirty="0" smtClean="0">
              <a:solidFill>
                <a:schemeClr val="bg1"/>
              </a:solidFill>
            </a:rPr>
            <a:t>观察、实验、归纳、演绎</a:t>
          </a:r>
          <a:endParaRPr lang="en-US" sz="2000" b="1" dirty="0">
            <a:solidFill>
              <a:schemeClr val="bg1"/>
            </a:solidFill>
          </a:endParaRPr>
        </a:p>
      </dgm:t>
    </dgm:pt>
    <dgm:pt modelId="{53042B29-21EF-464B-B223-1FF174A24BB5}" type="parTrans" cxnId="{7A351CC9-C872-4493-B4ED-AAF89017EE32}">
      <dgm:prSet/>
      <dgm:spPr/>
    </dgm:pt>
    <dgm:pt modelId="{1BF1D573-3710-4780-88B6-017DF2064B1E}" type="sibTrans" cxnId="{7A351CC9-C872-4493-B4ED-AAF89017EE32}">
      <dgm:prSet/>
      <dgm:spPr/>
    </dgm:pt>
    <dgm:pt modelId="{D5F7AF32-DE97-4F0C-8BA0-7EE7122C3CE3}">
      <dgm:prSet phldr="0" custT="1"/>
      <dgm:spPr/>
      <dgm:t>
        <a:bodyPr vert="horz" wrap="square"/>
        <a:lstStyle/>
        <a:p>
          <a:pPr rtl="0">
            <a:lnSpc>
              <a:spcPct val="100000"/>
            </a:lnSpc>
            <a:spcBef>
              <a:spcPct val="0"/>
            </a:spcBef>
            <a:spcAft>
              <a:spcPct val="15000"/>
            </a:spcAft>
          </a:pPr>
          <a:r>
            <a:rPr lang="zh-CN" sz="2000" b="1" dirty="0" smtClean="0">
              <a:solidFill>
                <a:schemeClr val="bg1"/>
              </a:solidFill>
            </a:rPr>
            <a:t>卡尔波普尔的“假设</a:t>
          </a:r>
          <a:r>
            <a:rPr lang="en-US" sz="2000" b="1" dirty="0" smtClean="0">
              <a:solidFill>
                <a:schemeClr val="bg1"/>
              </a:solidFill>
            </a:rPr>
            <a:t>——</a:t>
          </a:r>
          <a:r>
            <a:rPr lang="zh-CN" sz="2000" b="1" dirty="0" smtClean="0">
              <a:solidFill>
                <a:schemeClr val="bg1"/>
              </a:solidFill>
            </a:rPr>
            <a:t>证伪法”</a:t>
          </a:r>
        </a:p>
      </dgm:t>
    </dgm:pt>
    <dgm:pt modelId="{F43D6E80-C2BC-446E-AA97-F67703978950}" type="parTrans" cxnId="{815D9092-3E89-4F53-A895-05980A67524F}">
      <dgm:prSet/>
      <dgm:spPr/>
    </dgm:pt>
    <dgm:pt modelId="{70621B64-BB70-47D9-91C3-83C50EFEB1EE}" type="sibTrans" cxnId="{815D9092-3E89-4F53-A895-05980A67524F}">
      <dgm:prSet/>
      <dgm:spPr/>
    </dgm:pt>
    <dgm:pt modelId="{7664955C-36DC-4613-82D9-E6E56A1BB924}">
      <dgm:prSet phldr="0" custT="1"/>
      <dgm:spPr/>
      <dgm:t>
        <a:bodyPr vert="horz" wrap="square"/>
        <a:lstStyle/>
        <a:p>
          <a:pPr rtl="0">
            <a:lnSpc>
              <a:spcPct val="100000"/>
            </a:lnSpc>
            <a:spcBef>
              <a:spcPct val="0"/>
            </a:spcBef>
            <a:spcAft>
              <a:spcPct val="35000"/>
            </a:spcAft>
          </a:pPr>
          <a:r>
            <a:rPr lang="zh-CN" sz="2000" b="1" dirty="0" smtClean="0">
              <a:solidFill>
                <a:schemeClr val="bg1"/>
              </a:solidFill>
            </a:rPr>
            <a:t>社会科学研究中的“科学方法”</a:t>
          </a:r>
          <a:endParaRPr lang="en-US" sz="2100" b="1" dirty="0">
            <a:solidFill>
              <a:schemeClr val="bg1"/>
            </a:solidFill>
          </a:endParaRPr>
        </a:p>
      </dgm:t>
    </dgm:pt>
    <dgm:pt modelId="{AE92E9D0-3787-4462-9843-929509305702}" type="parTrans" cxnId="{1125C489-18B0-4135-A382-42C79E0FE3EC}">
      <dgm:prSet/>
      <dgm:spPr/>
      <dgm:t>
        <a:bodyPr/>
        <a:lstStyle/>
        <a:p>
          <a:endParaRPr lang="zh-CN" altLang="en-US"/>
        </a:p>
      </dgm:t>
    </dgm:pt>
    <dgm:pt modelId="{6BECCE9C-9632-432B-B934-53097BF11C17}" type="sibTrans" cxnId="{1125C489-18B0-4135-A382-42C79E0FE3EC}">
      <dgm:prSet/>
      <dgm:spPr/>
      <dgm:t>
        <a:bodyPr/>
        <a:lstStyle/>
        <a:p>
          <a:endParaRPr lang="zh-CN" altLang="en-US"/>
        </a:p>
      </dgm:t>
    </dgm:pt>
    <dgm:pt modelId="{6414225B-8A35-4C4D-A728-32BAC4637B9B}">
      <dgm:prSet phldr="0" custT="1"/>
      <dgm:spPr/>
      <dgm:t>
        <a:bodyPr vert="horz" wrap="square"/>
        <a:lstStyle/>
        <a:p>
          <a:pPr rtl="0">
            <a:lnSpc>
              <a:spcPct val="100000"/>
            </a:lnSpc>
            <a:spcBef>
              <a:spcPct val="0"/>
            </a:spcBef>
            <a:spcAft>
              <a:spcPct val="15000"/>
            </a:spcAft>
          </a:pPr>
          <a:r>
            <a:rPr lang="zh-CN" sz="2000" b="1" dirty="0" smtClean="0">
              <a:solidFill>
                <a:schemeClr val="bg1"/>
              </a:solidFill>
            </a:rPr>
            <a:t>实证主义社会学借鉴自然科学研究，是否可能</a:t>
          </a:r>
          <a:r>
            <a:rPr lang="en-US" sz="2000" b="1" dirty="0" smtClean="0">
              <a:solidFill>
                <a:schemeClr val="bg1"/>
              </a:solidFill>
            </a:rPr>
            <a:t>?</a:t>
          </a:r>
        </a:p>
      </dgm:t>
    </dgm:pt>
    <dgm:pt modelId="{B96EE753-26AB-47F2-BE0E-08B768BF3413}" type="parTrans" cxnId="{7881845E-5F37-4D12-AE78-468B1B0ACFB6}">
      <dgm:prSet/>
      <dgm:spPr/>
    </dgm:pt>
    <dgm:pt modelId="{57764A6F-B797-482E-9F81-138A87177CC3}" type="sibTrans" cxnId="{7881845E-5F37-4D12-AE78-468B1B0ACFB6}">
      <dgm:prSet/>
      <dgm:spPr/>
    </dgm:pt>
    <dgm:pt modelId="{11F8E6F5-D05E-4EEB-9999-0F74770CBB8B}">
      <dgm:prSet phldr="0" custT="1"/>
      <dgm:spPr/>
      <dgm:t>
        <a:bodyPr vert="horz" wrap="square"/>
        <a:lstStyle/>
        <a:p>
          <a:pPr rtl="0">
            <a:lnSpc>
              <a:spcPct val="100000"/>
            </a:lnSpc>
            <a:spcBef>
              <a:spcPct val="0"/>
            </a:spcBef>
            <a:spcAft>
              <a:spcPct val="35000"/>
            </a:spcAft>
          </a:pPr>
          <a:endParaRPr lang="en-US" altLang="zh-CN" sz="1800" b="1" dirty="0" smtClean="0">
            <a:solidFill>
              <a:schemeClr val="bg1"/>
            </a:solidFill>
          </a:endParaRPr>
        </a:p>
        <a:p>
          <a:pPr rtl="0">
            <a:lnSpc>
              <a:spcPct val="100000"/>
            </a:lnSpc>
            <a:spcBef>
              <a:spcPct val="0"/>
            </a:spcBef>
            <a:spcAft>
              <a:spcPct val="35000"/>
            </a:spcAft>
          </a:pPr>
          <a:r>
            <a:rPr lang="zh-CN" sz="1800" b="1" dirty="0" smtClean="0">
              <a:solidFill>
                <a:schemeClr val="bg1"/>
              </a:solidFill>
            </a:rPr>
            <a:t>教育科学研究中的“科学方法”</a:t>
          </a:r>
          <a:endParaRPr lang="en-US" sz="2400" b="1" dirty="0">
            <a:solidFill>
              <a:schemeClr val="bg1"/>
            </a:solidFill>
          </a:endParaRPr>
        </a:p>
      </dgm:t>
    </dgm:pt>
    <dgm:pt modelId="{777D04A1-2D15-41EE-B3CC-5D45B7EF26AF}" type="parTrans" cxnId="{5A827F5F-01E6-49DD-B2D8-CAB34818E50A}">
      <dgm:prSet/>
      <dgm:spPr/>
      <dgm:t>
        <a:bodyPr/>
        <a:lstStyle/>
        <a:p>
          <a:endParaRPr lang="zh-CN" altLang="en-US"/>
        </a:p>
      </dgm:t>
    </dgm:pt>
    <dgm:pt modelId="{8C13E682-C624-4863-B767-97579652D91A}" type="sibTrans" cxnId="{5A827F5F-01E6-49DD-B2D8-CAB34818E50A}">
      <dgm:prSet/>
      <dgm:spPr/>
      <dgm:t>
        <a:bodyPr/>
        <a:lstStyle/>
        <a:p>
          <a:endParaRPr lang="zh-CN" altLang="en-US"/>
        </a:p>
      </dgm:t>
    </dgm:pt>
    <dgm:pt modelId="{95256C66-CEFB-47A0-B8CA-0CC66FC7008C}">
      <dgm:prSet phldr="0" custT="1"/>
      <dgm:spPr/>
      <dgm:t>
        <a:bodyPr vert="horz" wrap="square"/>
        <a:lstStyle/>
        <a:p>
          <a:pPr rtl="0">
            <a:lnSpc>
              <a:spcPct val="100000"/>
            </a:lnSpc>
            <a:spcBef>
              <a:spcPct val="0"/>
            </a:spcBef>
            <a:spcAft>
              <a:spcPct val="15000"/>
            </a:spcAft>
          </a:pPr>
          <a:r>
            <a:rPr lang="zh-CN" altLang="en-US" sz="1800" b="1" dirty="0" smtClean="0">
              <a:solidFill>
                <a:schemeClr val="bg1"/>
              </a:solidFill>
            </a:rPr>
            <a:t>准实验的研究特点</a:t>
          </a:r>
        </a:p>
      </dgm:t>
    </dgm:pt>
    <dgm:pt modelId="{68595F51-1FBC-4C6C-BFC2-344F14C19DFE}" type="parTrans" cxnId="{D1CA7DC2-A99F-492A-BADC-E456046E6D84}">
      <dgm:prSet/>
      <dgm:spPr/>
    </dgm:pt>
    <dgm:pt modelId="{98E84BE2-38F7-4EE5-A657-D17F8A55AF75}" type="sibTrans" cxnId="{D1CA7DC2-A99F-492A-BADC-E456046E6D84}">
      <dgm:prSet/>
      <dgm:spPr/>
    </dgm:pt>
    <dgm:pt modelId="{8AF35F57-3357-45E6-AF72-2DEE8442128D}" type="pres">
      <dgm:prSet presAssocID="{BB4221CB-964C-4459-AAF2-B66B568F8EE4}" presName="linearFlow" presStyleCnt="0">
        <dgm:presLayoutVars>
          <dgm:dir/>
          <dgm:resizeHandles val="exact"/>
        </dgm:presLayoutVars>
      </dgm:prSet>
      <dgm:spPr/>
      <dgm:t>
        <a:bodyPr/>
        <a:lstStyle/>
        <a:p>
          <a:endParaRPr lang="zh-CN" altLang="en-US"/>
        </a:p>
      </dgm:t>
    </dgm:pt>
    <dgm:pt modelId="{090FC798-BE4B-4E78-9642-0CF63C11BAD2}" type="pres">
      <dgm:prSet presAssocID="{AFCFB35C-7CE0-4EBF-9086-08596D1BD1E1}" presName="composite" presStyleCnt="0"/>
      <dgm:spPr/>
    </dgm:pt>
    <dgm:pt modelId="{404C8490-65CE-4A9C-89E3-01F0046A52AF}" type="pres">
      <dgm:prSet presAssocID="{AFCFB35C-7CE0-4EBF-9086-08596D1BD1E1}" presName="imgShp" presStyleLbl="fgImgPlace1" presStyleIdx="0" presStyleCnt="3"/>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pt>
    <dgm:pt modelId="{0C77CEDE-1278-410C-AA05-C2363AFCAE3A}" type="pres">
      <dgm:prSet presAssocID="{AFCFB35C-7CE0-4EBF-9086-08596D1BD1E1}" presName="txShp" presStyleLbl="node1" presStyleIdx="0" presStyleCnt="3">
        <dgm:presLayoutVars>
          <dgm:bulletEnabled val="1"/>
        </dgm:presLayoutVars>
      </dgm:prSet>
      <dgm:spPr/>
      <dgm:t>
        <a:bodyPr/>
        <a:lstStyle/>
        <a:p>
          <a:endParaRPr lang="zh-CN" altLang="en-US"/>
        </a:p>
      </dgm:t>
    </dgm:pt>
    <dgm:pt modelId="{9AC6FC72-4B3B-4EFD-AE95-24836FA674B2}" type="pres">
      <dgm:prSet presAssocID="{3FB2241D-C3D0-42BC-9C75-57BB947D8A68}" presName="spacing" presStyleCnt="0"/>
      <dgm:spPr/>
      <dgm:t>
        <a:bodyPr/>
        <a:lstStyle/>
        <a:p>
          <a:endParaRPr lang="zh-CN" altLang="en-US"/>
        </a:p>
      </dgm:t>
    </dgm:pt>
    <dgm:pt modelId="{5E1FE0F7-3D44-4A9A-BA8A-C371913CBB6E}" type="pres">
      <dgm:prSet presAssocID="{7664955C-36DC-4613-82D9-E6E56A1BB924}" presName="composite" presStyleCnt="0"/>
      <dgm:spPr/>
    </dgm:pt>
    <dgm:pt modelId="{58AB462F-92BC-4939-BF9C-477A6A6B311F}" type="pres">
      <dgm:prSet presAssocID="{7664955C-36DC-4613-82D9-E6E56A1BB924}" presName="imgShp" presStyleLbl="fgImgPlace1" presStyleIdx="1" presStyleCnt="3"/>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pt>
    <dgm:pt modelId="{3A3A0F6B-769C-4783-9927-103129875584}" type="pres">
      <dgm:prSet presAssocID="{7664955C-36DC-4613-82D9-E6E56A1BB924}" presName="txShp" presStyleLbl="node1" presStyleIdx="1" presStyleCnt="3">
        <dgm:presLayoutVars>
          <dgm:bulletEnabled val="1"/>
        </dgm:presLayoutVars>
      </dgm:prSet>
      <dgm:spPr/>
      <dgm:t>
        <a:bodyPr/>
        <a:lstStyle/>
        <a:p>
          <a:endParaRPr lang="zh-CN" altLang="en-US"/>
        </a:p>
      </dgm:t>
    </dgm:pt>
    <dgm:pt modelId="{6A955CF5-3CFB-4B40-B7BB-CD03137FDEBD}" type="pres">
      <dgm:prSet presAssocID="{6BECCE9C-9632-432B-B934-53097BF11C17}" presName="spacing" presStyleCnt="0"/>
      <dgm:spPr/>
      <dgm:t>
        <a:bodyPr/>
        <a:lstStyle/>
        <a:p>
          <a:endParaRPr lang="zh-CN" altLang="en-US"/>
        </a:p>
      </dgm:t>
    </dgm:pt>
    <dgm:pt modelId="{9515F3B4-EDDC-4CE7-B478-B55E3792A46F}" type="pres">
      <dgm:prSet presAssocID="{11F8E6F5-D05E-4EEB-9999-0F74770CBB8B}" presName="composite" presStyleCnt="0"/>
      <dgm:spPr/>
    </dgm:pt>
    <dgm:pt modelId="{1EDC8412-3C50-46F7-B986-03B3A133AA62}" type="pres">
      <dgm:prSet presAssocID="{11F8E6F5-D05E-4EEB-9999-0F74770CBB8B}" presName="imgShp" presStyleLbl="fgImgPlace1" presStyleIdx="2" presStyleCnt="3"/>
      <dgm:spPr>
        <a:gradFill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dgm:spPr>
    </dgm:pt>
    <dgm:pt modelId="{3BF78FAB-ED06-47B4-9147-0964A49B99AE}" type="pres">
      <dgm:prSet presAssocID="{11F8E6F5-D05E-4EEB-9999-0F74770CBB8B}" presName="txShp" presStyleLbl="node1" presStyleIdx="2" presStyleCnt="3">
        <dgm:presLayoutVars>
          <dgm:bulletEnabled val="1"/>
        </dgm:presLayoutVars>
      </dgm:prSet>
      <dgm:spPr/>
      <dgm:t>
        <a:bodyPr/>
        <a:lstStyle/>
        <a:p>
          <a:endParaRPr lang="zh-CN" altLang="en-US"/>
        </a:p>
      </dgm:t>
    </dgm:pt>
  </dgm:ptLst>
  <dgm:cxnLst>
    <dgm:cxn modelId="{220FCE4F-8A63-437B-866C-67FC9B38E871}" type="presOf" srcId="{D5F7AF32-DE97-4F0C-8BA0-7EE7122C3CE3}" destId="{0C77CEDE-1278-410C-AA05-C2363AFCAE3A}" srcOrd="0" destOrd="2" presId="urn:microsoft.com/office/officeart/2005/8/layout/vList3#1"/>
    <dgm:cxn modelId="{815D9092-3E89-4F53-A895-05980A67524F}" srcId="{AFCFB35C-7CE0-4EBF-9086-08596D1BD1E1}" destId="{D5F7AF32-DE97-4F0C-8BA0-7EE7122C3CE3}" srcOrd="1" destOrd="0" parTransId="{F43D6E80-C2BC-446E-AA97-F67703978950}" sibTransId="{70621B64-BB70-47D9-91C3-83C50EFEB1EE}"/>
    <dgm:cxn modelId="{546167CC-0593-40BD-B5E5-4FFFCAFB126E}" type="presOf" srcId="{3FB2241D-C3D0-42BC-9C75-57BB947D8A68}" destId="{9AC6FC72-4B3B-4EFD-AE95-24836FA674B2}" srcOrd="0" destOrd="0" presId="urn:microsoft.com/office/officeart/2005/8/layout/vList3#1"/>
    <dgm:cxn modelId="{1125C489-18B0-4135-A382-42C79E0FE3EC}" srcId="{BB4221CB-964C-4459-AAF2-B66B568F8EE4}" destId="{7664955C-36DC-4613-82D9-E6E56A1BB924}" srcOrd="1" destOrd="0" parTransId="{AE92E9D0-3787-4462-9843-929509305702}" sibTransId="{6BECCE9C-9632-432B-B934-53097BF11C17}"/>
    <dgm:cxn modelId="{43312D93-4BCC-4CA0-8EC6-B29EF8B7FB51}" srcId="{BB4221CB-964C-4459-AAF2-B66B568F8EE4}" destId="{AFCFB35C-7CE0-4EBF-9086-08596D1BD1E1}" srcOrd="0" destOrd="0" parTransId="{5D16CB0F-4965-4DFC-8FC0-352A8FEF52AB}" sibTransId="{3FB2241D-C3D0-42BC-9C75-57BB947D8A68}"/>
    <dgm:cxn modelId="{B2855432-C954-447F-95FD-AF2C4A3224D2}" type="presOf" srcId="{7664955C-36DC-4613-82D9-E6E56A1BB924}" destId="{3A3A0F6B-769C-4783-9927-103129875584}" srcOrd="0" destOrd="0" presId="urn:microsoft.com/office/officeart/2005/8/layout/vList3#1"/>
    <dgm:cxn modelId="{D1CA7DC2-A99F-492A-BADC-E456046E6D84}" srcId="{11F8E6F5-D05E-4EEB-9999-0F74770CBB8B}" destId="{95256C66-CEFB-47A0-B8CA-0CC66FC7008C}" srcOrd="0" destOrd="0" parTransId="{68595F51-1FBC-4C6C-BFC2-344F14C19DFE}" sibTransId="{98E84BE2-38F7-4EE5-A657-D17F8A55AF75}"/>
    <dgm:cxn modelId="{7A351CC9-C872-4493-B4ED-AAF89017EE32}" srcId="{AFCFB35C-7CE0-4EBF-9086-08596D1BD1E1}" destId="{97C30D0B-FF63-42B2-8269-09F1CB1252D3}" srcOrd="0" destOrd="0" parTransId="{53042B29-21EF-464B-B223-1FF174A24BB5}" sibTransId="{1BF1D573-3710-4780-88B6-017DF2064B1E}"/>
    <dgm:cxn modelId="{2BC8FE4F-D133-4145-849E-2FCB435459C2}" type="presOf" srcId="{AFCFB35C-7CE0-4EBF-9086-08596D1BD1E1}" destId="{0C77CEDE-1278-410C-AA05-C2363AFCAE3A}" srcOrd="0" destOrd="0" presId="urn:microsoft.com/office/officeart/2005/8/layout/vList3#1"/>
    <dgm:cxn modelId="{5A827F5F-01E6-49DD-B2D8-CAB34818E50A}" srcId="{BB4221CB-964C-4459-AAF2-B66B568F8EE4}" destId="{11F8E6F5-D05E-4EEB-9999-0F74770CBB8B}" srcOrd="2" destOrd="0" parTransId="{777D04A1-2D15-41EE-B3CC-5D45B7EF26AF}" sibTransId="{8C13E682-C624-4863-B767-97579652D91A}"/>
    <dgm:cxn modelId="{7881845E-5F37-4D12-AE78-468B1B0ACFB6}" srcId="{7664955C-36DC-4613-82D9-E6E56A1BB924}" destId="{6414225B-8A35-4C4D-A728-32BAC4637B9B}" srcOrd="0" destOrd="0" parTransId="{B96EE753-26AB-47F2-BE0E-08B768BF3413}" sibTransId="{57764A6F-B797-482E-9F81-138A87177CC3}"/>
    <dgm:cxn modelId="{DD082EE2-EEE3-4264-8262-E7DD203B08D1}" type="presOf" srcId="{97C30D0B-FF63-42B2-8269-09F1CB1252D3}" destId="{0C77CEDE-1278-410C-AA05-C2363AFCAE3A}" srcOrd="0" destOrd="1" presId="urn:microsoft.com/office/officeart/2005/8/layout/vList3#1"/>
    <dgm:cxn modelId="{48E0CDAA-611D-47D5-A0EA-73FAC740C3AD}" type="presOf" srcId="{11F8E6F5-D05E-4EEB-9999-0F74770CBB8B}" destId="{3BF78FAB-ED06-47B4-9147-0964A49B99AE}" srcOrd="0" destOrd="0" presId="urn:microsoft.com/office/officeart/2005/8/layout/vList3#1"/>
    <dgm:cxn modelId="{609218BA-3229-4B64-BAE4-ECA83584F3BA}" type="presOf" srcId="{BB4221CB-964C-4459-AAF2-B66B568F8EE4}" destId="{8AF35F57-3357-45E6-AF72-2DEE8442128D}" srcOrd="0" destOrd="0" presId="urn:microsoft.com/office/officeart/2005/8/layout/vList3#1"/>
    <dgm:cxn modelId="{D3D36435-8708-4F57-94F4-EBB89F0F5FDB}" type="presOf" srcId="{6BECCE9C-9632-432B-B934-53097BF11C17}" destId="{6A955CF5-3CFB-4B40-B7BB-CD03137FDEBD}" srcOrd="0" destOrd="0" presId="urn:microsoft.com/office/officeart/2005/8/layout/vList3#1"/>
    <dgm:cxn modelId="{D728A756-0C5B-4CAA-83FC-6784E199930C}" type="presOf" srcId="{6414225B-8A35-4C4D-A728-32BAC4637B9B}" destId="{3A3A0F6B-769C-4783-9927-103129875584}" srcOrd="0" destOrd="1" presId="urn:microsoft.com/office/officeart/2005/8/layout/vList3#1"/>
    <dgm:cxn modelId="{20100C56-E416-46BF-9BC5-F5820BF2CE3E}" type="presOf" srcId="{95256C66-CEFB-47A0-B8CA-0CC66FC7008C}" destId="{3BF78FAB-ED06-47B4-9147-0964A49B99AE}" srcOrd="0" destOrd="1" presId="urn:microsoft.com/office/officeart/2005/8/layout/vList3#1"/>
    <dgm:cxn modelId="{A5059D4D-C1AF-4723-B505-635CCC5DFC41}" type="presParOf" srcId="{8AF35F57-3357-45E6-AF72-2DEE8442128D}" destId="{090FC798-BE4B-4E78-9642-0CF63C11BAD2}" srcOrd="0" destOrd="0" presId="urn:microsoft.com/office/officeart/2005/8/layout/vList3#1"/>
    <dgm:cxn modelId="{81ECC70C-EF2D-4916-9812-D6BCAAF13C9D}" type="presParOf" srcId="{090FC798-BE4B-4E78-9642-0CF63C11BAD2}" destId="{404C8490-65CE-4A9C-89E3-01F0046A52AF}" srcOrd="0" destOrd="0" presId="urn:microsoft.com/office/officeart/2005/8/layout/vList3#1"/>
    <dgm:cxn modelId="{8F9685A5-D5A0-4820-9F24-23D4C5765EFF}" type="presParOf" srcId="{090FC798-BE4B-4E78-9642-0CF63C11BAD2}" destId="{0C77CEDE-1278-410C-AA05-C2363AFCAE3A}" srcOrd="1" destOrd="0" presId="urn:microsoft.com/office/officeart/2005/8/layout/vList3#1"/>
    <dgm:cxn modelId="{72021FC9-1BFF-49A8-AD84-822481632DBD}" type="presParOf" srcId="{8AF35F57-3357-45E6-AF72-2DEE8442128D}" destId="{9AC6FC72-4B3B-4EFD-AE95-24836FA674B2}" srcOrd="1" destOrd="0" presId="urn:microsoft.com/office/officeart/2005/8/layout/vList3#1"/>
    <dgm:cxn modelId="{2B8B2D79-1A41-4D0E-8CDF-A1688D42D777}" type="presParOf" srcId="{8AF35F57-3357-45E6-AF72-2DEE8442128D}" destId="{5E1FE0F7-3D44-4A9A-BA8A-C371913CBB6E}" srcOrd="2" destOrd="0" presId="urn:microsoft.com/office/officeart/2005/8/layout/vList3#1"/>
    <dgm:cxn modelId="{B3D4E22A-8189-44A0-A4E1-1FF7FE5A803F}" type="presParOf" srcId="{5E1FE0F7-3D44-4A9A-BA8A-C371913CBB6E}" destId="{58AB462F-92BC-4939-BF9C-477A6A6B311F}" srcOrd="0" destOrd="0" presId="urn:microsoft.com/office/officeart/2005/8/layout/vList3#1"/>
    <dgm:cxn modelId="{55634640-CC93-4DAF-A07A-BB0FA4ED7A0A}" type="presParOf" srcId="{5E1FE0F7-3D44-4A9A-BA8A-C371913CBB6E}" destId="{3A3A0F6B-769C-4783-9927-103129875584}" srcOrd="1" destOrd="0" presId="urn:microsoft.com/office/officeart/2005/8/layout/vList3#1"/>
    <dgm:cxn modelId="{AA2B0CCD-0321-4CEC-A987-18420FCAF15E}" type="presParOf" srcId="{8AF35F57-3357-45E6-AF72-2DEE8442128D}" destId="{6A955CF5-3CFB-4B40-B7BB-CD03137FDEBD}" srcOrd="3" destOrd="0" presId="urn:microsoft.com/office/officeart/2005/8/layout/vList3#1"/>
    <dgm:cxn modelId="{8B3A4262-1BC7-41AA-9794-AA3009F8955C}" type="presParOf" srcId="{8AF35F57-3357-45E6-AF72-2DEE8442128D}" destId="{9515F3B4-EDDC-4CE7-B478-B55E3792A46F}" srcOrd="4" destOrd="0" presId="urn:microsoft.com/office/officeart/2005/8/layout/vList3#1"/>
    <dgm:cxn modelId="{54302AA5-4268-4FED-B675-76DE2F0F0C70}" type="presParOf" srcId="{9515F3B4-EDDC-4CE7-B478-B55E3792A46F}" destId="{1EDC8412-3C50-46F7-B986-03B3A133AA62}" srcOrd="0" destOrd="0" presId="urn:microsoft.com/office/officeart/2005/8/layout/vList3#1"/>
    <dgm:cxn modelId="{91ED0E69-97C5-4B12-BB88-D6B219D3DA22}" type="presParOf" srcId="{9515F3B4-EDDC-4CE7-B478-B55E3792A46F}" destId="{3BF78FAB-ED06-47B4-9147-0964A49B99A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7A8AA2-ECBD-4C38-A82D-81D748806C18}" type="doc">
      <dgm:prSet loTypeId="urn:microsoft.com/office/officeart/2005/8/layout/hList1" loCatId="list" qsTypeId="urn:microsoft.com/office/officeart/2005/8/quickstyle/simple1#12" qsCatId="simple" csTypeId="urn:microsoft.com/office/officeart/2005/8/colors/accent1_2#10" csCatId="accent1"/>
      <dgm:spPr/>
      <dgm:t>
        <a:bodyPr/>
        <a:lstStyle/>
        <a:p>
          <a:endParaRPr lang="zh-CN" altLang="en-US"/>
        </a:p>
      </dgm:t>
    </dgm:pt>
    <dgm:pt modelId="{3E1297E2-F366-4B55-8D1E-637977F3AABA}">
      <dgm:prSet/>
      <dgm:spPr/>
      <dgm:t>
        <a:bodyPr/>
        <a:lstStyle/>
        <a:p>
          <a:pPr rtl="0"/>
          <a:r>
            <a:rPr lang="en-US" b="1" dirty="0" smtClean="0">
              <a:solidFill>
                <a:schemeClr val="tx1"/>
              </a:solidFill>
            </a:rPr>
            <a:t>1</a:t>
          </a:r>
          <a:r>
            <a:rPr lang="zh-CN" b="1" dirty="0" smtClean="0">
              <a:solidFill>
                <a:schemeClr val="tx1"/>
              </a:solidFill>
            </a:rPr>
            <a:t>、辩证法</a:t>
          </a:r>
          <a:endParaRPr lang="en-US" b="1" dirty="0">
            <a:solidFill>
              <a:schemeClr val="tx1"/>
            </a:solidFill>
          </a:endParaRPr>
        </a:p>
      </dgm:t>
    </dgm:pt>
    <dgm:pt modelId="{65E063E9-D053-4B3D-8E2B-2A51DDECB145}" type="parTrans" cxnId="{AF7452E0-F574-4356-A874-004BD17049C6}">
      <dgm:prSet/>
      <dgm:spPr/>
      <dgm:t>
        <a:bodyPr/>
        <a:lstStyle/>
        <a:p>
          <a:endParaRPr lang="zh-CN" altLang="en-US"/>
        </a:p>
      </dgm:t>
    </dgm:pt>
    <dgm:pt modelId="{E175A2CD-752C-4692-BA9C-B80D7CC10781}" type="sibTrans" cxnId="{AF7452E0-F574-4356-A874-004BD17049C6}">
      <dgm:prSet/>
      <dgm:spPr/>
      <dgm:t>
        <a:bodyPr/>
        <a:lstStyle/>
        <a:p>
          <a:endParaRPr lang="zh-CN" altLang="en-US"/>
        </a:p>
      </dgm:t>
    </dgm:pt>
    <dgm:pt modelId="{D22CAB1C-A05F-43E1-BB1C-F8C4919EE0F3}">
      <dgm:prSet/>
      <dgm:spPr/>
      <dgm:t>
        <a:bodyPr/>
        <a:lstStyle/>
        <a:p>
          <a:pPr rtl="0"/>
          <a:r>
            <a:rPr lang="zh-CN" dirty="0" smtClean="0"/>
            <a:t>古代朴素的辩证法</a:t>
          </a:r>
          <a:endParaRPr lang="en-US" dirty="0"/>
        </a:p>
      </dgm:t>
    </dgm:pt>
    <dgm:pt modelId="{108541C5-E959-4B06-9C50-6842D3E01E8A}" type="parTrans" cxnId="{16C91E36-8F7E-4D12-A8B2-60D8D69DFF59}">
      <dgm:prSet/>
      <dgm:spPr/>
      <dgm:t>
        <a:bodyPr/>
        <a:lstStyle/>
        <a:p>
          <a:endParaRPr lang="zh-CN" altLang="en-US"/>
        </a:p>
      </dgm:t>
    </dgm:pt>
    <dgm:pt modelId="{7BF2802C-0EB8-4569-8E5E-26C34D0AEDEF}" type="sibTrans" cxnId="{16C91E36-8F7E-4D12-A8B2-60D8D69DFF59}">
      <dgm:prSet/>
      <dgm:spPr/>
      <dgm:t>
        <a:bodyPr/>
        <a:lstStyle/>
        <a:p>
          <a:endParaRPr lang="zh-CN" altLang="en-US"/>
        </a:p>
      </dgm:t>
    </dgm:pt>
    <dgm:pt modelId="{B3F38829-0FDF-4992-867D-B02516A55421}">
      <dgm:prSet/>
      <dgm:spPr/>
      <dgm:t>
        <a:bodyPr/>
        <a:lstStyle/>
        <a:p>
          <a:pPr rtl="0"/>
          <a:r>
            <a:rPr lang="zh-CN" dirty="0" smtClean="0"/>
            <a:t>德国古典哲学的唯心主义辩证法</a:t>
          </a:r>
          <a:endParaRPr lang="en-US" dirty="0"/>
        </a:p>
      </dgm:t>
    </dgm:pt>
    <dgm:pt modelId="{19824B6D-64F8-4621-9824-402BC10A65F6}" type="parTrans" cxnId="{DF2FD37A-491C-4799-8F37-2DB3F8F764E6}">
      <dgm:prSet/>
      <dgm:spPr/>
      <dgm:t>
        <a:bodyPr/>
        <a:lstStyle/>
        <a:p>
          <a:endParaRPr lang="zh-CN" altLang="en-US"/>
        </a:p>
      </dgm:t>
    </dgm:pt>
    <dgm:pt modelId="{95C0BF63-EE09-43EB-A5D4-EA216B5CFB87}" type="sibTrans" cxnId="{DF2FD37A-491C-4799-8F37-2DB3F8F764E6}">
      <dgm:prSet/>
      <dgm:spPr/>
      <dgm:t>
        <a:bodyPr/>
        <a:lstStyle/>
        <a:p>
          <a:endParaRPr lang="zh-CN" altLang="en-US"/>
        </a:p>
      </dgm:t>
    </dgm:pt>
    <dgm:pt modelId="{7056FB7A-C54E-41FF-BBD7-876FE099679C}">
      <dgm:prSet/>
      <dgm:spPr/>
      <dgm:t>
        <a:bodyPr/>
        <a:lstStyle/>
        <a:p>
          <a:pPr rtl="0"/>
          <a:r>
            <a:rPr lang="zh-CN" dirty="0" smtClean="0"/>
            <a:t>马克思主义的唯物辩证法</a:t>
          </a:r>
          <a:endParaRPr lang="en-US" dirty="0"/>
        </a:p>
      </dgm:t>
    </dgm:pt>
    <dgm:pt modelId="{F600045C-1A21-4BA3-BE26-935EC1D94CD1}" type="parTrans" cxnId="{ADB876BF-9A5A-412E-A5A9-CB9C2F784305}">
      <dgm:prSet/>
      <dgm:spPr/>
      <dgm:t>
        <a:bodyPr/>
        <a:lstStyle/>
        <a:p>
          <a:endParaRPr lang="zh-CN" altLang="en-US"/>
        </a:p>
      </dgm:t>
    </dgm:pt>
    <dgm:pt modelId="{5142BE2E-A944-415A-952D-1ABB6154D0ED}" type="sibTrans" cxnId="{ADB876BF-9A5A-412E-A5A9-CB9C2F784305}">
      <dgm:prSet/>
      <dgm:spPr/>
      <dgm:t>
        <a:bodyPr/>
        <a:lstStyle/>
        <a:p>
          <a:endParaRPr lang="zh-CN" altLang="en-US"/>
        </a:p>
      </dgm:t>
    </dgm:pt>
    <dgm:pt modelId="{7C97E00F-625E-48EB-AB5E-A80CB5E15C0E}">
      <dgm:prSet/>
      <dgm:spPr/>
      <dgm:t>
        <a:bodyPr/>
        <a:lstStyle/>
        <a:p>
          <a:pPr rtl="0"/>
          <a:r>
            <a:rPr lang="en-US" b="1" dirty="0" smtClean="0">
              <a:solidFill>
                <a:schemeClr val="tx1"/>
              </a:solidFill>
            </a:rPr>
            <a:t>2</a:t>
          </a:r>
          <a:r>
            <a:rPr lang="zh-CN" b="1" dirty="0" smtClean="0">
              <a:solidFill>
                <a:schemeClr val="tx1"/>
              </a:solidFill>
            </a:rPr>
            <a:t>、分析哲学的方法</a:t>
          </a:r>
          <a:endParaRPr lang="en-US" b="1" dirty="0">
            <a:solidFill>
              <a:schemeClr val="tx1"/>
            </a:solidFill>
          </a:endParaRPr>
        </a:p>
      </dgm:t>
    </dgm:pt>
    <dgm:pt modelId="{EFFCA045-4BF6-4281-ADC5-137BF1625638}" type="parTrans" cxnId="{7AF58FB1-EC2F-46E5-A983-9A3C07C84738}">
      <dgm:prSet/>
      <dgm:spPr/>
      <dgm:t>
        <a:bodyPr/>
        <a:lstStyle/>
        <a:p>
          <a:endParaRPr lang="zh-CN" altLang="en-US"/>
        </a:p>
      </dgm:t>
    </dgm:pt>
    <dgm:pt modelId="{63258138-71CF-4273-8AB0-4F184892F6D8}" type="sibTrans" cxnId="{7AF58FB1-EC2F-46E5-A983-9A3C07C84738}">
      <dgm:prSet/>
      <dgm:spPr/>
      <dgm:t>
        <a:bodyPr/>
        <a:lstStyle/>
        <a:p>
          <a:endParaRPr lang="zh-CN" altLang="en-US"/>
        </a:p>
      </dgm:t>
    </dgm:pt>
    <dgm:pt modelId="{316818E2-D42B-45EC-B1EC-81E85CCBE86B}">
      <dgm:prSet/>
      <dgm:spPr/>
      <dgm:t>
        <a:bodyPr/>
        <a:lstStyle/>
        <a:p>
          <a:pPr rtl="0"/>
          <a:r>
            <a:rPr lang="zh-CN" dirty="0" smtClean="0"/>
            <a:t>逻辑实证主义</a:t>
          </a:r>
          <a:endParaRPr lang="en-US" dirty="0"/>
        </a:p>
      </dgm:t>
    </dgm:pt>
    <dgm:pt modelId="{CB9BE03F-E7CF-47D9-A087-04E93A9D94FF}" type="parTrans" cxnId="{092FB73D-1268-4F5B-8483-0E75766C0209}">
      <dgm:prSet/>
      <dgm:spPr/>
      <dgm:t>
        <a:bodyPr/>
        <a:lstStyle/>
        <a:p>
          <a:endParaRPr lang="zh-CN" altLang="en-US"/>
        </a:p>
      </dgm:t>
    </dgm:pt>
    <dgm:pt modelId="{A91035DB-0455-4751-B07E-73E22BB3E2A0}" type="sibTrans" cxnId="{092FB73D-1268-4F5B-8483-0E75766C0209}">
      <dgm:prSet/>
      <dgm:spPr/>
      <dgm:t>
        <a:bodyPr/>
        <a:lstStyle/>
        <a:p>
          <a:endParaRPr lang="zh-CN" altLang="en-US"/>
        </a:p>
      </dgm:t>
    </dgm:pt>
    <dgm:pt modelId="{5066C194-6B48-48E8-A837-F82730D18104}">
      <dgm:prSet/>
      <dgm:spPr/>
      <dgm:t>
        <a:bodyPr/>
        <a:lstStyle/>
        <a:p>
          <a:pPr rtl="0"/>
          <a:r>
            <a:rPr lang="zh-CN" dirty="0" smtClean="0"/>
            <a:t>日常语言学派</a:t>
          </a:r>
          <a:r>
            <a:rPr lang="en-US" dirty="0" smtClean="0"/>
            <a:t> </a:t>
          </a:r>
          <a:endParaRPr lang="zh-CN" dirty="0"/>
        </a:p>
      </dgm:t>
    </dgm:pt>
    <dgm:pt modelId="{CE2E93EE-A8C1-4372-905B-1440662B5E81}" type="parTrans" cxnId="{9242622F-E99B-495B-8073-A1C3F5A8B1A6}">
      <dgm:prSet/>
      <dgm:spPr/>
      <dgm:t>
        <a:bodyPr/>
        <a:lstStyle/>
        <a:p>
          <a:endParaRPr lang="zh-CN" altLang="en-US"/>
        </a:p>
      </dgm:t>
    </dgm:pt>
    <dgm:pt modelId="{53B60144-3030-427C-998F-DF8ECD3E1763}" type="sibTrans" cxnId="{9242622F-E99B-495B-8073-A1C3F5A8B1A6}">
      <dgm:prSet/>
      <dgm:spPr/>
      <dgm:t>
        <a:bodyPr/>
        <a:lstStyle/>
        <a:p>
          <a:endParaRPr lang="zh-CN" altLang="en-US"/>
        </a:p>
      </dgm:t>
    </dgm:pt>
    <dgm:pt modelId="{D8DC9939-FE1C-43BC-917D-2DD81BBB0CAD}" type="pres">
      <dgm:prSet presAssocID="{A57A8AA2-ECBD-4C38-A82D-81D748806C18}" presName="Name0" presStyleCnt="0">
        <dgm:presLayoutVars>
          <dgm:dir/>
          <dgm:animLvl val="lvl"/>
          <dgm:resizeHandles val="exact"/>
        </dgm:presLayoutVars>
      </dgm:prSet>
      <dgm:spPr/>
      <dgm:t>
        <a:bodyPr/>
        <a:lstStyle/>
        <a:p>
          <a:endParaRPr lang="zh-CN" altLang="en-US"/>
        </a:p>
      </dgm:t>
    </dgm:pt>
    <dgm:pt modelId="{930A5FD4-9BAC-4E6D-9DE7-9A44B167061C}" type="pres">
      <dgm:prSet presAssocID="{3E1297E2-F366-4B55-8D1E-637977F3AABA}" presName="composite" presStyleCnt="0"/>
      <dgm:spPr/>
    </dgm:pt>
    <dgm:pt modelId="{2AC63BF8-C547-4D79-ACCF-277D5A14E808}" type="pres">
      <dgm:prSet presAssocID="{3E1297E2-F366-4B55-8D1E-637977F3AABA}" presName="parTx" presStyleLbl="alignNode1" presStyleIdx="0" presStyleCnt="2">
        <dgm:presLayoutVars>
          <dgm:chMax val="0"/>
          <dgm:chPref val="0"/>
          <dgm:bulletEnabled val="1"/>
        </dgm:presLayoutVars>
      </dgm:prSet>
      <dgm:spPr/>
      <dgm:t>
        <a:bodyPr/>
        <a:lstStyle/>
        <a:p>
          <a:endParaRPr lang="zh-CN" altLang="en-US"/>
        </a:p>
      </dgm:t>
    </dgm:pt>
    <dgm:pt modelId="{948195E3-8A0F-49E5-9359-542BE9084F29}" type="pres">
      <dgm:prSet presAssocID="{3E1297E2-F366-4B55-8D1E-637977F3AABA}" presName="desTx" presStyleLbl="alignAccFollowNode1" presStyleIdx="0" presStyleCnt="2">
        <dgm:presLayoutVars>
          <dgm:bulletEnabled val="1"/>
        </dgm:presLayoutVars>
      </dgm:prSet>
      <dgm:spPr/>
      <dgm:t>
        <a:bodyPr/>
        <a:lstStyle/>
        <a:p>
          <a:endParaRPr lang="zh-CN" altLang="en-US"/>
        </a:p>
      </dgm:t>
    </dgm:pt>
    <dgm:pt modelId="{5927CA53-C440-4D52-801B-026CD4084C99}" type="pres">
      <dgm:prSet presAssocID="{E175A2CD-752C-4692-BA9C-B80D7CC10781}" presName="space" presStyleCnt="0"/>
      <dgm:spPr/>
    </dgm:pt>
    <dgm:pt modelId="{C70DEE63-9DD0-4032-8A5B-FC48A41A9343}" type="pres">
      <dgm:prSet presAssocID="{7C97E00F-625E-48EB-AB5E-A80CB5E15C0E}" presName="composite" presStyleCnt="0"/>
      <dgm:spPr/>
    </dgm:pt>
    <dgm:pt modelId="{52470510-2B95-42D9-9869-E7240EBD25CA}" type="pres">
      <dgm:prSet presAssocID="{7C97E00F-625E-48EB-AB5E-A80CB5E15C0E}" presName="parTx" presStyleLbl="alignNode1" presStyleIdx="1" presStyleCnt="2">
        <dgm:presLayoutVars>
          <dgm:chMax val="0"/>
          <dgm:chPref val="0"/>
          <dgm:bulletEnabled val="1"/>
        </dgm:presLayoutVars>
      </dgm:prSet>
      <dgm:spPr/>
      <dgm:t>
        <a:bodyPr/>
        <a:lstStyle/>
        <a:p>
          <a:endParaRPr lang="zh-CN" altLang="en-US"/>
        </a:p>
      </dgm:t>
    </dgm:pt>
    <dgm:pt modelId="{CFB5AFE7-5BB1-47A2-9511-30166E4A9DEC}" type="pres">
      <dgm:prSet presAssocID="{7C97E00F-625E-48EB-AB5E-A80CB5E15C0E}" presName="desTx" presStyleLbl="alignAccFollowNode1" presStyleIdx="1" presStyleCnt="2">
        <dgm:presLayoutVars>
          <dgm:bulletEnabled val="1"/>
        </dgm:presLayoutVars>
      </dgm:prSet>
      <dgm:spPr/>
      <dgm:t>
        <a:bodyPr/>
        <a:lstStyle/>
        <a:p>
          <a:endParaRPr lang="zh-CN" altLang="en-US"/>
        </a:p>
      </dgm:t>
    </dgm:pt>
  </dgm:ptLst>
  <dgm:cxnLst>
    <dgm:cxn modelId="{E88D9F4E-F41C-4E8A-A2F8-4DAC0267E1A8}" type="presOf" srcId="{A57A8AA2-ECBD-4C38-A82D-81D748806C18}" destId="{D8DC9939-FE1C-43BC-917D-2DD81BBB0CAD}" srcOrd="0" destOrd="0" presId="urn:microsoft.com/office/officeart/2005/8/layout/hList1"/>
    <dgm:cxn modelId="{16C91E36-8F7E-4D12-A8B2-60D8D69DFF59}" srcId="{3E1297E2-F366-4B55-8D1E-637977F3AABA}" destId="{D22CAB1C-A05F-43E1-BB1C-F8C4919EE0F3}" srcOrd="0" destOrd="0" parTransId="{108541C5-E959-4B06-9C50-6842D3E01E8A}" sibTransId="{7BF2802C-0EB8-4569-8E5E-26C34D0AEDEF}"/>
    <dgm:cxn modelId="{9242622F-E99B-495B-8073-A1C3F5A8B1A6}" srcId="{7C97E00F-625E-48EB-AB5E-A80CB5E15C0E}" destId="{5066C194-6B48-48E8-A837-F82730D18104}" srcOrd="1" destOrd="0" parTransId="{CE2E93EE-A8C1-4372-905B-1440662B5E81}" sibTransId="{53B60144-3030-427C-998F-DF8ECD3E1763}"/>
    <dgm:cxn modelId="{2770FE5D-65AA-4D7B-9CB9-30EA28137341}" type="presOf" srcId="{5066C194-6B48-48E8-A837-F82730D18104}" destId="{CFB5AFE7-5BB1-47A2-9511-30166E4A9DEC}" srcOrd="0" destOrd="1" presId="urn:microsoft.com/office/officeart/2005/8/layout/hList1"/>
    <dgm:cxn modelId="{7AF58FB1-EC2F-46E5-A983-9A3C07C84738}" srcId="{A57A8AA2-ECBD-4C38-A82D-81D748806C18}" destId="{7C97E00F-625E-48EB-AB5E-A80CB5E15C0E}" srcOrd="1" destOrd="0" parTransId="{EFFCA045-4BF6-4281-ADC5-137BF1625638}" sibTransId="{63258138-71CF-4273-8AB0-4F184892F6D8}"/>
    <dgm:cxn modelId="{092FB73D-1268-4F5B-8483-0E75766C0209}" srcId="{7C97E00F-625E-48EB-AB5E-A80CB5E15C0E}" destId="{316818E2-D42B-45EC-B1EC-81E85CCBE86B}" srcOrd="0" destOrd="0" parTransId="{CB9BE03F-E7CF-47D9-A087-04E93A9D94FF}" sibTransId="{A91035DB-0455-4751-B07E-73E22BB3E2A0}"/>
    <dgm:cxn modelId="{AF7452E0-F574-4356-A874-004BD17049C6}" srcId="{A57A8AA2-ECBD-4C38-A82D-81D748806C18}" destId="{3E1297E2-F366-4B55-8D1E-637977F3AABA}" srcOrd="0" destOrd="0" parTransId="{65E063E9-D053-4B3D-8E2B-2A51DDECB145}" sibTransId="{E175A2CD-752C-4692-BA9C-B80D7CC10781}"/>
    <dgm:cxn modelId="{A30589FF-5465-432B-BCEF-1AC81C572203}" type="presOf" srcId="{316818E2-D42B-45EC-B1EC-81E85CCBE86B}" destId="{CFB5AFE7-5BB1-47A2-9511-30166E4A9DEC}" srcOrd="0" destOrd="0" presId="urn:microsoft.com/office/officeart/2005/8/layout/hList1"/>
    <dgm:cxn modelId="{2BDBD086-9814-47EE-99E6-6FED323D6315}" type="presOf" srcId="{B3F38829-0FDF-4992-867D-B02516A55421}" destId="{948195E3-8A0F-49E5-9359-542BE9084F29}" srcOrd="0" destOrd="1" presId="urn:microsoft.com/office/officeart/2005/8/layout/hList1"/>
    <dgm:cxn modelId="{D5A160D5-9BCC-473E-9532-66D53D0093BF}" type="presOf" srcId="{3E1297E2-F366-4B55-8D1E-637977F3AABA}" destId="{2AC63BF8-C547-4D79-ACCF-277D5A14E808}" srcOrd="0" destOrd="0" presId="urn:microsoft.com/office/officeart/2005/8/layout/hList1"/>
    <dgm:cxn modelId="{ADB876BF-9A5A-412E-A5A9-CB9C2F784305}" srcId="{3E1297E2-F366-4B55-8D1E-637977F3AABA}" destId="{7056FB7A-C54E-41FF-BBD7-876FE099679C}" srcOrd="2" destOrd="0" parTransId="{F600045C-1A21-4BA3-BE26-935EC1D94CD1}" sibTransId="{5142BE2E-A944-415A-952D-1ABB6154D0ED}"/>
    <dgm:cxn modelId="{7E9735CC-93AA-4290-9D48-90F47ED511C8}" type="presOf" srcId="{7C97E00F-625E-48EB-AB5E-A80CB5E15C0E}" destId="{52470510-2B95-42D9-9869-E7240EBD25CA}" srcOrd="0" destOrd="0" presId="urn:microsoft.com/office/officeart/2005/8/layout/hList1"/>
    <dgm:cxn modelId="{DF2FD37A-491C-4799-8F37-2DB3F8F764E6}" srcId="{3E1297E2-F366-4B55-8D1E-637977F3AABA}" destId="{B3F38829-0FDF-4992-867D-B02516A55421}" srcOrd="1" destOrd="0" parTransId="{19824B6D-64F8-4621-9824-402BC10A65F6}" sibTransId="{95C0BF63-EE09-43EB-A5D4-EA216B5CFB87}"/>
    <dgm:cxn modelId="{5C89329B-910F-4072-A6BE-1E2BF8C17D8A}" type="presOf" srcId="{7056FB7A-C54E-41FF-BBD7-876FE099679C}" destId="{948195E3-8A0F-49E5-9359-542BE9084F29}" srcOrd="0" destOrd="2" presId="urn:microsoft.com/office/officeart/2005/8/layout/hList1"/>
    <dgm:cxn modelId="{602C8AB3-258C-4864-A72A-7F0177D8D93A}" type="presOf" srcId="{D22CAB1C-A05F-43E1-BB1C-F8C4919EE0F3}" destId="{948195E3-8A0F-49E5-9359-542BE9084F29}" srcOrd="0" destOrd="0" presId="urn:microsoft.com/office/officeart/2005/8/layout/hList1"/>
    <dgm:cxn modelId="{014D4F40-380D-4E81-8E44-A00B24269F9D}" type="presParOf" srcId="{D8DC9939-FE1C-43BC-917D-2DD81BBB0CAD}" destId="{930A5FD4-9BAC-4E6D-9DE7-9A44B167061C}" srcOrd="0" destOrd="0" presId="urn:microsoft.com/office/officeart/2005/8/layout/hList1"/>
    <dgm:cxn modelId="{9EF3134B-27F2-419F-8BAF-8160C9D18C6F}" type="presParOf" srcId="{930A5FD4-9BAC-4E6D-9DE7-9A44B167061C}" destId="{2AC63BF8-C547-4D79-ACCF-277D5A14E808}" srcOrd="0" destOrd="0" presId="urn:microsoft.com/office/officeart/2005/8/layout/hList1"/>
    <dgm:cxn modelId="{6997DD36-BCB1-4841-BD64-8E654BECA7D6}" type="presParOf" srcId="{930A5FD4-9BAC-4E6D-9DE7-9A44B167061C}" destId="{948195E3-8A0F-49E5-9359-542BE9084F29}" srcOrd="1" destOrd="0" presId="urn:microsoft.com/office/officeart/2005/8/layout/hList1"/>
    <dgm:cxn modelId="{8835C9B8-79EC-4688-AB7F-7006254BD098}" type="presParOf" srcId="{D8DC9939-FE1C-43BC-917D-2DD81BBB0CAD}" destId="{5927CA53-C440-4D52-801B-026CD4084C99}" srcOrd="1" destOrd="0" presId="urn:microsoft.com/office/officeart/2005/8/layout/hList1"/>
    <dgm:cxn modelId="{15DA6167-B04D-41B5-8B0C-B35B2AFD5ECC}" type="presParOf" srcId="{D8DC9939-FE1C-43BC-917D-2DD81BBB0CAD}" destId="{C70DEE63-9DD0-4032-8A5B-FC48A41A9343}" srcOrd="2" destOrd="0" presId="urn:microsoft.com/office/officeart/2005/8/layout/hList1"/>
    <dgm:cxn modelId="{B4E6EEDF-634A-4A72-8F8C-C052AE8ED45A}" type="presParOf" srcId="{C70DEE63-9DD0-4032-8A5B-FC48A41A9343}" destId="{52470510-2B95-42D9-9869-E7240EBD25CA}" srcOrd="0" destOrd="0" presId="urn:microsoft.com/office/officeart/2005/8/layout/hList1"/>
    <dgm:cxn modelId="{F56860C1-2D58-43EB-99A9-BAB6B8414A2B}" type="presParOf" srcId="{C70DEE63-9DD0-4032-8A5B-FC48A41A9343}" destId="{CFB5AFE7-5BB1-47A2-9511-30166E4A9D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0118716-AE42-443E-8CFE-1A6482AA07C9}" type="doc">
      <dgm:prSet loTypeId="urn:microsoft.com/office/officeart/2005/8/layout/vList2#11" loCatId="list" qsTypeId="urn:microsoft.com/office/officeart/2005/8/quickstyle/simple1#13" qsCatId="simple" csTypeId="urn:microsoft.com/office/officeart/2005/8/colors/accent1_2#11" csCatId="accent1" phldr="1"/>
      <dgm:spPr/>
      <dgm:t>
        <a:bodyPr/>
        <a:lstStyle/>
        <a:p>
          <a:endParaRPr lang="zh-CN" altLang="en-US"/>
        </a:p>
      </dgm:t>
    </dgm:pt>
    <dgm:pt modelId="{2E2735F5-56C5-4F30-A979-B788BA6A58E8}">
      <dgm:prSet phldr="0" custT="1"/>
      <dgm:spPr/>
      <dgm:t>
        <a:bodyPr vert="horz" wrap="square"/>
        <a:lstStyle/>
        <a:p>
          <a:pPr rtl="0">
            <a:lnSpc>
              <a:spcPct val="100000"/>
            </a:lnSpc>
            <a:spcBef>
              <a:spcPct val="0"/>
            </a:spcBef>
            <a:spcAft>
              <a:spcPct val="35000"/>
            </a:spcAft>
          </a:pPr>
          <a:endParaRPr lang="en-US" sz="3200" b="1" dirty="0" smtClean="0">
            <a:solidFill>
              <a:schemeClr val="bg1"/>
            </a:solidFill>
          </a:endParaRPr>
        </a:p>
        <a:p>
          <a:pPr rtl="0">
            <a:lnSpc>
              <a:spcPct val="100000"/>
            </a:lnSpc>
            <a:spcBef>
              <a:spcPct val="0"/>
            </a:spcBef>
            <a:spcAft>
              <a:spcPct val="35000"/>
            </a:spcAft>
          </a:pPr>
          <a:r>
            <a:rPr lang="en-US" sz="2800" b="1" dirty="0" smtClean="0">
              <a:solidFill>
                <a:schemeClr val="bg1"/>
              </a:solidFill>
            </a:rPr>
            <a:t>3</a:t>
          </a:r>
          <a:r>
            <a:rPr lang="zh-CN" sz="2800" b="1" dirty="0" smtClean="0">
              <a:solidFill>
                <a:schemeClr val="bg1"/>
              </a:solidFill>
            </a:rPr>
            <a:t>、解释学的方法</a:t>
          </a:r>
          <a:endParaRPr lang="zh-CN" sz="3200" b="1" dirty="0" smtClean="0">
            <a:solidFill>
              <a:schemeClr val="bg1"/>
            </a:solidFill>
          </a:endParaRPr>
        </a:p>
        <a:p>
          <a:pPr rtl="0">
            <a:lnSpc>
              <a:spcPct val="100000"/>
            </a:lnSpc>
            <a:spcBef>
              <a:spcPct val="0"/>
            </a:spcBef>
            <a:spcAft>
              <a:spcPct val="35000"/>
            </a:spcAft>
          </a:pPr>
          <a:r>
            <a:rPr lang="zh-CN" sz="2000" b="1" dirty="0" smtClean="0">
              <a:solidFill>
                <a:schemeClr val="bg1"/>
              </a:solidFill>
            </a:rPr>
            <a:t>解释学，又称诠释学（Hermeneutics），是一个解释和了解文本的哲学技术。它也被描述为诠释理论并根据文本本身来了解文本。20世纪60年代以来，解释学与西方其他哲学学派以及人文学科中的有关研究结合，形成了一些新解释学学派。比较重要的是法国保罗·利科的现象学解释学和德国的批判解释学。</a:t>
          </a:r>
        </a:p>
        <a:p>
          <a:pPr rtl="0">
            <a:lnSpc>
              <a:spcPct val="100000"/>
            </a:lnSpc>
            <a:spcBef>
              <a:spcPct val="0"/>
            </a:spcBef>
            <a:spcAft>
              <a:spcPct val="35000"/>
            </a:spcAft>
          </a:pPr>
          <a:endParaRPr lang="zh-CN" sz="2000" b="1" dirty="0" smtClean="0">
            <a:solidFill>
              <a:schemeClr val="bg1"/>
            </a:solidFill>
          </a:endParaRPr>
        </a:p>
      </dgm:t>
    </dgm:pt>
    <dgm:pt modelId="{EDB4F18A-8DFE-4A3F-8EF6-306DA7A567AB}" type="parTrans" cxnId="{35682809-C104-4FEA-8FC9-A731560C24A7}">
      <dgm:prSet/>
      <dgm:spPr/>
      <dgm:t>
        <a:bodyPr/>
        <a:lstStyle/>
        <a:p>
          <a:endParaRPr lang="zh-CN" altLang="en-US"/>
        </a:p>
      </dgm:t>
    </dgm:pt>
    <dgm:pt modelId="{5B7CFBBC-F25C-45E8-B07C-6D48E18DF858}" type="sibTrans" cxnId="{35682809-C104-4FEA-8FC9-A731560C24A7}">
      <dgm:prSet/>
      <dgm:spPr/>
      <dgm:t>
        <a:bodyPr/>
        <a:lstStyle/>
        <a:p>
          <a:endParaRPr lang="zh-CN" altLang="en-US"/>
        </a:p>
      </dgm:t>
    </dgm:pt>
    <dgm:pt modelId="{64611088-73A8-4820-8B91-F03E45A9FACE}">
      <dgm:prSet phldr="0" custT="1"/>
      <dgm:spPr/>
      <dgm:t>
        <a:bodyPr vert="horz" wrap="square"/>
        <a:lstStyle/>
        <a:p>
          <a:pPr rtl="0">
            <a:lnSpc>
              <a:spcPct val="100000"/>
            </a:lnSpc>
            <a:spcBef>
              <a:spcPct val="0"/>
            </a:spcBef>
            <a:spcAft>
              <a:spcPct val="35000"/>
            </a:spcAft>
          </a:pPr>
          <a:endParaRPr lang="en-US" sz="3200" b="1" dirty="0" smtClean="0">
            <a:solidFill>
              <a:schemeClr val="bg1"/>
            </a:solidFill>
          </a:endParaRPr>
        </a:p>
        <a:p>
          <a:pPr rtl="0">
            <a:lnSpc>
              <a:spcPct val="100000"/>
            </a:lnSpc>
            <a:spcBef>
              <a:spcPct val="0"/>
            </a:spcBef>
            <a:spcAft>
              <a:spcPct val="35000"/>
            </a:spcAft>
          </a:pPr>
          <a:endParaRPr lang="en-US" sz="3200" b="1" dirty="0" smtClean="0">
            <a:solidFill>
              <a:schemeClr val="bg1"/>
            </a:solidFill>
          </a:endParaRPr>
        </a:p>
        <a:p>
          <a:pPr rtl="0">
            <a:lnSpc>
              <a:spcPct val="100000"/>
            </a:lnSpc>
            <a:spcBef>
              <a:spcPct val="0"/>
            </a:spcBef>
            <a:spcAft>
              <a:spcPct val="35000"/>
            </a:spcAft>
          </a:pPr>
          <a:r>
            <a:rPr lang="en-US" sz="3200" b="1" dirty="0" smtClean="0">
              <a:solidFill>
                <a:schemeClr val="bg1"/>
              </a:solidFill>
            </a:rPr>
            <a:t>4</a:t>
          </a:r>
          <a:r>
            <a:rPr lang="zh-CN" sz="3200" b="1" dirty="0" smtClean="0">
              <a:solidFill>
                <a:schemeClr val="bg1"/>
              </a:solidFill>
            </a:rPr>
            <a:t>、现象学的方法</a:t>
          </a:r>
        </a:p>
        <a:p>
          <a:pPr rtl="0">
            <a:lnSpc>
              <a:spcPct val="100000"/>
            </a:lnSpc>
            <a:spcBef>
              <a:spcPct val="0"/>
            </a:spcBef>
            <a:spcAft>
              <a:spcPct val="35000"/>
            </a:spcAft>
          </a:pPr>
          <a:r>
            <a:rPr lang="zh-CN" sz="2000" b="1" dirty="0" smtClean="0">
              <a:solidFill>
                <a:schemeClr val="bg1"/>
              </a:solidFill>
            </a:rPr>
            <a:t>现象学是由德国哲学家胡塞尔在20世纪初创立，20和30年代在德国达到繁盛时期，50和60年代成为法国的一支主要哲学流派，并由此逐渐传播开来，成为20世纪最有影响力的一个国际性的哲学思潮。</a:t>
          </a:r>
          <a:r>
            <a:rPr lang="zh-CN" sz="2000" b="1" dirty="0" smtClean="0">
              <a:solidFill>
                <a:srgbClr val="FF0000"/>
              </a:solidFill>
            </a:rPr>
            <a:t>现象学方法的完整系统：</a:t>
          </a:r>
          <a:r>
            <a:rPr lang="zh-CN" sz="2000" b="1" dirty="0" smtClean="0">
              <a:solidFill>
                <a:schemeClr val="bg1"/>
              </a:solidFill>
            </a:rPr>
            <a:t>研究特殊现象</a:t>
          </a:r>
          <a:r>
            <a:rPr lang="en-US" altLang="zh-CN" sz="2000" b="1" dirty="0" smtClean="0">
              <a:solidFill>
                <a:schemeClr val="bg1"/>
              </a:solidFill>
            </a:rPr>
            <a:t>——研究一般本质——理解诸本质关系——观察显现的方式——考察现象在意识中的构成——将对存在的信念悬搁起来——解释隐蔽的意义</a:t>
          </a:r>
          <a:r>
            <a:rPr lang="zh-CN" altLang="en-US" sz="2000" b="1" dirty="0" smtClean="0">
              <a:solidFill>
                <a:schemeClr val="bg1"/>
              </a:solidFill>
            </a:rPr>
            <a:t>。</a:t>
          </a:r>
          <a:endParaRPr lang="en-US" altLang="zh-CN" sz="2000" b="1" dirty="0" smtClean="0">
            <a:solidFill>
              <a:schemeClr val="bg1"/>
            </a:solidFill>
          </a:endParaRPr>
        </a:p>
        <a:p>
          <a:pPr rtl="0">
            <a:lnSpc>
              <a:spcPct val="100000"/>
            </a:lnSpc>
            <a:spcBef>
              <a:spcPct val="0"/>
            </a:spcBef>
            <a:spcAft>
              <a:spcPct val="35000"/>
            </a:spcAft>
          </a:pPr>
          <a:endParaRPr lang="zh-CN" sz="3200" b="1" dirty="0" smtClean="0">
            <a:solidFill>
              <a:schemeClr val="bg1"/>
            </a:solidFill>
          </a:endParaRPr>
        </a:p>
        <a:p>
          <a:pPr rtl="0">
            <a:lnSpc>
              <a:spcPct val="100000"/>
            </a:lnSpc>
            <a:spcBef>
              <a:spcPct val="0"/>
            </a:spcBef>
            <a:spcAft>
              <a:spcPct val="35000"/>
            </a:spcAft>
          </a:pPr>
          <a:endParaRPr lang="zh-CN" sz="3200" b="1" dirty="0" smtClean="0">
            <a:solidFill>
              <a:schemeClr val="bg1"/>
            </a:solidFill>
          </a:endParaRPr>
        </a:p>
      </dgm:t>
    </dgm:pt>
    <dgm:pt modelId="{C51F7EC2-E2BA-408B-AA4F-1242124C03AC}" type="parTrans" cxnId="{6E137588-E62B-461B-9DF1-AECDF7513AC5}">
      <dgm:prSet/>
      <dgm:spPr/>
      <dgm:t>
        <a:bodyPr/>
        <a:lstStyle/>
        <a:p>
          <a:endParaRPr lang="zh-CN" altLang="en-US"/>
        </a:p>
      </dgm:t>
    </dgm:pt>
    <dgm:pt modelId="{9513FEBD-4545-48D1-9E8D-F6DA0B3DD926}" type="sibTrans" cxnId="{6E137588-E62B-461B-9DF1-AECDF7513AC5}">
      <dgm:prSet/>
      <dgm:spPr/>
      <dgm:t>
        <a:bodyPr/>
        <a:lstStyle/>
        <a:p>
          <a:endParaRPr lang="zh-CN" altLang="en-US"/>
        </a:p>
      </dgm:t>
    </dgm:pt>
    <dgm:pt modelId="{DA350B70-2D9F-449C-88AA-4A7F7ACBBDB0}" type="pres">
      <dgm:prSet presAssocID="{B0118716-AE42-443E-8CFE-1A6482AA07C9}" presName="linear" presStyleCnt="0">
        <dgm:presLayoutVars>
          <dgm:animLvl val="lvl"/>
          <dgm:resizeHandles val="exact"/>
        </dgm:presLayoutVars>
      </dgm:prSet>
      <dgm:spPr/>
      <dgm:t>
        <a:bodyPr/>
        <a:lstStyle/>
        <a:p>
          <a:endParaRPr lang="zh-CN" altLang="en-US"/>
        </a:p>
      </dgm:t>
    </dgm:pt>
    <dgm:pt modelId="{BF298F7D-CC1D-4607-8666-7B3A379E2C6E}" type="pres">
      <dgm:prSet presAssocID="{2E2735F5-56C5-4F30-A979-B788BA6A58E8}" presName="parentText" presStyleLbl="node1" presStyleIdx="0" presStyleCnt="2">
        <dgm:presLayoutVars>
          <dgm:chMax val="0"/>
          <dgm:bulletEnabled val="1"/>
        </dgm:presLayoutVars>
      </dgm:prSet>
      <dgm:spPr/>
      <dgm:t>
        <a:bodyPr/>
        <a:lstStyle/>
        <a:p>
          <a:endParaRPr lang="zh-CN" altLang="en-US"/>
        </a:p>
      </dgm:t>
    </dgm:pt>
    <dgm:pt modelId="{F175C403-0428-4A69-8FA4-42FAC29F02F9}" type="pres">
      <dgm:prSet presAssocID="{5B7CFBBC-F25C-45E8-B07C-6D48E18DF858}" presName="spacer" presStyleCnt="0"/>
      <dgm:spPr/>
    </dgm:pt>
    <dgm:pt modelId="{AECC1B88-BF84-4106-AFBE-16A639AE4E8D}" type="pres">
      <dgm:prSet presAssocID="{64611088-73A8-4820-8B91-F03E45A9FACE}" presName="parentText" presStyleLbl="node1" presStyleIdx="1" presStyleCnt="2">
        <dgm:presLayoutVars>
          <dgm:chMax val="0"/>
          <dgm:bulletEnabled val="1"/>
        </dgm:presLayoutVars>
      </dgm:prSet>
      <dgm:spPr/>
      <dgm:t>
        <a:bodyPr/>
        <a:lstStyle/>
        <a:p>
          <a:endParaRPr lang="zh-CN" altLang="en-US"/>
        </a:p>
      </dgm:t>
    </dgm:pt>
  </dgm:ptLst>
  <dgm:cxnLst>
    <dgm:cxn modelId="{B38B0EA7-16F0-46EE-A3D4-DEA6119B02EE}" type="presOf" srcId="{2E2735F5-56C5-4F30-A979-B788BA6A58E8}" destId="{BF298F7D-CC1D-4607-8666-7B3A379E2C6E}" srcOrd="0" destOrd="0" presId="urn:microsoft.com/office/officeart/2005/8/layout/vList2#11"/>
    <dgm:cxn modelId="{25356317-2FD3-4767-88B7-AAB0D288D220}" type="presOf" srcId="{B0118716-AE42-443E-8CFE-1A6482AA07C9}" destId="{DA350B70-2D9F-449C-88AA-4A7F7ACBBDB0}" srcOrd="0" destOrd="0" presId="urn:microsoft.com/office/officeart/2005/8/layout/vList2#11"/>
    <dgm:cxn modelId="{35682809-C104-4FEA-8FC9-A731560C24A7}" srcId="{B0118716-AE42-443E-8CFE-1A6482AA07C9}" destId="{2E2735F5-56C5-4F30-A979-B788BA6A58E8}" srcOrd="0" destOrd="0" parTransId="{EDB4F18A-8DFE-4A3F-8EF6-306DA7A567AB}" sibTransId="{5B7CFBBC-F25C-45E8-B07C-6D48E18DF858}"/>
    <dgm:cxn modelId="{6E137588-E62B-461B-9DF1-AECDF7513AC5}" srcId="{B0118716-AE42-443E-8CFE-1A6482AA07C9}" destId="{64611088-73A8-4820-8B91-F03E45A9FACE}" srcOrd="1" destOrd="0" parTransId="{C51F7EC2-E2BA-408B-AA4F-1242124C03AC}" sibTransId="{9513FEBD-4545-48D1-9E8D-F6DA0B3DD926}"/>
    <dgm:cxn modelId="{C04518EC-1217-423B-8DF4-BF6E642041F9}" type="presOf" srcId="{64611088-73A8-4820-8B91-F03E45A9FACE}" destId="{AECC1B88-BF84-4106-AFBE-16A639AE4E8D}" srcOrd="0" destOrd="0" presId="urn:microsoft.com/office/officeart/2005/8/layout/vList2#11"/>
    <dgm:cxn modelId="{42BA5F7A-CB86-4786-B94A-A815331F6A81}" type="presParOf" srcId="{DA350B70-2D9F-449C-88AA-4A7F7ACBBDB0}" destId="{BF298F7D-CC1D-4607-8666-7B3A379E2C6E}" srcOrd="0" destOrd="0" presId="urn:microsoft.com/office/officeart/2005/8/layout/vList2#11"/>
    <dgm:cxn modelId="{57E8E41B-C0FD-4CA9-B1B7-4ED4D09DCD7E}" type="presParOf" srcId="{DA350B70-2D9F-449C-88AA-4A7F7ACBBDB0}" destId="{F175C403-0428-4A69-8FA4-42FAC29F02F9}" srcOrd="1" destOrd="0" presId="urn:microsoft.com/office/officeart/2005/8/layout/vList2#11"/>
    <dgm:cxn modelId="{B088CE57-3ECF-4027-9BBA-0401A200D789}" type="presParOf" srcId="{DA350B70-2D9F-449C-88AA-4A7F7ACBBDB0}" destId="{AECC1B88-BF84-4106-AFBE-16A639AE4E8D}" srcOrd="2"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F6F601-AB0F-419F-9501-5252DA6CAE2F}" type="doc">
      <dgm:prSet loTypeId="urn:microsoft.com/office/officeart/2005/8/layout/vList2#12" loCatId="list" qsTypeId="urn:microsoft.com/office/officeart/2005/8/quickstyle/simple1#14" qsCatId="simple" csTypeId="urn:microsoft.com/office/officeart/2005/8/colors/accent1_2#12" csCatId="accent1"/>
      <dgm:spPr/>
      <dgm:t>
        <a:bodyPr/>
        <a:lstStyle/>
        <a:p>
          <a:endParaRPr lang="zh-CN" altLang="en-US"/>
        </a:p>
      </dgm:t>
    </dgm:pt>
    <dgm:pt modelId="{57F4EFE5-F08E-482A-B99B-7311107218E5}">
      <dgm:prSet phldr="0" custT="0"/>
      <dgm:spPr/>
      <dgm:t>
        <a:bodyPr vert="horz" wrap="square"/>
        <a:lstStyle/>
        <a:p>
          <a:pPr rtl="0">
            <a:lnSpc>
              <a:spcPct val="100000"/>
            </a:lnSpc>
            <a:spcBef>
              <a:spcPct val="0"/>
            </a:spcBef>
            <a:spcAft>
              <a:spcPct val="35000"/>
            </a:spcAft>
          </a:pPr>
          <a:r>
            <a:rPr lang="en-US" dirty="0" smtClean="0">
              <a:solidFill>
                <a:schemeClr val="bg1"/>
              </a:solidFill>
            </a:rPr>
            <a:t>1</a:t>
          </a:r>
          <a:r>
            <a:rPr lang="zh-CN" dirty="0" smtClean="0">
              <a:solidFill>
                <a:schemeClr val="bg1"/>
              </a:solidFill>
            </a:rPr>
            <a:t>、艺术方法主要是一种与理性思维或客观思维相对的方法，它的特点在于运用直观体验、主观介入的方法来认识事物。</a:t>
          </a:r>
        </a:p>
      </dgm:t>
    </dgm:pt>
    <dgm:pt modelId="{13E325FE-424E-4E6B-B974-498C15537D2F}" type="parTrans" cxnId="{6DFE838E-33AB-4C02-8CDE-92BDFA444B5D}">
      <dgm:prSet/>
      <dgm:spPr/>
      <dgm:t>
        <a:bodyPr/>
        <a:lstStyle/>
        <a:p>
          <a:endParaRPr lang="zh-CN" altLang="en-US"/>
        </a:p>
      </dgm:t>
    </dgm:pt>
    <dgm:pt modelId="{C72D27A0-C5D7-4226-ABE6-380D6182A41B}" type="sibTrans" cxnId="{6DFE838E-33AB-4C02-8CDE-92BDFA444B5D}">
      <dgm:prSet/>
      <dgm:spPr/>
      <dgm:t>
        <a:bodyPr/>
        <a:lstStyle/>
        <a:p>
          <a:endParaRPr lang="zh-CN" altLang="en-US"/>
        </a:p>
      </dgm:t>
    </dgm:pt>
    <dgm:pt modelId="{717B7589-419E-41D1-A952-EA07CE03F313}">
      <dgm:prSet phldr="0" custT="0"/>
      <dgm:spPr/>
      <dgm:t>
        <a:bodyPr vert="horz" wrap="square"/>
        <a:lstStyle/>
        <a:p>
          <a:pPr rtl="0">
            <a:lnSpc>
              <a:spcPct val="100000"/>
            </a:lnSpc>
            <a:spcBef>
              <a:spcPct val="0"/>
            </a:spcBef>
            <a:spcAft>
              <a:spcPct val="35000"/>
            </a:spcAft>
          </a:pPr>
          <a:r>
            <a:rPr lang="en-US" dirty="0" smtClean="0">
              <a:solidFill>
                <a:schemeClr val="bg1"/>
              </a:solidFill>
            </a:rPr>
            <a:t>2</a:t>
          </a:r>
          <a:r>
            <a:rPr lang="zh-CN" dirty="0" smtClean="0">
              <a:solidFill>
                <a:schemeClr val="bg1"/>
              </a:solidFill>
            </a:rPr>
            <a:t>、艺术方法以渗透的方式起着一定的作用。教育研究是一种需要投入个体相关经验的研究，这这是教育所蕴含的最深沉的人文精神。</a:t>
          </a:r>
        </a:p>
      </dgm:t>
    </dgm:pt>
    <dgm:pt modelId="{59E189C4-43E2-41E6-AEBC-76FE11639C4C}" type="parTrans" cxnId="{EC236418-A7E1-4A08-95E1-11127CD3A6F7}">
      <dgm:prSet/>
      <dgm:spPr/>
      <dgm:t>
        <a:bodyPr/>
        <a:lstStyle/>
        <a:p>
          <a:endParaRPr lang="zh-CN" altLang="en-US"/>
        </a:p>
      </dgm:t>
    </dgm:pt>
    <dgm:pt modelId="{290A53C3-D784-4E0E-85D1-1D81A58809B4}" type="sibTrans" cxnId="{EC236418-A7E1-4A08-95E1-11127CD3A6F7}">
      <dgm:prSet/>
      <dgm:spPr/>
      <dgm:t>
        <a:bodyPr/>
        <a:lstStyle/>
        <a:p>
          <a:endParaRPr lang="zh-CN" altLang="en-US"/>
        </a:p>
      </dgm:t>
    </dgm:pt>
    <dgm:pt modelId="{9DD5BEC7-A47C-4283-9020-03BA8E96CA7F}" type="pres">
      <dgm:prSet presAssocID="{9AF6F601-AB0F-419F-9501-5252DA6CAE2F}" presName="linear" presStyleCnt="0">
        <dgm:presLayoutVars>
          <dgm:animLvl val="lvl"/>
          <dgm:resizeHandles val="exact"/>
        </dgm:presLayoutVars>
      </dgm:prSet>
      <dgm:spPr/>
      <dgm:t>
        <a:bodyPr/>
        <a:lstStyle/>
        <a:p>
          <a:endParaRPr lang="zh-CN" altLang="en-US"/>
        </a:p>
      </dgm:t>
    </dgm:pt>
    <dgm:pt modelId="{C247248A-1422-4450-A773-BD87EC370D22}" type="pres">
      <dgm:prSet presAssocID="{57F4EFE5-F08E-482A-B99B-7311107218E5}" presName="parentText" presStyleLbl="node1" presStyleIdx="0" presStyleCnt="2">
        <dgm:presLayoutVars>
          <dgm:chMax val="0"/>
          <dgm:bulletEnabled val="1"/>
        </dgm:presLayoutVars>
      </dgm:prSet>
      <dgm:spPr/>
      <dgm:t>
        <a:bodyPr/>
        <a:lstStyle/>
        <a:p>
          <a:endParaRPr lang="zh-CN" altLang="en-US"/>
        </a:p>
      </dgm:t>
    </dgm:pt>
    <dgm:pt modelId="{47382476-D300-43F6-B82D-58158997B065}" type="pres">
      <dgm:prSet presAssocID="{C72D27A0-C5D7-4226-ABE6-380D6182A41B}" presName="spacer" presStyleCnt="0"/>
      <dgm:spPr/>
    </dgm:pt>
    <dgm:pt modelId="{2F17F6FD-24F4-46D0-B8BA-74C4F68FBF88}" type="pres">
      <dgm:prSet presAssocID="{717B7589-419E-41D1-A952-EA07CE03F313}" presName="parentText" presStyleLbl="node1" presStyleIdx="1" presStyleCnt="2">
        <dgm:presLayoutVars>
          <dgm:chMax val="0"/>
          <dgm:bulletEnabled val="1"/>
        </dgm:presLayoutVars>
      </dgm:prSet>
      <dgm:spPr/>
      <dgm:t>
        <a:bodyPr/>
        <a:lstStyle/>
        <a:p>
          <a:endParaRPr lang="zh-CN" altLang="en-US"/>
        </a:p>
      </dgm:t>
    </dgm:pt>
  </dgm:ptLst>
  <dgm:cxnLst>
    <dgm:cxn modelId="{06C288E7-587F-43D3-AFB0-E50730068A40}" type="presOf" srcId="{9AF6F601-AB0F-419F-9501-5252DA6CAE2F}" destId="{9DD5BEC7-A47C-4283-9020-03BA8E96CA7F}" srcOrd="0" destOrd="0" presId="urn:microsoft.com/office/officeart/2005/8/layout/vList2#12"/>
    <dgm:cxn modelId="{8054B422-9815-4182-BCA2-35DE73C4068C}" type="presOf" srcId="{717B7589-419E-41D1-A952-EA07CE03F313}" destId="{2F17F6FD-24F4-46D0-B8BA-74C4F68FBF88}" srcOrd="0" destOrd="0" presId="urn:microsoft.com/office/officeart/2005/8/layout/vList2#12"/>
    <dgm:cxn modelId="{6DFE838E-33AB-4C02-8CDE-92BDFA444B5D}" srcId="{9AF6F601-AB0F-419F-9501-5252DA6CAE2F}" destId="{57F4EFE5-F08E-482A-B99B-7311107218E5}" srcOrd="0" destOrd="0" parTransId="{13E325FE-424E-4E6B-B974-498C15537D2F}" sibTransId="{C72D27A0-C5D7-4226-ABE6-380D6182A41B}"/>
    <dgm:cxn modelId="{EC236418-A7E1-4A08-95E1-11127CD3A6F7}" srcId="{9AF6F601-AB0F-419F-9501-5252DA6CAE2F}" destId="{717B7589-419E-41D1-A952-EA07CE03F313}" srcOrd="1" destOrd="0" parTransId="{59E189C4-43E2-41E6-AEBC-76FE11639C4C}" sibTransId="{290A53C3-D784-4E0E-85D1-1D81A58809B4}"/>
    <dgm:cxn modelId="{18F2F0C4-CBEB-4FA3-88C1-212B9CDA3523}" type="presOf" srcId="{57F4EFE5-F08E-482A-B99B-7311107218E5}" destId="{C247248A-1422-4450-A773-BD87EC370D22}" srcOrd="0" destOrd="0" presId="urn:microsoft.com/office/officeart/2005/8/layout/vList2#12"/>
    <dgm:cxn modelId="{0C59451D-7FD1-49C2-B3D1-44E14CE529DE}" type="presParOf" srcId="{9DD5BEC7-A47C-4283-9020-03BA8E96CA7F}" destId="{C247248A-1422-4450-A773-BD87EC370D22}" srcOrd="0" destOrd="0" presId="urn:microsoft.com/office/officeart/2005/8/layout/vList2#12"/>
    <dgm:cxn modelId="{964DAD68-4A05-4223-BA37-F0999D1392FE}" type="presParOf" srcId="{9DD5BEC7-A47C-4283-9020-03BA8E96CA7F}" destId="{47382476-D300-43F6-B82D-58158997B065}" srcOrd="1" destOrd="0" presId="urn:microsoft.com/office/officeart/2005/8/layout/vList2#12"/>
    <dgm:cxn modelId="{66442289-1D1B-44B0-A7E4-FA7DB4C5968C}" type="presParOf" srcId="{9DD5BEC7-A47C-4283-9020-03BA8E96CA7F}" destId="{2F17F6FD-24F4-46D0-B8BA-74C4F68FBF88}" srcOrd="2"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1B1518C-63EC-4E5D-AA1C-8A5B2754DC78}" type="doc">
      <dgm:prSet loTypeId="urn:microsoft.com/office/officeart/2005/8/layout/vList5" loCatId="list" qsTypeId="urn:microsoft.com/office/officeart/2005/8/quickstyle/simple1#15" qsCatId="simple" csTypeId="urn:microsoft.com/office/officeart/2005/8/colors/accent1_2#13" csCatId="accent1"/>
      <dgm:spPr/>
      <dgm:t>
        <a:bodyPr/>
        <a:lstStyle/>
        <a:p>
          <a:endParaRPr lang="zh-CN" altLang="en-US"/>
        </a:p>
      </dgm:t>
    </dgm:pt>
    <dgm:pt modelId="{ABF379D6-AB6F-4E5C-9E44-B60DF2323303}">
      <dgm:prSet phldr="0" custT="0"/>
      <dgm:spPr/>
      <dgm:t>
        <a:bodyPr vert="horz" wrap="square"/>
        <a:lstStyle/>
        <a:p>
          <a:pPr rtl="0">
            <a:lnSpc>
              <a:spcPct val="100000"/>
            </a:lnSpc>
            <a:spcBef>
              <a:spcPct val="0"/>
            </a:spcBef>
            <a:spcAft>
              <a:spcPct val="35000"/>
            </a:spcAft>
          </a:pPr>
          <a:r>
            <a:rPr lang="zh-CN" dirty="0" smtClean="0"/>
            <a:t>定性研究与定量研究的背景</a:t>
          </a:r>
          <a:endParaRPr lang="en-US" dirty="0"/>
        </a:p>
      </dgm:t>
    </dgm:pt>
    <dgm:pt modelId="{2000B0D0-2A3A-4B36-86C4-BC615EAF42FD}" type="parTrans" cxnId="{72D24A08-62B9-47C9-B5AD-AA56F463B4C5}">
      <dgm:prSet/>
      <dgm:spPr/>
      <dgm:t>
        <a:bodyPr/>
        <a:lstStyle/>
        <a:p>
          <a:endParaRPr lang="zh-CN" altLang="en-US"/>
        </a:p>
      </dgm:t>
    </dgm:pt>
    <dgm:pt modelId="{DFD565F8-C4D7-47B9-8968-F05B61615BCF}" type="sibTrans" cxnId="{72D24A08-62B9-47C9-B5AD-AA56F463B4C5}">
      <dgm:prSet/>
      <dgm:spPr/>
      <dgm:t>
        <a:bodyPr/>
        <a:lstStyle/>
        <a:p>
          <a:endParaRPr lang="zh-CN" altLang="en-US"/>
        </a:p>
      </dgm:t>
    </dgm:pt>
    <dgm:pt modelId="{4700E8D7-061D-40A2-B04B-C141DC500088}">
      <dgm:prSet custT="1"/>
      <dgm:spPr/>
      <dgm:t>
        <a:bodyPr/>
        <a:lstStyle/>
        <a:p>
          <a:pPr rtl="0"/>
          <a:r>
            <a:rPr lang="zh-CN" sz="2000" b="1" dirty="0" smtClean="0">
              <a:solidFill>
                <a:schemeClr val="accent2">
                  <a:lumMod val="50000"/>
                </a:schemeClr>
              </a:solidFill>
            </a:rPr>
            <a:t>与人类学、社会学研究的兴起有关</a:t>
          </a:r>
          <a:endParaRPr lang="en-US" sz="2000" b="1" dirty="0">
            <a:solidFill>
              <a:schemeClr val="accent2">
                <a:lumMod val="50000"/>
              </a:schemeClr>
            </a:solidFill>
          </a:endParaRPr>
        </a:p>
      </dgm:t>
    </dgm:pt>
    <dgm:pt modelId="{653F9C5C-3A51-4EDE-8D66-9D41A93BBF8C}" type="parTrans" cxnId="{0E0E4DDD-05E5-4CD3-BE75-196069C7337B}">
      <dgm:prSet/>
      <dgm:spPr/>
      <dgm:t>
        <a:bodyPr/>
        <a:lstStyle/>
        <a:p>
          <a:endParaRPr lang="zh-CN" altLang="en-US"/>
        </a:p>
      </dgm:t>
    </dgm:pt>
    <dgm:pt modelId="{CB5AB294-C2EB-4843-8B1D-5B52DE9BD68E}" type="sibTrans" cxnId="{0E0E4DDD-05E5-4CD3-BE75-196069C7337B}">
      <dgm:prSet/>
      <dgm:spPr/>
      <dgm:t>
        <a:bodyPr/>
        <a:lstStyle/>
        <a:p>
          <a:endParaRPr lang="zh-CN" altLang="en-US"/>
        </a:p>
      </dgm:t>
    </dgm:pt>
    <dgm:pt modelId="{C967F69A-B4EF-4916-A626-8AB643FA0C62}">
      <dgm:prSet custT="1"/>
      <dgm:spPr/>
      <dgm:t>
        <a:bodyPr/>
        <a:lstStyle/>
        <a:p>
          <a:pPr rtl="0"/>
          <a:r>
            <a:rPr lang="zh-CN" sz="2000" b="1" dirty="0" smtClean="0">
              <a:solidFill>
                <a:schemeClr val="accent2">
                  <a:lumMod val="50000"/>
                </a:schemeClr>
              </a:solidFill>
            </a:rPr>
            <a:t>与</a:t>
          </a:r>
          <a:r>
            <a:rPr lang="en-US" sz="2000" b="1" dirty="0" smtClean="0">
              <a:solidFill>
                <a:schemeClr val="accent2">
                  <a:lumMod val="50000"/>
                </a:schemeClr>
              </a:solidFill>
            </a:rPr>
            <a:t>20</a:t>
          </a:r>
          <a:r>
            <a:rPr lang="zh-CN" sz="2000" b="1" dirty="0" smtClean="0">
              <a:solidFill>
                <a:schemeClr val="accent2">
                  <a:lumMod val="50000"/>
                </a:schemeClr>
              </a:solidFill>
            </a:rPr>
            <a:t>世纪</a:t>
          </a:r>
          <a:r>
            <a:rPr lang="en-US" sz="2000" b="1" dirty="0" smtClean="0">
              <a:solidFill>
                <a:schemeClr val="accent2">
                  <a:lumMod val="50000"/>
                </a:schemeClr>
              </a:solidFill>
            </a:rPr>
            <a:t>60</a:t>
          </a:r>
          <a:r>
            <a:rPr lang="zh-CN" sz="2000" b="1" dirty="0" smtClean="0">
              <a:solidFill>
                <a:schemeClr val="accent2">
                  <a:lumMod val="50000"/>
                </a:schemeClr>
              </a:solidFill>
            </a:rPr>
            <a:t>年代兴起的民主运动有关</a:t>
          </a:r>
          <a:endParaRPr lang="en-US" sz="2000" b="1" dirty="0">
            <a:solidFill>
              <a:schemeClr val="accent2">
                <a:lumMod val="50000"/>
              </a:schemeClr>
            </a:solidFill>
          </a:endParaRPr>
        </a:p>
      </dgm:t>
    </dgm:pt>
    <dgm:pt modelId="{A393C651-B2FE-4A22-8C06-E135F4DB9431}" type="parTrans" cxnId="{ABCF4CB2-0D9C-4174-AC1A-6220529879E1}">
      <dgm:prSet/>
      <dgm:spPr/>
      <dgm:t>
        <a:bodyPr/>
        <a:lstStyle/>
        <a:p>
          <a:endParaRPr lang="zh-CN" altLang="en-US"/>
        </a:p>
      </dgm:t>
    </dgm:pt>
    <dgm:pt modelId="{7FDDE625-B48B-4F64-9734-8DDE9BDCFCD8}" type="sibTrans" cxnId="{ABCF4CB2-0D9C-4174-AC1A-6220529879E1}">
      <dgm:prSet/>
      <dgm:spPr/>
      <dgm:t>
        <a:bodyPr/>
        <a:lstStyle/>
        <a:p>
          <a:endParaRPr lang="zh-CN" altLang="en-US"/>
        </a:p>
      </dgm:t>
    </dgm:pt>
    <dgm:pt modelId="{56C9F972-9E55-47A6-A474-462B91F40005}">
      <dgm:prSet phldr="0" custT="0"/>
      <dgm:spPr/>
      <dgm:t>
        <a:bodyPr vert="horz" wrap="square"/>
        <a:lstStyle/>
        <a:p>
          <a:pPr rtl="0">
            <a:lnSpc>
              <a:spcPct val="100000"/>
            </a:lnSpc>
            <a:spcBef>
              <a:spcPct val="0"/>
            </a:spcBef>
            <a:spcAft>
              <a:spcPct val="35000"/>
            </a:spcAft>
          </a:pPr>
          <a:r>
            <a:rPr lang="zh-CN" dirty="0" smtClean="0"/>
            <a:t>定性研究与定量研究的特性</a:t>
          </a:r>
          <a:endParaRPr lang="en-US" dirty="0"/>
        </a:p>
      </dgm:t>
    </dgm:pt>
    <dgm:pt modelId="{E449696C-ACD8-4E5E-B007-158CEF88D5A0}" type="parTrans" cxnId="{0B5DC2F5-2B9B-4B22-82BD-A644328F5603}">
      <dgm:prSet/>
      <dgm:spPr/>
      <dgm:t>
        <a:bodyPr/>
        <a:lstStyle/>
        <a:p>
          <a:endParaRPr lang="zh-CN" altLang="en-US"/>
        </a:p>
      </dgm:t>
    </dgm:pt>
    <dgm:pt modelId="{C411E512-AF01-4296-8171-25F90BED4690}" type="sibTrans" cxnId="{0B5DC2F5-2B9B-4B22-82BD-A644328F5603}">
      <dgm:prSet/>
      <dgm:spPr/>
      <dgm:t>
        <a:bodyPr/>
        <a:lstStyle/>
        <a:p>
          <a:endParaRPr lang="zh-CN" altLang="en-US"/>
        </a:p>
      </dgm:t>
    </dgm:pt>
    <dgm:pt modelId="{B36FFE95-FF84-4343-BE4F-805AD406EF5A}">
      <dgm:prSet phldr="0" custT="1"/>
      <dgm:spPr/>
      <dgm:t>
        <a:bodyPr vert="horz" wrap="square"/>
        <a:lstStyle/>
        <a:p>
          <a:pPr rtl="0">
            <a:lnSpc>
              <a:spcPct val="100000"/>
            </a:lnSpc>
            <a:spcBef>
              <a:spcPct val="0"/>
            </a:spcBef>
            <a:spcAft>
              <a:spcPct val="15000"/>
            </a:spcAft>
          </a:pPr>
          <a:r>
            <a:rPr lang="zh-CN" sz="2000" b="1" dirty="0" smtClean="0">
              <a:solidFill>
                <a:schemeClr val="accent2">
                  <a:lumMod val="50000"/>
                </a:schemeClr>
              </a:solidFill>
            </a:rPr>
            <a:t>研究目的、研究的设计、研究的情境、抽样方法、资料来源、资料特点、资料分析、理论的形成方式及理论的类型、研究关系</a:t>
          </a:r>
          <a:endParaRPr lang="en-US" sz="2000" b="1" dirty="0">
            <a:solidFill>
              <a:schemeClr val="accent2">
                <a:lumMod val="50000"/>
              </a:schemeClr>
            </a:solidFill>
          </a:endParaRPr>
        </a:p>
      </dgm:t>
    </dgm:pt>
    <dgm:pt modelId="{EE2A23BB-3FEC-43BD-9E43-052541B774C7}" type="parTrans" cxnId="{1B3A91BC-D5C6-4A1D-A741-8C8500657669}">
      <dgm:prSet/>
      <dgm:spPr/>
      <dgm:t>
        <a:bodyPr/>
        <a:lstStyle/>
        <a:p>
          <a:endParaRPr lang="zh-CN" altLang="en-US"/>
        </a:p>
      </dgm:t>
    </dgm:pt>
    <dgm:pt modelId="{457BB60E-C0E9-47FC-AEED-D776027A429F}" type="sibTrans" cxnId="{1B3A91BC-D5C6-4A1D-A741-8C8500657669}">
      <dgm:prSet/>
      <dgm:spPr/>
      <dgm:t>
        <a:bodyPr/>
        <a:lstStyle/>
        <a:p>
          <a:endParaRPr lang="zh-CN" altLang="en-US"/>
        </a:p>
      </dgm:t>
    </dgm:pt>
    <dgm:pt modelId="{4B90B679-7D2A-4BE3-9CA9-48F177E0D3C2}">
      <dgm:prSet phldr="0" custT="0"/>
      <dgm:spPr/>
      <dgm:t>
        <a:bodyPr vert="horz" wrap="square"/>
        <a:lstStyle/>
        <a:p>
          <a:pPr rtl="0">
            <a:lnSpc>
              <a:spcPct val="100000"/>
            </a:lnSpc>
            <a:spcBef>
              <a:spcPct val="0"/>
            </a:spcBef>
            <a:spcAft>
              <a:spcPct val="35000"/>
            </a:spcAft>
          </a:pPr>
          <a:r>
            <a:rPr lang="zh-CN" dirty="0" smtClean="0"/>
            <a:t>定性研究与定量研究的优缺点</a:t>
          </a:r>
          <a:endParaRPr lang="en-US" dirty="0"/>
        </a:p>
      </dgm:t>
    </dgm:pt>
    <dgm:pt modelId="{5BC38B52-E3EC-4B8D-A9F2-46C1A10C23AC}" type="parTrans" cxnId="{0C0EDCFA-29AB-4529-B2A7-4FB107E6EDD4}">
      <dgm:prSet/>
      <dgm:spPr/>
      <dgm:t>
        <a:bodyPr/>
        <a:lstStyle/>
        <a:p>
          <a:endParaRPr lang="zh-CN" altLang="en-US"/>
        </a:p>
      </dgm:t>
    </dgm:pt>
    <dgm:pt modelId="{1145D548-316F-40E6-9C8B-AD682E27D480}" type="sibTrans" cxnId="{0C0EDCFA-29AB-4529-B2A7-4FB107E6EDD4}">
      <dgm:prSet/>
      <dgm:spPr/>
      <dgm:t>
        <a:bodyPr/>
        <a:lstStyle/>
        <a:p>
          <a:endParaRPr lang="zh-CN" altLang="en-US"/>
        </a:p>
      </dgm:t>
    </dgm:pt>
    <dgm:pt modelId="{A5DE7A9E-485F-43F4-8A96-CF8746373042}">
      <dgm:prSet custT="1"/>
      <dgm:spPr/>
      <dgm:t>
        <a:bodyPr/>
        <a:lstStyle/>
        <a:p>
          <a:pPr rtl="0"/>
          <a:r>
            <a:rPr lang="zh-CN" altLang="en-US" sz="2000" b="1" dirty="0" smtClean="0">
              <a:solidFill>
                <a:schemeClr val="accent2">
                  <a:lumMod val="50000"/>
                </a:schemeClr>
              </a:solidFill>
            </a:rPr>
            <a:t>定性研究与定量研究各有其优势和弱点</a:t>
          </a:r>
          <a:endParaRPr lang="zh-CN" altLang="en-US" sz="2000" b="1" dirty="0">
            <a:solidFill>
              <a:schemeClr val="accent2">
                <a:lumMod val="50000"/>
              </a:schemeClr>
            </a:solidFill>
          </a:endParaRPr>
        </a:p>
      </dgm:t>
    </dgm:pt>
    <dgm:pt modelId="{D353523E-F2B8-45D2-9AE4-B4230287F166}" type="parTrans" cxnId="{D9E7603F-0E6D-4FDA-B57A-C4C00ECF817E}">
      <dgm:prSet/>
      <dgm:spPr/>
      <dgm:t>
        <a:bodyPr/>
        <a:lstStyle/>
        <a:p>
          <a:endParaRPr lang="zh-CN" altLang="en-US"/>
        </a:p>
      </dgm:t>
    </dgm:pt>
    <dgm:pt modelId="{1B24F18A-1F67-4B21-8542-8D108A90BDA7}" type="sibTrans" cxnId="{D9E7603F-0E6D-4FDA-B57A-C4C00ECF817E}">
      <dgm:prSet/>
      <dgm:spPr/>
      <dgm:t>
        <a:bodyPr/>
        <a:lstStyle/>
        <a:p>
          <a:endParaRPr lang="zh-CN" altLang="en-US"/>
        </a:p>
      </dgm:t>
    </dgm:pt>
    <dgm:pt modelId="{C382DAD0-7620-4E91-B1F0-F5F22C695AE3}" type="pres">
      <dgm:prSet presAssocID="{C1B1518C-63EC-4E5D-AA1C-8A5B2754DC78}" presName="Name0" presStyleCnt="0">
        <dgm:presLayoutVars>
          <dgm:dir/>
          <dgm:animLvl val="lvl"/>
          <dgm:resizeHandles val="exact"/>
        </dgm:presLayoutVars>
      </dgm:prSet>
      <dgm:spPr/>
      <dgm:t>
        <a:bodyPr/>
        <a:lstStyle/>
        <a:p>
          <a:endParaRPr lang="zh-CN" altLang="en-US"/>
        </a:p>
      </dgm:t>
    </dgm:pt>
    <dgm:pt modelId="{B85B0D00-62DF-4F07-AFE8-DBB7146F20C0}" type="pres">
      <dgm:prSet presAssocID="{ABF379D6-AB6F-4E5C-9E44-B60DF2323303}" presName="linNode" presStyleCnt="0"/>
      <dgm:spPr/>
    </dgm:pt>
    <dgm:pt modelId="{EF236BFB-CB38-4328-A55D-BEFC00769FA7}" type="pres">
      <dgm:prSet presAssocID="{ABF379D6-AB6F-4E5C-9E44-B60DF2323303}" presName="parentText" presStyleLbl="node1" presStyleIdx="0" presStyleCnt="3">
        <dgm:presLayoutVars>
          <dgm:chMax val="1"/>
          <dgm:bulletEnabled val="1"/>
        </dgm:presLayoutVars>
      </dgm:prSet>
      <dgm:spPr/>
      <dgm:t>
        <a:bodyPr/>
        <a:lstStyle/>
        <a:p>
          <a:endParaRPr lang="zh-CN" altLang="en-US"/>
        </a:p>
      </dgm:t>
    </dgm:pt>
    <dgm:pt modelId="{0DCFBAFA-33DC-430D-9C32-5EDDAF820904}" type="pres">
      <dgm:prSet presAssocID="{ABF379D6-AB6F-4E5C-9E44-B60DF2323303}" presName="descendantText" presStyleLbl="alignAccFollowNode1" presStyleIdx="0" presStyleCnt="3">
        <dgm:presLayoutVars>
          <dgm:bulletEnabled val="1"/>
        </dgm:presLayoutVars>
      </dgm:prSet>
      <dgm:spPr/>
      <dgm:t>
        <a:bodyPr/>
        <a:lstStyle/>
        <a:p>
          <a:endParaRPr lang="zh-CN" altLang="en-US"/>
        </a:p>
      </dgm:t>
    </dgm:pt>
    <dgm:pt modelId="{2A775B4A-7FA3-452E-899E-E5C76B215EEA}" type="pres">
      <dgm:prSet presAssocID="{DFD565F8-C4D7-47B9-8968-F05B61615BCF}" presName="sp" presStyleCnt="0"/>
      <dgm:spPr/>
    </dgm:pt>
    <dgm:pt modelId="{6BE4A428-2973-4F72-A856-9F42AD399286}" type="pres">
      <dgm:prSet presAssocID="{56C9F972-9E55-47A6-A474-462B91F40005}" presName="linNode" presStyleCnt="0"/>
      <dgm:spPr/>
    </dgm:pt>
    <dgm:pt modelId="{7B5E6E67-773B-4CB0-BBAD-7DBB1A956AB3}" type="pres">
      <dgm:prSet presAssocID="{56C9F972-9E55-47A6-A474-462B91F40005}" presName="parentText" presStyleLbl="node1" presStyleIdx="1" presStyleCnt="3">
        <dgm:presLayoutVars>
          <dgm:chMax val="1"/>
          <dgm:bulletEnabled val="1"/>
        </dgm:presLayoutVars>
      </dgm:prSet>
      <dgm:spPr/>
      <dgm:t>
        <a:bodyPr/>
        <a:lstStyle/>
        <a:p>
          <a:endParaRPr lang="zh-CN" altLang="en-US"/>
        </a:p>
      </dgm:t>
    </dgm:pt>
    <dgm:pt modelId="{0944D498-9FC8-47B6-9B46-44A3325A2B24}" type="pres">
      <dgm:prSet presAssocID="{56C9F972-9E55-47A6-A474-462B91F40005}" presName="descendantText" presStyleLbl="alignAccFollowNode1" presStyleIdx="1" presStyleCnt="3">
        <dgm:presLayoutVars>
          <dgm:bulletEnabled val="1"/>
        </dgm:presLayoutVars>
      </dgm:prSet>
      <dgm:spPr/>
      <dgm:t>
        <a:bodyPr/>
        <a:lstStyle/>
        <a:p>
          <a:endParaRPr lang="zh-CN" altLang="en-US"/>
        </a:p>
      </dgm:t>
    </dgm:pt>
    <dgm:pt modelId="{5BB10E32-CD06-4266-8EE7-5F78219B53E9}" type="pres">
      <dgm:prSet presAssocID="{C411E512-AF01-4296-8171-25F90BED4690}" presName="sp" presStyleCnt="0"/>
      <dgm:spPr/>
    </dgm:pt>
    <dgm:pt modelId="{F6EC0BF0-897D-4FF5-A5F0-4836CC41AB31}" type="pres">
      <dgm:prSet presAssocID="{4B90B679-7D2A-4BE3-9CA9-48F177E0D3C2}" presName="linNode" presStyleCnt="0"/>
      <dgm:spPr/>
    </dgm:pt>
    <dgm:pt modelId="{4FB08C84-B000-4434-A569-8CD32149667A}" type="pres">
      <dgm:prSet presAssocID="{4B90B679-7D2A-4BE3-9CA9-48F177E0D3C2}" presName="parentText" presStyleLbl="node1" presStyleIdx="2" presStyleCnt="3">
        <dgm:presLayoutVars>
          <dgm:chMax val="1"/>
          <dgm:bulletEnabled val="1"/>
        </dgm:presLayoutVars>
      </dgm:prSet>
      <dgm:spPr/>
      <dgm:t>
        <a:bodyPr/>
        <a:lstStyle/>
        <a:p>
          <a:endParaRPr lang="zh-CN" altLang="en-US"/>
        </a:p>
      </dgm:t>
    </dgm:pt>
    <dgm:pt modelId="{E8F7A2F9-0073-4CFB-AD0C-D40FDD769EB8}" type="pres">
      <dgm:prSet presAssocID="{4B90B679-7D2A-4BE3-9CA9-48F177E0D3C2}" presName="descendantText" presStyleLbl="alignAccFollowNode1" presStyleIdx="2" presStyleCnt="3">
        <dgm:presLayoutVars>
          <dgm:bulletEnabled val="1"/>
        </dgm:presLayoutVars>
      </dgm:prSet>
      <dgm:spPr/>
      <dgm:t>
        <a:bodyPr/>
        <a:lstStyle/>
        <a:p>
          <a:endParaRPr lang="zh-CN" altLang="en-US"/>
        </a:p>
      </dgm:t>
    </dgm:pt>
  </dgm:ptLst>
  <dgm:cxnLst>
    <dgm:cxn modelId="{1B3A91BC-D5C6-4A1D-A741-8C8500657669}" srcId="{56C9F972-9E55-47A6-A474-462B91F40005}" destId="{B36FFE95-FF84-4343-BE4F-805AD406EF5A}" srcOrd="0" destOrd="0" parTransId="{EE2A23BB-3FEC-43BD-9E43-052541B774C7}" sibTransId="{457BB60E-C0E9-47FC-AEED-D776027A429F}"/>
    <dgm:cxn modelId="{C8EEAB2C-13E5-4C02-B1F7-BD056C2C7DA9}" type="presOf" srcId="{4700E8D7-061D-40A2-B04B-C141DC500088}" destId="{0DCFBAFA-33DC-430D-9C32-5EDDAF820904}" srcOrd="0" destOrd="0" presId="urn:microsoft.com/office/officeart/2005/8/layout/vList5"/>
    <dgm:cxn modelId="{ABCF4CB2-0D9C-4174-AC1A-6220529879E1}" srcId="{ABF379D6-AB6F-4E5C-9E44-B60DF2323303}" destId="{C967F69A-B4EF-4916-A626-8AB643FA0C62}" srcOrd="1" destOrd="0" parTransId="{A393C651-B2FE-4A22-8C06-E135F4DB9431}" sibTransId="{7FDDE625-B48B-4F64-9734-8DDE9BDCFCD8}"/>
    <dgm:cxn modelId="{72D24A08-62B9-47C9-B5AD-AA56F463B4C5}" srcId="{C1B1518C-63EC-4E5D-AA1C-8A5B2754DC78}" destId="{ABF379D6-AB6F-4E5C-9E44-B60DF2323303}" srcOrd="0" destOrd="0" parTransId="{2000B0D0-2A3A-4B36-86C4-BC615EAF42FD}" sibTransId="{DFD565F8-C4D7-47B9-8968-F05B61615BCF}"/>
    <dgm:cxn modelId="{B5320C9F-C476-487E-AFAC-32CE5245D38A}" type="presOf" srcId="{C967F69A-B4EF-4916-A626-8AB643FA0C62}" destId="{0DCFBAFA-33DC-430D-9C32-5EDDAF820904}" srcOrd="0" destOrd="1" presId="urn:microsoft.com/office/officeart/2005/8/layout/vList5"/>
    <dgm:cxn modelId="{D9E7603F-0E6D-4FDA-B57A-C4C00ECF817E}" srcId="{4B90B679-7D2A-4BE3-9CA9-48F177E0D3C2}" destId="{A5DE7A9E-485F-43F4-8A96-CF8746373042}" srcOrd="0" destOrd="0" parTransId="{D353523E-F2B8-45D2-9AE4-B4230287F166}" sibTransId="{1B24F18A-1F67-4B21-8542-8D108A90BDA7}"/>
    <dgm:cxn modelId="{D757AFB4-67B4-4236-9923-BCFE3490BD61}" type="presOf" srcId="{ABF379D6-AB6F-4E5C-9E44-B60DF2323303}" destId="{EF236BFB-CB38-4328-A55D-BEFC00769FA7}" srcOrd="0" destOrd="0" presId="urn:microsoft.com/office/officeart/2005/8/layout/vList5"/>
    <dgm:cxn modelId="{0E0E4DDD-05E5-4CD3-BE75-196069C7337B}" srcId="{ABF379D6-AB6F-4E5C-9E44-B60DF2323303}" destId="{4700E8D7-061D-40A2-B04B-C141DC500088}" srcOrd="0" destOrd="0" parTransId="{653F9C5C-3A51-4EDE-8D66-9D41A93BBF8C}" sibTransId="{CB5AB294-C2EB-4843-8B1D-5B52DE9BD68E}"/>
    <dgm:cxn modelId="{0B5DC2F5-2B9B-4B22-82BD-A644328F5603}" srcId="{C1B1518C-63EC-4E5D-AA1C-8A5B2754DC78}" destId="{56C9F972-9E55-47A6-A474-462B91F40005}" srcOrd="1" destOrd="0" parTransId="{E449696C-ACD8-4E5E-B007-158CEF88D5A0}" sibTransId="{C411E512-AF01-4296-8171-25F90BED4690}"/>
    <dgm:cxn modelId="{3FD77DD1-4E88-4F05-84F3-37D16DED085D}" type="presOf" srcId="{C1B1518C-63EC-4E5D-AA1C-8A5B2754DC78}" destId="{C382DAD0-7620-4E91-B1F0-F5F22C695AE3}" srcOrd="0" destOrd="0" presId="urn:microsoft.com/office/officeart/2005/8/layout/vList5"/>
    <dgm:cxn modelId="{80B8DE42-89C7-46BD-8B88-924173F2B1FD}" type="presOf" srcId="{4B90B679-7D2A-4BE3-9CA9-48F177E0D3C2}" destId="{4FB08C84-B000-4434-A569-8CD32149667A}" srcOrd="0" destOrd="0" presId="urn:microsoft.com/office/officeart/2005/8/layout/vList5"/>
    <dgm:cxn modelId="{F4C8E7DD-DBE5-4266-B759-F1911784AC10}" type="presOf" srcId="{A5DE7A9E-485F-43F4-8A96-CF8746373042}" destId="{E8F7A2F9-0073-4CFB-AD0C-D40FDD769EB8}" srcOrd="0" destOrd="0" presId="urn:microsoft.com/office/officeart/2005/8/layout/vList5"/>
    <dgm:cxn modelId="{91BFC500-EC5E-4EBB-8429-4DB4326445C4}" type="presOf" srcId="{B36FFE95-FF84-4343-BE4F-805AD406EF5A}" destId="{0944D498-9FC8-47B6-9B46-44A3325A2B24}" srcOrd="0" destOrd="0" presId="urn:microsoft.com/office/officeart/2005/8/layout/vList5"/>
    <dgm:cxn modelId="{0C0EDCFA-29AB-4529-B2A7-4FB107E6EDD4}" srcId="{C1B1518C-63EC-4E5D-AA1C-8A5B2754DC78}" destId="{4B90B679-7D2A-4BE3-9CA9-48F177E0D3C2}" srcOrd="2" destOrd="0" parTransId="{5BC38B52-E3EC-4B8D-A9F2-46C1A10C23AC}" sibTransId="{1145D548-316F-40E6-9C8B-AD682E27D480}"/>
    <dgm:cxn modelId="{CCFE5555-DE80-461C-83B4-9A1EC643B3DE}" type="presOf" srcId="{56C9F972-9E55-47A6-A474-462B91F40005}" destId="{7B5E6E67-773B-4CB0-BBAD-7DBB1A956AB3}" srcOrd="0" destOrd="0" presId="urn:microsoft.com/office/officeart/2005/8/layout/vList5"/>
    <dgm:cxn modelId="{C817CF1F-0AAA-4367-B334-4BDC2C6B975C}" type="presParOf" srcId="{C382DAD0-7620-4E91-B1F0-F5F22C695AE3}" destId="{B85B0D00-62DF-4F07-AFE8-DBB7146F20C0}" srcOrd="0" destOrd="0" presId="urn:microsoft.com/office/officeart/2005/8/layout/vList5"/>
    <dgm:cxn modelId="{34650EE6-CC93-4B53-8BB3-EC0D2063BE69}" type="presParOf" srcId="{B85B0D00-62DF-4F07-AFE8-DBB7146F20C0}" destId="{EF236BFB-CB38-4328-A55D-BEFC00769FA7}" srcOrd="0" destOrd="0" presId="urn:microsoft.com/office/officeart/2005/8/layout/vList5"/>
    <dgm:cxn modelId="{EBA893D9-4156-4641-A2E6-21FC2DE3C81F}" type="presParOf" srcId="{B85B0D00-62DF-4F07-AFE8-DBB7146F20C0}" destId="{0DCFBAFA-33DC-430D-9C32-5EDDAF820904}" srcOrd="1" destOrd="0" presId="urn:microsoft.com/office/officeart/2005/8/layout/vList5"/>
    <dgm:cxn modelId="{2D9235BB-4029-40BB-88B3-D95914DCA178}" type="presParOf" srcId="{C382DAD0-7620-4E91-B1F0-F5F22C695AE3}" destId="{2A775B4A-7FA3-452E-899E-E5C76B215EEA}" srcOrd="1" destOrd="0" presId="urn:microsoft.com/office/officeart/2005/8/layout/vList5"/>
    <dgm:cxn modelId="{98CF9AC4-B97F-4EEF-8223-0EC2B3E1E282}" type="presParOf" srcId="{C382DAD0-7620-4E91-B1F0-F5F22C695AE3}" destId="{6BE4A428-2973-4F72-A856-9F42AD399286}" srcOrd="2" destOrd="0" presId="urn:microsoft.com/office/officeart/2005/8/layout/vList5"/>
    <dgm:cxn modelId="{47F1633F-F4CE-4463-AE15-62196D74EFF7}" type="presParOf" srcId="{6BE4A428-2973-4F72-A856-9F42AD399286}" destId="{7B5E6E67-773B-4CB0-BBAD-7DBB1A956AB3}" srcOrd="0" destOrd="0" presId="urn:microsoft.com/office/officeart/2005/8/layout/vList5"/>
    <dgm:cxn modelId="{8C875157-A217-4F5A-94D4-D6D8E03B2629}" type="presParOf" srcId="{6BE4A428-2973-4F72-A856-9F42AD399286}" destId="{0944D498-9FC8-47B6-9B46-44A3325A2B24}" srcOrd="1" destOrd="0" presId="urn:microsoft.com/office/officeart/2005/8/layout/vList5"/>
    <dgm:cxn modelId="{D7C3F7BB-5511-4C3E-A6E5-D023DA346568}" type="presParOf" srcId="{C382DAD0-7620-4E91-B1F0-F5F22C695AE3}" destId="{5BB10E32-CD06-4266-8EE7-5F78219B53E9}" srcOrd="3" destOrd="0" presId="urn:microsoft.com/office/officeart/2005/8/layout/vList5"/>
    <dgm:cxn modelId="{E73DBEFE-20EE-46BB-A747-CABEEA0CDADF}" type="presParOf" srcId="{C382DAD0-7620-4E91-B1F0-F5F22C695AE3}" destId="{F6EC0BF0-897D-4FF5-A5F0-4836CC41AB31}" srcOrd="4" destOrd="0" presId="urn:microsoft.com/office/officeart/2005/8/layout/vList5"/>
    <dgm:cxn modelId="{91395451-73E2-4577-B397-1281C03D269C}" type="presParOf" srcId="{F6EC0BF0-897D-4FF5-A5F0-4836CC41AB31}" destId="{4FB08C84-B000-4434-A569-8CD32149667A}" srcOrd="0" destOrd="0" presId="urn:microsoft.com/office/officeart/2005/8/layout/vList5"/>
    <dgm:cxn modelId="{734C34EB-A22F-435B-A724-DDB02E9480BC}" type="presParOf" srcId="{F6EC0BF0-897D-4FF5-A5F0-4836CC41AB31}" destId="{E8F7A2F9-0073-4CFB-AD0C-D40FDD769EB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BF2A1-3E0C-462B-BD20-7B26DE8BEA87}" type="doc">
      <dgm:prSet loTypeId="urn:microsoft.com/office/officeart/2005/8/layout/vList2#2" loCatId="list" qsTypeId="urn:microsoft.com/office/officeart/2005/8/quickstyle/simple1#2" qsCatId="simple" csTypeId="urn:microsoft.com/office/officeart/2005/8/colors/accent0_1#2" csCatId="accent1" phldr="1"/>
      <dgm:spPr/>
      <dgm:t>
        <a:bodyPr/>
        <a:lstStyle/>
        <a:p>
          <a:endParaRPr lang="zh-CN" altLang="en-US"/>
        </a:p>
      </dgm:t>
    </dgm:pt>
    <dgm:pt modelId="{D7537220-3556-4AB5-82E4-224AE1307873}">
      <dgm:prSet custT="1"/>
      <dgm:spPr/>
      <dgm:t>
        <a:bodyPr/>
        <a:lstStyle/>
        <a:p>
          <a:pPr rtl="0"/>
          <a:r>
            <a:rPr lang="zh-CN" altLang="en-US" sz="3600" b="1" dirty="0" smtClean="0"/>
            <a:t>（二）发现问题的策略与方法</a:t>
          </a:r>
          <a:endParaRPr lang="zh-CN" altLang="en-US" sz="3600" dirty="0"/>
        </a:p>
      </dgm:t>
    </dgm:pt>
    <dgm:pt modelId="{A24989D3-819F-4C86-8779-3B21DB0FF117}" type="parTrans" cxnId="{8C50E641-0E38-4306-88FC-D4DC6840A9B3}">
      <dgm:prSet/>
      <dgm:spPr/>
      <dgm:t>
        <a:bodyPr/>
        <a:lstStyle/>
        <a:p>
          <a:endParaRPr lang="zh-CN" altLang="en-US"/>
        </a:p>
      </dgm:t>
    </dgm:pt>
    <dgm:pt modelId="{B0273EDC-8825-433B-8D96-A91AE819ABB9}" type="sibTrans" cxnId="{8C50E641-0E38-4306-88FC-D4DC6840A9B3}">
      <dgm:prSet/>
      <dgm:spPr/>
      <dgm:t>
        <a:bodyPr/>
        <a:lstStyle/>
        <a:p>
          <a:endParaRPr lang="zh-CN" altLang="en-US"/>
        </a:p>
      </dgm:t>
    </dgm:pt>
    <dgm:pt modelId="{C61A06BF-CBEB-4387-A8B4-F4D5FF0B1B0C}">
      <dgm:prSet custT="1"/>
      <dgm:spPr/>
      <dgm:t>
        <a:bodyPr/>
        <a:lstStyle/>
        <a:p>
          <a:pPr rtl="0"/>
          <a:r>
            <a:rPr lang="zh-CN" altLang="en-US" sz="2000" dirty="0" smtClean="0"/>
            <a:t>问题的重要性：真问题与假问题；大问题与小问题；新问题与老问题；自己的问题与别人的问题</a:t>
          </a:r>
          <a:endParaRPr lang="zh-CN" altLang="en-US" sz="2000" dirty="0"/>
        </a:p>
      </dgm:t>
    </dgm:pt>
    <dgm:pt modelId="{0A0B80C2-BEC2-4A09-B352-11235734BCBF}" type="parTrans" cxnId="{9D70C8CF-A7AC-4A29-99C1-34E577DD2236}">
      <dgm:prSet/>
      <dgm:spPr/>
      <dgm:t>
        <a:bodyPr/>
        <a:lstStyle/>
        <a:p>
          <a:endParaRPr lang="zh-CN" altLang="en-US"/>
        </a:p>
      </dgm:t>
    </dgm:pt>
    <dgm:pt modelId="{BDD14D73-1B52-4194-98C9-BCDC25BAA74A}" type="sibTrans" cxnId="{9D70C8CF-A7AC-4A29-99C1-34E577DD2236}">
      <dgm:prSet/>
      <dgm:spPr/>
      <dgm:t>
        <a:bodyPr/>
        <a:lstStyle/>
        <a:p>
          <a:endParaRPr lang="zh-CN" altLang="en-US"/>
        </a:p>
      </dgm:t>
    </dgm:pt>
    <dgm:pt modelId="{65C25DF4-C316-4ABC-BEC6-58C239972067}">
      <dgm:prSet phldr="0" custT="1"/>
      <dgm:spPr/>
      <dgm:t>
        <a:bodyPr vert="horz" wrap="square"/>
        <a:lstStyle/>
        <a:p>
          <a:pPr rtl="0">
            <a:lnSpc>
              <a:spcPct val="100000"/>
            </a:lnSpc>
            <a:spcBef>
              <a:spcPct val="0"/>
            </a:spcBef>
            <a:spcAft>
              <a:spcPct val="20000"/>
            </a:spcAft>
          </a:pPr>
          <a:r>
            <a:rPr lang="en-US" sz="2800" dirty="0" smtClean="0"/>
            <a:t>1.</a:t>
          </a:r>
          <a:r>
            <a:rPr lang="zh-CN" sz="2800" dirty="0" smtClean="0"/>
            <a:t>发现问题的前提</a:t>
          </a:r>
          <a:endParaRPr lang="zh-CN" sz="2800" dirty="0"/>
        </a:p>
      </dgm:t>
    </dgm:pt>
    <dgm:pt modelId="{41151FF2-F13B-46D0-A991-F4B4F188646A}" type="parTrans" cxnId="{C52B03F0-670D-4232-8BFD-1A3281B3E961}">
      <dgm:prSet/>
      <dgm:spPr/>
      <dgm:t>
        <a:bodyPr/>
        <a:lstStyle/>
        <a:p>
          <a:endParaRPr lang="zh-CN" altLang="en-US"/>
        </a:p>
      </dgm:t>
    </dgm:pt>
    <dgm:pt modelId="{FBC33C62-DB4D-4B0F-8F72-62A5DA63F4EA}" type="sibTrans" cxnId="{C52B03F0-670D-4232-8BFD-1A3281B3E961}">
      <dgm:prSet/>
      <dgm:spPr/>
      <dgm:t>
        <a:bodyPr/>
        <a:lstStyle/>
        <a:p>
          <a:endParaRPr lang="zh-CN" altLang="en-US"/>
        </a:p>
      </dgm:t>
    </dgm:pt>
    <dgm:pt modelId="{F1D72C7D-2D5E-4BDE-B4BB-9E27B952CA6A}">
      <dgm:prSet phldr="0" custT="1"/>
      <dgm:spPr/>
      <dgm:t>
        <a:bodyPr vert="horz" wrap="square"/>
        <a:lstStyle/>
        <a:p>
          <a:pPr rtl="0">
            <a:lnSpc>
              <a:spcPct val="100000"/>
            </a:lnSpc>
            <a:spcBef>
              <a:spcPct val="0"/>
            </a:spcBef>
            <a:spcAft>
              <a:spcPct val="20000"/>
            </a:spcAft>
          </a:pPr>
          <a:r>
            <a:rPr lang="zh-CN" sz="2800" dirty="0" smtClean="0"/>
            <a:t>（</a:t>
          </a:r>
          <a:r>
            <a:rPr lang="en-US" sz="2800" dirty="0" smtClean="0"/>
            <a:t>1</a:t>
          </a:r>
          <a:r>
            <a:rPr lang="zh-CN" sz="2800" dirty="0" smtClean="0"/>
            <a:t>）研究意识（了解与关注）</a:t>
          </a:r>
          <a:endParaRPr lang="zh-CN" sz="2800" dirty="0"/>
        </a:p>
      </dgm:t>
    </dgm:pt>
    <dgm:pt modelId="{DAF5766A-66B6-44EC-8F1A-0EE929960A93}" type="parTrans" cxnId="{6C377F43-D0E9-4471-AAEA-5B16B576317A}">
      <dgm:prSet/>
      <dgm:spPr/>
    </dgm:pt>
    <dgm:pt modelId="{DB40FA8C-882B-40D4-B6B5-107E3313BB98}" type="sibTrans" cxnId="{6C377F43-D0E9-4471-AAEA-5B16B576317A}">
      <dgm:prSet/>
      <dgm:spPr/>
    </dgm:pt>
    <dgm:pt modelId="{EF161991-4DE0-4944-A777-30B04081B27D}">
      <dgm:prSet phldr="0" custT="1"/>
      <dgm:spPr/>
      <dgm:t>
        <a:bodyPr vert="horz" wrap="square"/>
        <a:lstStyle/>
        <a:p>
          <a:pPr rtl="0">
            <a:lnSpc>
              <a:spcPct val="100000"/>
            </a:lnSpc>
            <a:spcBef>
              <a:spcPct val="0"/>
            </a:spcBef>
            <a:spcAft>
              <a:spcPct val="20000"/>
            </a:spcAft>
          </a:pPr>
          <a:r>
            <a:rPr lang="zh-CN" sz="2800" dirty="0" smtClean="0"/>
            <a:t>（</a:t>
          </a:r>
          <a:r>
            <a:rPr lang="en-US" sz="2800" dirty="0" smtClean="0"/>
            <a:t>2</a:t>
          </a:r>
          <a:r>
            <a:rPr lang="zh-CN" sz="2800" dirty="0" smtClean="0"/>
            <a:t>）变革意识（不安分的性格）</a:t>
          </a:r>
          <a:endParaRPr lang="zh-CN" sz="2800" dirty="0"/>
        </a:p>
      </dgm:t>
    </dgm:pt>
    <dgm:pt modelId="{F1E40281-6E2D-4B80-9901-AC376F7BA3AB}" type="parTrans" cxnId="{E882335E-9214-4E86-886C-D85627060897}">
      <dgm:prSet/>
      <dgm:spPr/>
    </dgm:pt>
    <dgm:pt modelId="{192DD7E6-794C-4194-90B8-F8AF26C9DD28}" type="sibTrans" cxnId="{E882335E-9214-4E86-886C-D85627060897}">
      <dgm:prSet/>
      <dgm:spPr/>
    </dgm:pt>
    <dgm:pt modelId="{5544DC6F-EC11-4BD9-85B9-0C065ECE964D}">
      <dgm:prSet phldr="0" custT="1"/>
      <dgm:spPr/>
      <dgm:t>
        <a:bodyPr vert="horz" wrap="square"/>
        <a:lstStyle/>
        <a:p>
          <a:pPr rtl="0">
            <a:lnSpc>
              <a:spcPct val="100000"/>
            </a:lnSpc>
            <a:spcBef>
              <a:spcPct val="0"/>
            </a:spcBef>
            <a:spcAft>
              <a:spcPct val="20000"/>
            </a:spcAft>
          </a:pPr>
          <a:endParaRPr lang="zh-CN" sz="2800" dirty="0"/>
        </a:p>
      </dgm:t>
    </dgm:pt>
    <dgm:pt modelId="{420D5D01-12C9-4FBC-A33C-D0649188F58D}" type="parTrans" cxnId="{4A826E91-AEF4-40B5-A65C-3A6C1C8833CE}">
      <dgm:prSet/>
      <dgm:spPr/>
    </dgm:pt>
    <dgm:pt modelId="{5B3F3841-B059-462B-8EFD-E9AA780EBCA6}" type="sibTrans" cxnId="{4A826E91-AEF4-40B5-A65C-3A6C1C8833CE}">
      <dgm:prSet/>
      <dgm:spPr/>
    </dgm:pt>
    <dgm:pt modelId="{305F3932-3F63-4BAA-8440-36A4D336D9F8}" type="pres">
      <dgm:prSet presAssocID="{9F8BF2A1-3E0C-462B-BD20-7B26DE8BEA87}" presName="linear" presStyleCnt="0">
        <dgm:presLayoutVars>
          <dgm:animLvl val="lvl"/>
          <dgm:resizeHandles val="exact"/>
        </dgm:presLayoutVars>
      </dgm:prSet>
      <dgm:spPr/>
      <dgm:t>
        <a:bodyPr/>
        <a:lstStyle/>
        <a:p>
          <a:endParaRPr lang="zh-CN" altLang="en-US"/>
        </a:p>
      </dgm:t>
    </dgm:pt>
    <dgm:pt modelId="{384BD4E6-28DA-4F6E-868F-564089BE2BCE}" type="pres">
      <dgm:prSet presAssocID="{D7537220-3556-4AB5-82E4-224AE1307873}" presName="parentText" presStyleLbl="node1" presStyleIdx="0" presStyleCnt="2">
        <dgm:presLayoutVars>
          <dgm:chMax val="0"/>
          <dgm:bulletEnabled val="1"/>
        </dgm:presLayoutVars>
      </dgm:prSet>
      <dgm:spPr/>
      <dgm:t>
        <a:bodyPr/>
        <a:lstStyle/>
        <a:p>
          <a:endParaRPr lang="zh-CN" altLang="en-US"/>
        </a:p>
      </dgm:t>
    </dgm:pt>
    <dgm:pt modelId="{A0EB21DC-F696-4259-BA53-236FDA587C0C}" type="pres">
      <dgm:prSet presAssocID="{B0273EDC-8825-433B-8D96-A91AE819ABB9}" presName="spacer" presStyleCnt="0"/>
      <dgm:spPr/>
    </dgm:pt>
    <dgm:pt modelId="{92767DCE-7779-4993-86C4-C8548F633D8E}" type="pres">
      <dgm:prSet presAssocID="{C61A06BF-CBEB-4387-A8B4-F4D5FF0B1B0C}" presName="parentText" presStyleLbl="node1" presStyleIdx="1" presStyleCnt="2">
        <dgm:presLayoutVars>
          <dgm:chMax val="0"/>
          <dgm:bulletEnabled val="1"/>
        </dgm:presLayoutVars>
      </dgm:prSet>
      <dgm:spPr/>
      <dgm:t>
        <a:bodyPr/>
        <a:lstStyle/>
        <a:p>
          <a:endParaRPr lang="zh-CN" altLang="en-US"/>
        </a:p>
      </dgm:t>
    </dgm:pt>
    <dgm:pt modelId="{6379BF43-0160-4B2A-A954-FFF8DBD2F7C7}" type="pres">
      <dgm:prSet presAssocID="{C61A06BF-CBEB-4387-A8B4-F4D5FF0B1B0C}" presName="childText" presStyleLbl="revTx" presStyleIdx="0" presStyleCnt="1">
        <dgm:presLayoutVars>
          <dgm:bulletEnabled val="1"/>
        </dgm:presLayoutVars>
      </dgm:prSet>
      <dgm:spPr/>
      <dgm:t>
        <a:bodyPr/>
        <a:lstStyle/>
        <a:p>
          <a:endParaRPr lang="zh-CN" altLang="en-US"/>
        </a:p>
      </dgm:t>
    </dgm:pt>
  </dgm:ptLst>
  <dgm:cxnLst>
    <dgm:cxn modelId="{8C50E641-0E38-4306-88FC-D4DC6840A9B3}" srcId="{9F8BF2A1-3E0C-462B-BD20-7B26DE8BEA87}" destId="{D7537220-3556-4AB5-82E4-224AE1307873}" srcOrd="0" destOrd="0" parTransId="{A24989D3-819F-4C86-8779-3B21DB0FF117}" sibTransId="{B0273EDC-8825-433B-8D96-A91AE819ABB9}"/>
    <dgm:cxn modelId="{4A826E91-AEF4-40B5-A65C-3A6C1C8833CE}" srcId="{C61A06BF-CBEB-4387-A8B4-F4D5FF0B1B0C}" destId="{5544DC6F-EC11-4BD9-85B9-0C065ECE964D}" srcOrd="1" destOrd="0" parTransId="{420D5D01-12C9-4FBC-A33C-D0649188F58D}" sibTransId="{5B3F3841-B059-462B-8EFD-E9AA780EBCA6}"/>
    <dgm:cxn modelId="{6C377F43-D0E9-4471-AAEA-5B16B576317A}" srcId="{65C25DF4-C316-4ABC-BEC6-58C239972067}" destId="{F1D72C7D-2D5E-4BDE-B4BB-9E27B952CA6A}" srcOrd="0" destOrd="0" parTransId="{DAF5766A-66B6-44EC-8F1A-0EE929960A93}" sibTransId="{DB40FA8C-882B-40D4-B6B5-107E3313BB98}"/>
    <dgm:cxn modelId="{59AEF627-0850-4ED8-B6FF-EEA35E63405F}" type="presOf" srcId="{5544DC6F-EC11-4BD9-85B9-0C065ECE964D}" destId="{6379BF43-0160-4B2A-A954-FFF8DBD2F7C7}" srcOrd="0" destOrd="3" presId="urn:microsoft.com/office/officeart/2005/8/layout/vList2#2"/>
    <dgm:cxn modelId="{9D70C8CF-A7AC-4A29-99C1-34E577DD2236}" srcId="{9F8BF2A1-3E0C-462B-BD20-7B26DE8BEA87}" destId="{C61A06BF-CBEB-4387-A8B4-F4D5FF0B1B0C}" srcOrd="1" destOrd="0" parTransId="{0A0B80C2-BEC2-4A09-B352-11235734BCBF}" sibTransId="{BDD14D73-1B52-4194-98C9-BCDC25BAA74A}"/>
    <dgm:cxn modelId="{E882335E-9214-4E86-886C-D85627060897}" srcId="{65C25DF4-C316-4ABC-BEC6-58C239972067}" destId="{EF161991-4DE0-4944-A777-30B04081B27D}" srcOrd="1" destOrd="0" parTransId="{F1E40281-6E2D-4B80-9901-AC376F7BA3AB}" sibTransId="{192DD7E6-794C-4194-90B8-F8AF26C9DD28}"/>
    <dgm:cxn modelId="{C422B14D-6F82-4576-BAFA-D3A8CA66C4D3}" type="presOf" srcId="{D7537220-3556-4AB5-82E4-224AE1307873}" destId="{384BD4E6-28DA-4F6E-868F-564089BE2BCE}" srcOrd="0" destOrd="0" presId="urn:microsoft.com/office/officeart/2005/8/layout/vList2#2"/>
    <dgm:cxn modelId="{625A5EA5-0F45-49E8-8F1D-DF5CA519E08E}" type="presOf" srcId="{C61A06BF-CBEB-4387-A8B4-F4D5FF0B1B0C}" destId="{92767DCE-7779-4993-86C4-C8548F633D8E}" srcOrd="0" destOrd="0" presId="urn:microsoft.com/office/officeart/2005/8/layout/vList2#2"/>
    <dgm:cxn modelId="{C52B03F0-670D-4232-8BFD-1A3281B3E961}" srcId="{C61A06BF-CBEB-4387-A8B4-F4D5FF0B1B0C}" destId="{65C25DF4-C316-4ABC-BEC6-58C239972067}" srcOrd="0" destOrd="0" parTransId="{41151FF2-F13B-46D0-A991-F4B4F188646A}" sibTransId="{FBC33C62-DB4D-4B0F-8F72-62A5DA63F4EA}"/>
    <dgm:cxn modelId="{9EC67B26-6817-42B8-A8FB-B0EFAF3CFF8B}" type="presOf" srcId="{65C25DF4-C316-4ABC-BEC6-58C239972067}" destId="{6379BF43-0160-4B2A-A954-FFF8DBD2F7C7}" srcOrd="0" destOrd="0" presId="urn:microsoft.com/office/officeart/2005/8/layout/vList2#2"/>
    <dgm:cxn modelId="{42E06428-647C-44F5-A6B8-28BAFD7869FC}" type="presOf" srcId="{EF161991-4DE0-4944-A777-30B04081B27D}" destId="{6379BF43-0160-4B2A-A954-FFF8DBD2F7C7}" srcOrd="0" destOrd="2" presId="urn:microsoft.com/office/officeart/2005/8/layout/vList2#2"/>
    <dgm:cxn modelId="{4D220233-D857-429C-B0F4-C8326BE57323}" type="presOf" srcId="{9F8BF2A1-3E0C-462B-BD20-7B26DE8BEA87}" destId="{305F3932-3F63-4BAA-8440-36A4D336D9F8}" srcOrd="0" destOrd="0" presId="urn:microsoft.com/office/officeart/2005/8/layout/vList2#2"/>
    <dgm:cxn modelId="{BCC2C3C2-FF44-479A-9E68-3F2414F83A4B}" type="presOf" srcId="{F1D72C7D-2D5E-4BDE-B4BB-9E27B952CA6A}" destId="{6379BF43-0160-4B2A-A954-FFF8DBD2F7C7}" srcOrd="0" destOrd="1" presId="urn:microsoft.com/office/officeart/2005/8/layout/vList2#2"/>
    <dgm:cxn modelId="{CA5375D6-0B4D-4F5A-A769-3549298054F2}" type="presParOf" srcId="{305F3932-3F63-4BAA-8440-36A4D336D9F8}" destId="{384BD4E6-28DA-4F6E-868F-564089BE2BCE}" srcOrd="0" destOrd="0" presId="urn:microsoft.com/office/officeart/2005/8/layout/vList2#2"/>
    <dgm:cxn modelId="{A3334736-E13A-4B81-8C2D-3599909FCBF9}" type="presParOf" srcId="{305F3932-3F63-4BAA-8440-36A4D336D9F8}" destId="{A0EB21DC-F696-4259-BA53-236FDA587C0C}" srcOrd="1" destOrd="0" presId="urn:microsoft.com/office/officeart/2005/8/layout/vList2#2"/>
    <dgm:cxn modelId="{526DF77E-E106-4E7C-B170-98C79A66D4FB}" type="presParOf" srcId="{305F3932-3F63-4BAA-8440-36A4D336D9F8}" destId="{92767DCE-7779-4993-86C4-C8548F633D8E}" srcOrd="2" destOrd="0" presId="urn:microsoft.com/office/officeart/2005/8/layout/vList2#2"/>
    <dgm:cxn modelId="{6F6B0B0E-ACC1-4F4F-837D-EFFA0AB10E9E}" type="presParOf" srcId="{305F3932-3F63-4BAA-8440-36A4D336D9F8}" destId="{6379BF43-0160-4B2A-A954-FFF8DBD2F7C7}" srcOrd="3"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EEA1E-BA13-4884-BE18-B88B86EFD7AE}" type="doc">
      <dgm:prSet loTypeId="urn:microsoft.com/office/officeart/2005/8/layout/vList2#3" loCatId="list" qsTypeId="urn:microsoft.com/office/officeart/2005/8/quickstyle/simple1#3" qsCatId="simple" csTypeId="urn:microsoft.com/office/officeart/2005/8/colors/accent1_2#1" csCatId="accent1"/>
      <dgm:spPr/>
      <dgm:t>
        <a:bodyPr/>
        <a:lstStyle/>
        <a:p>
          <a:endParaRPr lang="zh-CN" altLang="en-US"/>
        </a:p>
      </dgm:t>
    </dgm:pt>
    <dgm:pt modelId="{8B14F76C-4218-4B13-8A91-ACF350BD99AC}">
      <dgm:prSet phldr="0" custT="0"/>
      <dgm:spPr/>
      <dgm:t>
        <a:bodyPr vert="horz" wrap="square"/>
        <a:lstStyle/>
        <a:p>
          <a:pPr rtl="0">
            <a:lnSpc>
              <a:spcPct val="100000"/>
            </a:lnSpc>
            <a:spcBef>
              <a:spcPct val="0"/>
            </a:spcBef>
            <a:spcAft>
              <a:spcPct val="35000"/>
            </a:spcAft>
          </a:pPr>
          <a:r>
            <a:rPr lang="en-US" dirty="0" smtClean="0">
              <a:solidFill>
                <a:schemeClr val="bg1"/>
              </a:solidFill>
            </a:rPr>
            <a:t>1.</a:t>
          </a:r>
          <a:r>
            <a:rPr lang="zh-CN" dirty="0" smtClean="0">
              <a:solidFill>
                <a:schemeClr val="bg1"/>
              </a:solidFill>
            </a:rPr>
            <a:t>必要性分析</a:t>
          </a:r>
        </a:p>
      </dgm:t>
    </dgm:pt>
    <dgm:pt modelId="{57452A2B-A3DE-4BA9-87E4-62E84F83893A}" type="parTrans" cxnId="{0D72FF77-D1E6-47BD-9B59-F34E7D09001E}">
      <dgm:prSet/>
      <dgm:spPr/>
      <dgm:t>
        <a:bodyPr/>
        <a:lstStyle/>
        <a:p>
          <a:endParaRPr lang="zh-CN" altLang="en-US"/>
        </a:p>
      </dgm:t>
    </dgm:pt>
    <dgm:pt modelId="{009DDD5F-013B-48BA-861D-48DE274A5F2B}" type="sibTrans" cxnId="{0D72FF77-D1E6-47BD-9B59-F34E7D09001E}">
      <dgm:prSet/>
      <dgm:spPr/>
      <dgm:t>
        <a:bodyPr/>
        <a:lstStyle/>
        <a:p>
          <a:endParaRPr lang="zh-CN" altLang="en-US"/>
        </a:p>
      </dgm:t>
    </dgm:pt>
    <dgm:pt modelId="{5DF2761E-0BE0-4ADF-A9B7-6B6586CCAA50}">
      <dgm:prSet phldr="0" custT="0"/>
      <dgm:spPr/>
      <dgm:t>
        <a:bodyPr vert="horz" wrap="square"/>
        <a:lstStyle/>
        <a:p>
          <a:pPr rtl="0">
            <a:lnSpc>
              <a:spcPct val="100000"/>
            </a:lnSpc>
            <a:spcBef>
              <a:spcPct val="0"/>
            </a:spcBef>
            <a:spcAft>
              <a:spcPct val="35000"/>
            </a:spcAft>
          </a:pPr>
          <a:r>
            <a:rPr lang="zh-CN" dirty="0" smtClean="0">
              <a:solidFill>
                <a:schemeClr val="bg1"/>
              </a:solidFill>
            </a:rPr>
            <a:t>有何价值？（学术创新、社会影响）</a:t>
          </a:r>
        </a:p>
      </dgm:t>
    </dgm:pt>
    <dgm:pt modelId="{82052BDA-CBAF-4E01-B1B2-D025198E6F92}" type="parTrans" cxnId="{47F39AA7-10FB-4C0C-B000-82CA6A7ECCA1}">
      <dgm:prSet/>
      <dgm:spPr/>
      <dgm:t>
        <a:bodyPr/>
        <a:lstStyle/>
        <a:p>
          <a:endParaRPr lang="zh-CN" altLang="en-US"/>
        </a:p>
      </dgm:t>
    </dgm:pt>
    <dgm:pt modelId="{FC09170A-0B22-4F1C-8E61-4D930928A039}" type="sibTrans" cxnId="{47F39AA7-10FB-4C0C-B000-82CA6A7ECCA1}">
      <dgm:prSet/>
      <dgm:spPr/>
      <dgm:t>
        <a:bodyPr/>
        <a:lstStyle/>
        <a:p>
          <a:endParaRPr lang="zh-CN" altLang="en-US"/>
        </a:p>
      </dgm:t>
    </dgm:pt>
    <dgm:pt modelId="{CF61E570-F42D-41EF-BF53-D09368DB8C6F}">
      <dgm:prSet phldr="0" custT="0"/>
      <dgm:spPr/>
      <dgm:t>
        <a:bodyPr vert="horz" wrap="square"/>
        <a:lstStyle/>
        <a:p>
          <a:pPr rtl="0">
            <a:lnSpc>
              <a:spcPct val="100000"/>
            </a:lnSpc>
            <a:spcBef>
              <a:spcPct val="0"/>
            </a:spcBef>
            <a:spcAft>
              <a:spcPct val="35000"/>
            </a:spcAft>
          </a:pPr>
          <a:r>
            <a:rPr lang="zh-CN" dirty="0" smtClean="0">
              <a:solidFill>
                <a:schemeClr val="bg1"/>
              </a:solidFill>
            </a:rPr>
            <a:t>能否发展？（有无滚动、延伸的价值）</a:t>
          </a:r>
        </a:p>
      </dgm:t>
    </dgm:pt>
    <dgm:pt modelId="{4A930372-A8BA-40FE-ACC4-10717440315D}" type="parTrans" cxnId="{FDE18073-AA82-4C49-B5B0-63A425F65F50}">
      <dgm:prSet/>
      <dgm:spPr/>
      <dgm:t>
        <a:bodyPr/>
        <a:lstStyle/>
        <a:p>
          <a:endParaRPr lang="zh-CN" altLang="en-US"/>
        </a:p>
      </dgm:t>
    </dgm:pt>
    <dgm:pt modelId="{CBEA30E8-3EFB-4733-BA19-D2A211AA1856}" type="sibTrans" cxnId="{FDE18073-AA82-4C49-B5B0-63A425F65F50}">
      <dgm:prSet/>
      <dgm:spPr/>
      <dgm:t>
        <a:bodyPr/>
        <a:lstStyle/>
        <a:p>
          <a:endParaRPr lang="zh-CN" altLang="en-US"/>
        </a:p>
      </dgm:t>
    </dgm:pt>
    <dgm:pt modelId="{F4B66582-939B-4828-9AF7-466E3A3F7039}">
      <dgm:prSet phldr="0" custT="0"/>
      <dgm:spPr/>
      <dgm:t>
        <a:bodyPr vert="horz" wrap="square"/>
        <a:lstStyle/>
        <a:p>
          <a:pPr rtl="0">
            <a:lnSpc>
              <a:spcPct val="100000"/>
            </a:lnSpc>
            <a:spcBef>
              <a:spcPct val="0"/>
            </a:spcBef>
            <a:spcAft>
              <a:spcPct val="35000"/>
            </a:spcAft>
          </a:pPr>
          <a:r>
            <a:rPr lang="en-US" dirty="0" smtClean="0">
              <a:solidFill>
                <a:schemeClr val="bg1"/>
              </a:solidFill>
            </a:rPr>
            <a:t>2.</a:t>
          </a:r>
          <a:r>
            <a:rPr lang="zh-CN" dirty="0" smtClean="0">
              <a:solidFill>
                <a:schemeClr val="bg1"/>
              </a:solidFill>
            </a:rPr>
            <a:t>可行性分析</a:t>
          </a:r>
        </a:p>
      </dgm:t>
    </dgm:pt>
    <dgm:pt modelId="{9B2E9410-BA64-4825-B484-6B4E3B704788}" type="parTrans" cxnId="{E0FEFAC5-DC79-4B0C-AE0E-BF672579EECC}">
      <dgm:prSet/>
      <dgm:spPr/>
      <dgm:t>
        <a:bodyPr/>
        <a:lstStyle/>
        <a:p>
          <a:endParaRPr lang="zh-CN" altLang="en-US"/>
        </a:p>
      </dgm:t>
    </dgm:pt>
    <dgm:pt modelId="{4CEA5FB0-526C-4D1C-82C2-D0779EC33A62}" type="sibTrans" cxnId="{E0FEFAC5-DC79-4B0C-AE0E-BF672579EECC}">
      <dgm:prSet/>
      <dgm:spPr/>
      <dgm:t>
        <a:bodyPr/>
        <a:lstStyle/>
        <a:p>
          <a:endParaRPr lang="zh-CN" altLang="en-US"/>
        </a:p>
      </dgm:t>
    </dgm:pt>
    <dgm:pt modelId="{796A7866-D160-4DAC-8E27-77306B92A657}">
      <dgm:prSet phldr="0" custT="0"/>
      <dgm:spPr/>
      <dgm:t>
        <a:bodyPr vert="horz" wrap="square"/>
        <a:lstStyle/>
        <a:p>
          <a:pPr rtl="0">
            <a:lnSpc>
              <a:spcPct val="100000"/>
            </a:lnSpc>
            <a:spcBef>
              <a:spcPct val="0"/>
            </a:spcBef>
            <a:spcAft>
              <a:spcPct val="35000"/>
            </a:spcAft>
          </a:pPr>
          <a:r>
            <a:rPr lang="zh-CN" dirty="0" smtClean="0">
              <a:solidFill>
                <a:schemeClr val="bg1"/>
              </a:solidFill>
            </a:rPr>
            <a:t>主观可行（研究实力、研究兴趣）</a:t>
          </a:r>
        </a:p>
      </dgm:t>
    </dgm:pt>
    <dgm:pt modelId="{C8B7EE41-ED49-4A1B-BE1B-9EC54F04FD04}" type="parTrans" cxnId="{36A15590-33B8-4204-B574-0E33A117F322}">
      <dgm:prSet/>
      <dgm:spPr/>
      <dgm:t>
        <a:bodyPr/>
        <a:lstStyle/>
        <a:p>
          <a:endParaRPr lang="zh-CN" altLang="en-US"/>
        </a:p>
      </dgm:t>
    </dgm:pt>
    <dgm:pt modelId="{7D736DA9-1B07-47D4-930D-A92B6FFF3064}" type="sibTrans" cxnId="{36A15590-33B8-4204-B574-0E33A117F322}">
      <dgm:prSet/>
      <dgm:spPr/>
      <dgm:t>
        <a:bodyPr/>
        <a:lstStyle/>
        <a:p>
          <a:endParaRPr lang="zh-CN" altLang="en-US"/>
        </a:p>
      </dgm:t>
    </dgm:pt>
    <dgm:pt modelId="{730B9AC8-FA6C-49DF-B339-9FF00DDA33E9}">
      <dgm:prSet phldr="0" custT="0"/>
      <dgm:spPr/>
      <dgm:t>
        <a:bodyPr vert="horz" wrap="square"/>
        <a:lstStyle/>
        <a:p>
          <a:pPr rtl="0">
            <a:lnSpc>
              <a:spcPct val="100000"/>
            </a:lnSpc>
            <a:spcBef>
              <a:spcPct val="0"/>
            </a:spcBef>
            <a:spcAft>
              <a:spcPct val="35000"/>
            </a:spcAft>
          </a:pPr>
          <a:r>
            <a:rPr lang="zh-CN" dirty="0" smtClean="0">
              <a:solidFill>
                <a:schemeClr val="bg1"/>
              </a:solidFill>
            </a:rPr>
            <a:t>客观可行（时间、经费、设备条件等）</a:t>
          </a:r>
        </a:p>
      </dgm:t>
    </dgm:pt>
    <dgm:pt modelId="{B18CD6C9-9F22-45D9-ACF8-7E7AED8236BD}" type="parTrans" cxnId="{1E6C1CFD-4043-49EB-BF4B-9C0EFF56FB01}">
      <dgm:prSet/>
      <dgm:spPr/>
      <dgm:t>
        <a:bodyPr/>
        <a:lstStyle/>
        <a:p>
          <a:endParaRPr lang="zh-CN" altLang="en-US"/>
        </a:p>
      </dgm:t>
    </dgm:pt>
    <dgm:pt modelId="{C02CC673-41E1-4447-B033-F3A737315341}" type="sibTrans" cxnId="{1E6C1CFD-4043-49EB-BF4B-9C0EFF56FB01}">
      <dgm:prSet/>
      <dgm:spPr/>
      <dgm:t>
        <a:bodyPr/>
        <a:lstStyle/>
        <a:p>
          <a:endParaRPr lang="zh-CN" altLang="en-US"/>
        </a:p>
      </dgm:t>
    </dgm:pt>
    <dgm:pt modelId="{55FE252B-53DC-46C9-BCDE-DADAD2AB1FD4}" type="pres">
      <dgm:prSet presAssocID="{E7AEEA1E-BA13-4884-BE18-B88B86EFD7AE}" presName="linear" presStyleCnt="0">
        <dgm:presLayoutVars>
          <dgm:animLvl val="lvl"/>
          <dgm:resizeHandles val="exact"/>
        </dgm:presLayoutVars>
      </dgm:prSet>
      <dgm:spPr/>
      <dgm:t>
        <a:bodyPr/>
        <a:lstStyle/>
        <a:p>
          <a:endParaRPr lang="zh-CN" altLang="en-US"/>
        </a:p>
      </dgm:t>
    </dgm:pt>
    <dgm:pt modelId="{6E96A2D4-7CA9-487B-A156-0FC7581CF880}" type="pres">
      <dgm:prSet presAssocID="{8B14F76C-4218-4B13-8A91-ACF350BD99AC}" presName="parentText" presStyleLbl="node1" presStyleIdx="0" presStyleCnt="6">
        <dgm:presLayoutVars>
          <dgm:chMax val="0"/>
          <dgm:bulletEnabled val="1"/>
        </dgm:presLayoutVars>
      </dgm:prSet>
      <dgm:spPr/>
      <dgm:t>
        <a:bodyPr/>
        <a:lstStyle/>
        <a:p>
          <a:endParaRPr lang="zh-CN" altLang="en-US"/>
        </a:p>
      </dgm:t>
    </dgm:pt>
    <dgm:pt modelId="{3E3C8698-37AC-4630-807C-E4A25A38702B}" type="pres">
      <dgm:prSet presAssocID="{009DDD5F-013B-48BA-861D-48DE274A5F2B}" presName="spacer" presStyleCnt="0"/>
      <dgm:spPr/>
    </dgm:pt>
    <dgm:pt modelId="{77F13912-6793-4489-9E32-1CFB9625CE2D}" type="pres">
      <dgm:prSet presAssocID="{5DF2761E-0BE0-4ADF-A9B7-6B6586CCAA50}" presName="parentText" presStyleLbl="node1" presStyleIdx="1" presStyleCnt="6">
        <dgm:presLayoutVars>
          <dgm:chMax val="0"/>
          <dgm:bulletEnabled val="1"/>
        </dgm:presLayoutVars>
      </dgm:prSet>
      <dgm:spPr/>
      <dgm:t>
        <a:bodyPr/>
        <a:lstStyle/>
        <a:p>
          <a:endParaRPr lang="zh-CN" altLang="en-US"/>
        </a:p>
      </dgm:t>
    </dgm:pt>
    <dgm:pt modelId="{DCC7C03A-CAAB-42FB-8A92-087352A3C8DA}" type="pres">
      <dgm:prSet presAssocID="{FC09170A-0B22-4F1C-8E61-4D930928A039}" presName="spacer" presStyleCnt="0"/>
      <dgm:spPr/>
    </dgm:pt>
    <dgm:pt modelId="{AD08351E-B040-437A-B5E0-01A7A038E6CF}" type="pres">
      <dgm:prSet presAssocID="{CF61E570-F42D-41EF-BF53-D09368DB8C6F}" presName="parentText" presStyleLbl="node1" presStyleIdx="2" presStyleCnt="6">
        <dgm:presLayoutVars>
          <dgm:chMax val="0"/>
          <dgm:bulletEnabled val="1"/>
        </dgm:presLayoutVars>
      </dgm:prSet>
      <dgm:spPr/>
      <dgm:t>
        <a:bodyPr/>
        <a:lstStyle/>
        <a:p>
          <a:endParaRPr lang="zh-CN" altLang="en-US"/>
        </a:p>
      </dgm:t>
    </dgm:pt>
    <dgm:pt modelId="{16824CEC-1612-4698-8EA3-C56A6B584A1F}" type="pres">
      <dgm:prSet presAssocID="{CBEA30E8-3EFB-4733-BA19-D2A211AA1856}" presName="spacer" presStyleCnt="0"/>
      <dgm:spPr/>
    </dgm:pt>
    <dgm:pt modelId="{43403882-B431-4FAA-A952-EE24E2D98C80}" type="pres">
      <dgm:prSet presAssocID="{F4B66582-939B-4828-9AF7-466E3A3F7039}" presName="parentText" presStyleLbl="node1" presStyleIdx="3" presStyleCnt="6">
        <dgm:presLayoutVars>
          <dgm:chMax val="0"/>
          <dgm:bulletEnabled val="1"/>
        </dgm:presLayoutVars>
      </dgm:prSet>
      <dgm:spPr/>
      <dgm:t>
        <a:bodyPr/>
        <a:lstStyle/>
        <a:p>
          <a:endParaRPr lang="zh-CN" altLang="en-US"/>
        </a:p>
      </dgm:t>
    </dgm:pt>
    <dgm:pt modelId="{DD62CE6C-9240-471B-98EB-6D47C0AD70E1}" type="pres">
      <dgm:prSet presAssocID="{4CEA5FB0-526C-4D1C-82C2-D0779EC33A62}" presName="spacer" presStyleCnt="0"/>
      <dgm:spPr/>
    </dgm:pt>
    <dgm:pt modelId="{1F3D1054-703C-44B8-A168-047EE937A255}" type="pres">
      <dgm:prSet presAssocID="{796A7866-D160-4DAC-8E27-77306B92A657}" presName="parentText" presStyleLbl="node1" presStyleIdx="4" presStyleCnt="6">
        <dgm:presLayoutVars>
          <dgm:chMax val="0"/>
          <dgm:bulletEnabled val="1"/>
        </dgm:presLayoutVars>
      </dgm:prSet>
      <dgm:spPr/>
      <dgm:t>
        <a:bodyPr/>
        <a:lstStyle/>
        <a:p>
          <a:endParaRPr lang="zh-CN" altLang="en-US"/>
        </a:p>
      </dgm:t>
    </dgm:pt>
    <dgm:pt modelId="{9081E959-5427-4B9F-B62B-D80CA546FF42}" type="pres">
      <dgm:prSet presAssocID="{7D736DA9-1B07-47D4-930D-A92B6FFF3064}" presName="spacer" presStyleCnt="0"/>
      <dgm:spPr/>
    </dgm:pt>
    <dgm:pt modelId="{BD1B7C1E-B1CC-4C8A-89D9-60BEA4AE06C2}" type="pres">
      <dgm:prSet presAssocID="{730B9AC8-FA6C-49DF-B339-9FF00DDA33E9}" presName="parentText" presStyleLbl="node1" presStyleIdx="5" presStyleCnt="6">
        <dgm:presLayoutVars>
          <dgm:chMax val="0"/>
          <dgm:bulletEnabled val="1"/>
        </dgm:presLayoutVars>
      </dgm:prSet>
      <dgm:spPr/>
      <dgm:t>
        <a:bodyPr/>
        <a:lstStyle/>
        <a:p>
          <a:endParaRPr lang="zh-CN" altLang="en-US"/>
        </a:p>
      </dgm:t>
    </dgm:pt>
  </dgm:ptLst>
  <dgm:cxnLst>
    <dgm:cxn modelId="{73E0D1A5-C492-496E-8525-65466EC01A4B}" type="presOf" srcId="{E7AEEA1E-BA13-4884-BE18-B88B86EFD7AE}" destId="{55FE252B-53DC-46C9-BCDE-DADAD2AB1FD4}" srcOrd="0" destOrd="0" presId="urn:microsoft.com/office/officeart/2005/8/layout/vList2#3"/>
    <dgm:cxn modelId="{BA654BD3-44D6-43DA-9A95-B87ACD355C43}" type="presOf" srcId="{796A7866-D160-4DAC-8E27-77306B92A657}" destId="{1F3D1054-703C-44B8-A168-047EE937A255}" srcOrd="0" destOrd="0" presId="urn:microsoft.com/office/officeart/2005/8/layout/vList2#3"/>
    <dgm:cxn modelId="{D8EF2E2C-340A-4665-862C-9228FBC8A17B}" type="presOf" srcId="{730B9AC8-FA6C-49DF-B339-9FF00DDA33E9}" destId="{BD1B7C1E-B1CC-4C8A-89D9-60BEA4AE06C2}" srcOrd="0" destOrd="0" presId="urn:microsoft.com/office/officeart/2005/8/layout/vList2#3"/>
    <dgm:cxn modelId="{FDE18073-AA82-4C49-B5B0-63A425F65F50}" srcId="{E7AEEA1E-BA13-4884-BE18-B88B86EFD7AE}" destId="{CF61E570-F42D-41EF-BF53-D09368DB8C6F}" srcOrd="2" destOrd="0" parTransId="{4A930372-A8BA-40FE-ACC4-10717440315D}" sibTransId="{CBEA30E8-3EFB-4733-BA19-D2A211AA1856}"/>
    <dgm:cxn modelId="{0D72FF77-D1E6-47BD-9B59-F34E7D09001E}" srcId="{E7AEEA1E-BA13-4884-BE18-B88B86EFD7AE}" destId="{8B14F76C-4218-4B13-8A91-ACF350BD99AC}" srcOrd="0" destOrd="0" parTransId="{57452A2B-A3DE-4BA9-87E4-62E84F83893A}" sibTransId="{009DDD5F-013B-48BA-861D-48DE274A5F2B}"/>
    <dgm:cxn modelId="{E0FEFAC5-DC79-4B0C-AE0E-BF672579EECC}" srcId="{E7AEEA1E-BA13-4884-BE18-B88B86EFD7AE}" destId="{F4B66582-939B-4828-9AF7-466E3A3F7039}" srcOrd="3" destOrd="0" parTransId="{9B2E9410-BA64-4825-B484-6B4E3B704788}" sibTransId="{4CEA5FB0-526C-4D1C-82C2-D0779EC33A62}"/>
    <dgm:cxn modelId="{422D4573-D9D1-44F2-9296-FC65A1F6DCAF}" type="presOf" srcId="{F4B66582-939B-4828-9AF7-466E3A3F7039}" destId="{43403882-B431-4FAA-A952-EE24E2D98C80}" srcOrd="0" destOrd="0" presId="urn:microsoft.com/office/officeart/2005/8/layout/vList2#3"/>
    <dgm:cxn modelId="{1E6C1CFD-4043-49EB-BF4B-9C0EFF56FB01}" srcId="{E7AEEA1E-BA13-4884-BE18-B88B86EFD7AE}" destId="{730B9AC8-FA6C-49DF-B339-9FF00DDA33E9}" srcOrd="5" destOrd="0" parTransId="{B18CD6C9-9F22-45D9-ACF8-7E7AED8236BD}" sibTransId="{C02CC673-41E1-4447-B033-F3A737315341}"/>
    <dgm:cxn modelId="{1C4E45DC-5D6E-4B4C-BAE1-973024861660}" type="presOf" srcId="{CF61E570-F42D-41EF-BF53-D09368DB8C6F}" destId="{AD08351E-B040-437A-B5E0-01A7A038E6CF}" srcOrd="0" destOrd="0" presId="urn:microsoft.com/office/officeart/2005/8/layout/vList2#3"/>
    <dgm:cxn modelId="{36A15590-33B8-4204-B574-0E33A117F322}" srcId="{E7AEEA1E-BA13-4884-BE18-B88B86EFD7AE}" destId="{796A7866-D160-4DAC-8E27-77306B92A657}" srcOrd="4" destOrd="0" parTransId="{C8B7EE41-ED49-4A1B-BE1B-9EC54F04FD04}" sibTransId="{7D736DA9-1B07-47D4-930D-A92B6FFF3064}"/>
    <dgm:cxn modelId="{2907E4BD-11A9-4B87-8E78-8E8DF86171DB}" type="presOf" srcId="{8B14F76C-4218-4B13-8A91-ACF350BD99AC}" destId="{6E96A2D4-7CA9-487B-A156-0FC7581CF880}" srcOrd="0" destOrd="0" presId="urn:microsoft.com/office/officeart/2005/8/layout/vList2#3"/>
    <dgm:cxn modelId="{B17D40A9-D64F-4416-B0D0-B9478BC973EC}" type="presOf" srcId="{5DF2761E-0BE0-4ADF-A9B7-6B6586CCAA50}" destId="{77F13912-6793-4489-9E32-1CFB9625CE2D}" srcOrd="0" destOrd="0" presId="urn:microsoft.com/office/officeart/2005/8/layout/vList2#3"/>
    <dgm:cxn modelId="{47F39AA7-10FB-4C0C-B000-82CA6A7ECCA1}" srcId="{E7AEEA1E-BA13-4884-BE18-B88B86EFD7AE}" destId="{5DF2761E-0BE0-4ADF-A9B7-6B6586CCAA50}" srcOrd="1" destOrd="0" parTransId="{82052BDA-CBAF-4E01-B1B2-D025198E6F92}" sibTransId="{FC09170A-0B22-4F1C-8E61-4D930928A039}"/>
    <dgm:cxn modelId="{DA111272-9149-496E-A08C-D40825AE6680}" type="presParOf" srcId="{55FE252B-53DC-46C9-BCDE-DADAD2AB1FD4}" destId="{6E96A2D4-7CA9-487B-A156-0FC7581CF880}" srcOrd="0" destOrd="0" presId="urn:microsoft.com/office/officeart/2005/8/layout/vList2#3"/>
    <dgm:cxn modelId="{AC1B2241-A4A0-4618-978D-D30C85E61931}" type="presParOf" srcId="{55FE252B-53DC-46C9-BCDE-DADAD2AB1FD4}" destId="{3E3C8698-37AC-4630-807C-E4A25A38702B}" srcOrd="1" destOrd="0" presId="urn:microsoft.com/office/officeart/2005/8/layout/vList2#3"/>
    <dgm:cxn modelId="{8703B893-9D2A-4EE9-8B67-F9F1832E7B4D}" type="presParOf" srcId="{55FE252B-53DC-46C9-BCDE-DADAD2AB1FD4}" destId="{77F13912-6793-4489-9E32-1CFB9625CE2D}" srcOrd="2" destOrd="0" presId="urn:microsoft.com/office/officeart/2005/8/layout/vList2#3"/>
    <dgm:cxn modelId="{6B045BF2-5CE9-40C1-B17F-082291C3810D}" type="presParOf" srcId="{55FE252B-53DC-46C9-BCDE-DADAD2AB1FD4}" destId="{DCC7C03A-CAAB-42FB-8A92-087352A3C8DA}" srcOrd="3" destOrd="0" presId="urn:microsoft.com/office/officeart/2005/8/layout/vList2#3"/>
    <dgm:cxn modelId="{C7349A3C-2A6C-4FDC-B248-57958D9F09DA}" type="presParOf" srcId="{55FE252B-53DC-46C9-BCDE-DADAD2AB1FD4}" destId="{AD08351E-B040-437A-B5E0-01A7A038E6CF}" srcOrd="4" destOrd="0" presId="urn:microsoft.com/office/officeart/2005/8/layout/vList2#3"/>
    <dgm:cxn modelId="{ABA8F622-2E58-40E5-B770-030955B08006}" type="presParOf" srcId="{55FE252B-53DC-46C9-BCDE-DADAD2AB1FD4}" destId="{16824CEC-1612-4698-8EA3-C56A6B584A1F}" srcOrd="5" destOrd="0" presId="urn:microsoft.com/office/officeart/2005/8/layout/vList2#3"/>
    <dgm:cxn modelId="{E897EA96-8542-471B-AC02-C5A9CA8F545F}" type="presParOf" srcId="{55FE252B-53DC-46C9-BCDE-DADAD2AB1FD4}" destId="{43403882-B431-4FAA-A952-EE24E2D98C80}" srcOrd="6" destOrd="0" presId="urn:microsoft.com/office/officeart/2005/8/layout/vList2#3"/>
    <dgm:cxn modelId="{63071925-2049-442D-9075-1E6F5C00A67A}" type="presParOf" srcId="{55FE252B-53DC-46C9-BCDE-DADAD2AB1FD4}" destId="{DD62CE6C-9240-471B-98EB-6D47C0AD70E1}" srcOrd="7" destOrd="0" presId="urn:microsoft.com/office/officeart/2005/8/layout/vList2#3"/>
    <dgm:cxn modelId="{5E1A0248-86FD-46A4-BB04-C2A92F2AD8EF}" type="presParOf" srcId="{55FE252B-53DC-46C9-BCDE-DADAD2AB1FD4}" destId="{1F3D1054-703C-44B8-A168-047EE937A255}" srcOrd="8" destOrd="0" presId="urn:microsoft.com/office/officeart/2005/8/layout/vList2#3"/>
    <dgm:cxn modelId="{F7000D99-4D4B-46A4-A5DC-8862F15BC033}" type="presParOf" srcId="{55FE252B-53DC-46C9-BCDE-DADAD2AB1FD4}" destId="{9081E959-5427-4B9F-B62B-D80CA546FF42}" srcOrd="9" destOrd="0" presId="urn:microsoft.com/office/officeart/2005/8/layout/vList2#3"/>
    <dgm:cxn modelId="{65A9DEBE-1B92-45ED-BE2A-32EE2D89076D}" type="presParOf" srcId="{55FE252B-53DC-46C9-BCDE-DADAD2AB1FD4}" destId="{BD1B7C1E-B1CC-4C8A-89D9-60BEA4AE06C2}" srcOrd="1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C8657-C94A-495E-B3B1-7BF839180FCD}" type="doc">
      <dgm:prSet loTypeId="urn:microsoft.com/office/officeart/2005/8/layout/vList2#4" loCatId="list" qsTypeId="urn:microsoft.com/office/officeart/2005/8/quickstyle/simple1#4" qsCatId="simple" csTypeId="urn:microsoft.com/office/officeart/2005/8/colors/accent1_2#2" csCatId="accent1"/>
      <dgm:spPr/>
      <dgm:t>
        <a:bodyPr/>
        <a:lstStyle/>
        <a:p>
          <a:endParaRPr lang="zh-CN" altLang="en-US"/>
        </a:p>
      </dgm:t>
    </dgm:pt>
    <dgm:pt modelId="{0182A799-3F6D-41F9-9EEB-1272C4D3EB61}">
      <dgm:prSet phldr="0" custT="0"/>
      <dgm:spPr/>
      <dgm:t>
        <a:bodyPr vert="horz" wrap="square"/>
        <a:lstStyle/>
        <a:p>
          <a:pPr rtl="0">
            <a:lnSpc>
              <a:spcPct val="100000"/>
            </a:lnSpc>
            <a:spcBef>
              <a:spcPct val="0"/>
            </a:spcBef>
            <a:spcAft>
              <a:spcPct val="35000"/>
            </a:spcAft>
          </a:pPr>
          <a:r>
            <a:rPr lang="zh-CN" b="1" dirty="0" smtClean="0">
              <a:solidFill>
                <a:schemeClr val="bg1"/>
              </a:solidFill>
            </a:rPr>
            <a:t>假设：</a:t>
          </a:r>
          <a:r>
            <a:rPr lang="zh-CN" dirty="0" smtClean="0">
              <a:solidFill>
                <a:schemeClr val="bg1"/>
              </a:solidFill>
            </a:rPr>
            <a:t>科学研究上对客观事物的假定的说明，假设要根据事实提出，经过实践证明是正确的，就成为理论。</a:t>
          </a:r>
        </a:p>
      </dgm:t>
    </dgm:pt>
    <dgm:pt modelId="{0E4A6C3E-6CAA-4D07-9F1E-8E76ECA91C38}" type="parTrans" cxnId="{D007E972-6745-4C7D-925C-13F4694D4F47}">
      <dgm:prSet/>
      <dgm:spPr/>
      <dgm:t>
        <a:bodyPr/>
        <a:lstStyle/>
        <a:p>
          <a:endParaRPr lang="zh-CN" altLang="en-US"/>
        </a:p>
      </dgm:t>
    </dgm:pt>
    <dgm:pt modelId="{9BA3DFA5-FEB5-47B6-AB1B-FCF11C4A9A3C}" type="sibTrans" cxnId="{D007E972-6745-4C7D-925C-13F4694D4F47}">
      <dgm:prSet/>
      <dgm:spPr/>
      <dgm:t>
        <a:bodyPr/>
        <a:lstStyle/>
        <a:p>
          <a:endParaRPr lang="zh-CN" altLang="en-US"/>
        </a:p>
      </dgm:t>
    </dgm:pt>
    <dgm:pt modelId="{EF1F897C-DD01-4205-AF78-4131A51E4129}">
      <dgm:prSet phldr="0" custT="0"/>
      <dgm:spPr/>
      <dgm:t>
        <a:bodyPr vert="horz" wrap="square"/>
        <a:lstStyle/>
        <a:p>
          <a:pPr rtl="0">
            <a:lnSpc>
              <a:spcPct val="100000"/>
            </a:lnSpc>
            <a:spcBef>
              <a:spcPct val="0"/>
            </a:spcBef>
            <a:spcAft>
              <a:spcPct val="35000"/>
            </a:spcAft>
          </a:pPr>
          <a:r>
            <a:rPr lang="zh-CN" b="1" dirty="0" smtClean="0">
              <a:solidFill>
                <a:schemeClr val="bg1"/>
              </a:solidFill>
            </a:rPr>
            <a:t>假说</a:t>
          </a:r>
          <a:r>
            <a:rPr lang="zh-CN" dirty="0" smtClean="0">
              <a:solidFill>
                <a:schemeClr val="bg1"/>
              </a:solidFill>
            </a:rPr>
            <a:t>：是根据一定科学知识和新的科学事实对所研究问题的规律或原因作出的一种推测性论断和假定性解释。是在研究之前预先设想的暂定的理论。</a:t>
          </a:r>
        </a:p>
      </dgm:t>
    </dgm:pt>
    <dgm:pt modelId="{2DAF2DFA-AE6E-4908-8501-45B900C42A6A}" type="parTrans" cxnId="{B7E5E2C3-29F4-4092-9D49-B48ADB71762C}">
      <dgm:prSet/>
      <dgm:spPr/>
      <dgm:t>
        <a:bodyPr/>
        <a:lstStyle/>
        <a:p>
          <a:endParaRPr lang="zh-CN" altLang="en-US"/>
        </a:p>
      </dgm:t>
    </dgm:pt>
    <dgm:pt modelId="{6C815FD9-B1AB-4527-A2FD-B36ACED7C48F}" type="sibTrans" cxnId="{B7E5E2C3-29F4-4092-9D49-B48ADB71762C}">
      <dgm:prSet/>
      <dgm:spPr/>
      <dgm:t>
        <a:bodyPr/>
        <a:lstStyle/>
        <a:p>
          <a:endParaRPr lang="zh-CN" altLang="en-US"/>
        </a:p>
      </dgm:t>
    </dgm:pt>
    <dgm:pt modelId="{B09DFD29-6286-4FCF-A8FA-6AD205C071C9}" type="pres">
      <dgm:prSet presAssocID="{51DC8657-C94A-495E-B3B1-7BF839180FCD}" presName="linear" presStyleCnt="0">
        <dgm:presLayoutVars>
          <dgm:animLvl val="lvl"/>
          <dgm:resizeHandles val="exact"/>
        </dgm:presLayoutVars>
      </dgm:prSet>
      <dgm:spPr/>
      <dgm:t>
        <a:bodyPr/>
        <a:lstStyle/>
        <a:p>
          <a:endParaRPr lang="zh-CN" altLang="en-US"/>
        </a:p>
      </dgm:t>
    </dgm:pt>
    <dgm:pt modelId="{13D07DA6-57F9-4896-A03C-06A8A4E5935D}" type="pres">
      <dgm:prSet presAssocID="{0182A799-3F6D-41F9-9EEB-1272C4D3EB61}" presName="parentText" presStyleLbl="node1" presStyleIdx="0" presStyleCnt="2">
        <dgm:presLayoutVars>
          <dgm:chMax val="0"/>
          <dgm:bulletEnabled val="1"/>
        </dgm:presLayoutVars>
      </dgm:prSet>
      <dgm:spPr/>
      <dgm:t>
        <a:bodyPr/>
        <a:lstStyle/>
        <a:p>
          <a:endParaRPr lang="zh-CN" altLang="en-US"/>
        </a:p>
      </dgm:t>
    </dgm:pt>
    <dgm:pt modelId="{11425BB4-6B00-49BB-973F-F6BD746AF9A4}" type="pres">
      <dgm:prSet presAssocID="{9BA3DFA5-FEB5-47B6-AB1B-FCF11C4A9A3C}" presName="spacer" presStyleCnt="0"/>
      <dgm:spPr/>
    </dgm:pt>
    <dgm:pt modelId="{F1C2957A-794F-4DD0-A965-E7B9F61F4300}" type="pres">
      <dgm:prSet presAssocID="{EF1F897C-DD01-4205-AF78-4131A51E4129}" presName="parentText" presStyleLbl="node1" presStyleIdx="1" presStyleCnt="2">
        <dgm:presLayoutVars>
          <dgm:chMax val="0"/>
          <dgm:bulletEnabled val="1"/>
        </dgm:presLayoutVars>
      </dgm:prSet>
      <dgm:spPr/>
      <dgm:t>
        <a:bodyPr/>
        <a:lstStyle/>
        <a:p>
          <a:endParaRPr lang="zh-CN" altLang="en-US"/>
        </a:p>
      </dgm:t>
    </dgm:pt>
  </dgm:ptLst>
  <dgm:cxnLst>
    <dgm:cxn modelId="{D007E972-6745-4C7D-925C-13F4694D4F47}" srcId="{51DC8657-C94A-495E-B3B1-7BF839180FCD}" destId="{0182A799-3F6D-41F9-9EEB-1272C4D3EB61}" srcOrd="0" destOrd="0" parTransId="{0E4A6C3E-6CAA-4D07-9F1E-8E76ECA91C38}" sibTransId="{9BA3DFA5-FEB5-47B6-AB1B-FCF11C4A9A3C}"/>
    <dgm:cxn modelId="{C7453E68-47EE-402B-863C-3FE09AEA2A42}" type="presOf" srcId="{51DC8657-C94A-495E-B3B1-7BF839180FCD}" destId="{B09DFD29-6286-4FCF-A8FA-6AD205C071C9}" srcOrd="0" destOrd="0" presId="urn:microsoft.com/office/officeart/2005/8/layout/vList2#4"/>
    <dgm:cxn modelId="{C99F9620-7710-4189-84BA-78EC74864A90}" type="presOf" srcId="{0182A799-3F6D-41F9-9EEB-1272C4D3EB61}" destId="{13D07DA6-57F9-4896-A03C-06A8A4E5935D}" srcOrd="0" destOrd="0" presId="urn:microsoft.com/office/officeart/2005/8/layout/vList2#4"/>
    <dgm:cxn modelId="{B7E5E2C3-29F4-4092-9D49-B48ADB71762C}" srcId="{51DC8657-C94A-495E-B3B1-7BF839180FCD}" destId="{EF1F897C-DD01-4205-AF78-4131A51E4129}" srcOrd="1" destOrd="0" parTransId="{2DAF2DFA-AE6E-4908-8501-45B900C42A6A}" sibTransId="{6C815FD9-B1AB-4527-A2FD-B36ACED7C48F}"/>
    <dgm:cxn modelId="{D0717599-C27F-4203-B1B0-6B3716A4D71A}" type="presOf" srcId="{EF1F897C-DD01-4205-AF78-4131A51E4129}" destId="{F1C2957A-794F-4DD0-A965-E7B9F61F4300}" srcOrd="0" destOrd="0" presId="urn:microsoft.com/office/officeart/2005/8/layout/vList2#4"/>
    <dgm:cxn modelId="{A3729574-E512-4CCB-B1DD-D8945A40156C}" type="presParOf" srcId="{B09DFD29-6286-4FCF-A8FA-6AD205C071C9}" destId="{13D07DA6-57F9-4896-A03C-06A8A4E5935D}" srcOrd="0" destOrd="0" presId="urn:microsoft.com/office/officeart/2005/8/layout/vList2#4"/>
    <dgm:cxn modelId="{00E1095D-13AF-4B7D-BFE2-6301721484DB}" type="presParOf" srcId="{B09DFD29-6286-4FCF-A8FA-6AD205C071C9}" destId="{11425BB4-6B00-49BB-973F-F6BD746AF9A4}" srcOrd="1" destOrd="0" presId="urn:microsoft.com/office/officeart/2005/8/layout/vList2#4"/>
    <dgm:cxn modelId="{60439A26-A344-4297-9F33-6F9C2C22A93E}" type="presParOf" srcId="{B09DFD29-6286-4FCF-A8FA-6AD205C071C9}" destId="{F1C2957A-794F-4DD0-A965-E7B9F61F4300}" srcOrd="2"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710581-4718-4F0D-8F3E-799BEF411397}" type="doc">
      <dgm:prSet loTypeId="urn:microsoft.com/office/officeart/2005/8/layout/vList2#5" loCatId="list" qsTypeId="urn:microsoft.com/office/officeart/2005/8/quickstyle/simple1#5" qsCatId="simple" csTypeId="urn:microsoft.com/office/officeart/2005/8/colors/accent1_2#3" csCatId="accent1"/>
      <dgm:spPr/>
      <dgm:t>
        <a:bodyPr/>
        <a:lstStyle/>
        <a:p>
          <a:endParaRPr lang="zh-CN" altLang="en-US"/>
        </a:p>
      </dgm:t>
    </dgm:pt>
    <dgm:pt modelId="{72F3793D-DD94-4A6B-974F-C078AEC59F24}">
      <dgm:prSet phldr="0" custT="1"/>
      <dgm:spPr/>
      <dgm:t>
        <a:bodyPr vert="horz" wrap="square"/>
        <a:lstStyle/>
        <a:p>
          <a:pPr rtl="0">
            <a:lnSpc>
              <a:spcPct val="100000"/>
            </a:lnSpc>
            <a:spcBef>
              <a:spcPct val="0"/>
            </a:spcBef>
            <a:spcAft>
              <a:spcPct val="35000"/>
            </a:spcAft>
          </a:pPr>
          <a:r>
            <a:rPr lang="en-US" sz="2000" dirty="0" smtClean="0">
              <a:solidFill>
                <a:schemeClr val="bg1"/>
              </a:solidFill>
            </a:rPr>
            <a:t>1.</a:t>
          </a:r>
          <a:r>
            <a:rPr lang="zh-CN" sz="2000" dirty="0" smtClean="0">
              <a:solidFill>
                <a:schemeClr val="bg1"/>
              </a:solidFill>
            </a:rPr>
            <a:t>假设的意义</a:t>
          </a:r>
        </a:p>
      </dgm:t>
    </dgm:pt>
    <dgm:pt modelId="{264A9D63-9845-4B9C-A19B-F70BD387AA5D}" type="parTrans" cxnId="{554904E7-402F-4EAE-B990-91C85964559F}">
      <dgm:prSet/>
      <dgm:spPr/>
      <dgm:t>
        <a:bodyPr/>
        <a:lstStyle/>
        <a:p>
          <a:endParaRPr lang="zh-CN" altLang="en-US"/>
        </a:p>
      </dgm:t>
    </dgm:pt>
    <dgm:pt modelId="{1461C68D-3E0C-43D0-9FFC-DA3A069D5432}" type="sibTrans" cxnId="{554904E7-402F-4EAE-B990-91C85964559F}">
      <dgm:prSet/>
      <dgm:spPr/>
      <dgm:t>
        <a:bodyPr/>
        <a:lstStyle/>
        <a:p>
          <a:endParaRPr lang="zh-CN" altLang="en-US"/>
        </a:p>
      </dgm:t>
    </dgm:pt>
    <dgm:pt modelId="{9BFA7322-EB61-4087-83C6-ED8F958B640A}">
      <dgm:prSet phldr="0" custT="1"/>
      <dgm:spPr/>
      <dgm:t>
        <a:bodyPr vert="horz" wrap="square"/>
        <a:lstStyle/>
        <a:p>
          <a:pPr rtl="0">
            <a:lnSpc>
              <a:spcPct val="100000"/>
            </a:lnSpc>
            <a:spcBef>
              <a:spcPct val="0"/>
            </a:spcBef>
            <a:spcAft>
              <a:spcPct val="35000"/>
            </a:spcAft>
          </a:pPr>
          <a:r>
            <a:rPr lang="zh-CN" altLang="en-US" sz="2000" dirty="0" smtClean="0">
              <a:solidFill>
                <a:schemeClr val="bg1"/>
              </a:solidFill>
            </a:rPr>
            <a:t>必要性（“无框架研究”）；</a:t>
          </a:r>
        </a:p>
      </dgm:t>
    </dgm:pt>
    <dgm:pt modelId="{40E23654-157E-4583-BBF8-2F04A35424DB}" type="parTrans" cxnId="{C34D3E5F-D31A-4D94-A5FA-0CA932E19C27}">
      <dgm:prSet/>
      <dgm:spPr/>
      <dgm:t>
        <a:bodyPr/>
        <a:lstStyle/>
        <a:p>
          <a:endParaRPr lang="zh-CN" altLang="en-US"/>
        </a:p>
      </dgm:t>
    </dgm:pt>
    <dgm:pt modelId="{C988A8A7-5739-48B6-A46F-734FDE7514C6}" type="sibTrans" cxnId="{C34D3E5F-D31A-4D94-A5FA-0CA932E19C27}">
      <dgm:prSet/>
      <dgm:spPr/>
      <dgm:t>
        <a:bodyPr/>
        <a:lstStyle/>
        <a:p>
          <a:endParaRPr lang="zh-CN" altLang="en-US"/>
        </a:p>
      </dgm:t>
    </dgm:pt>
    <dgm:pt modelId="{08EC59BF-9398-4DA3-8978-6558F4C14371}">
      <dgm:prSet phldr="0" custT="1"/>
      <dgm:spPr/>
      <dgm:t>
        <a:bodyPr vert="horz" wrap="square"/>
        <a:lstStyle/>
        <a:p>
          <a:pPr rtl="0">
            <a:lnSpc>
              <a:spcPct val="100000"/>
            </a:lnSpc>
            <a:spcBef>
              <a:spcPct val="0"/>
            </a:spcBef>
            <a:spcAft>
              <a:spcPct val="35000"/>
            </a:spcAft>
          </a:pPr>
          <a:r>
            <a:rPr lang="zh-CN" altLang="en-US" sz="2000" dirty="0" smtClean="0">
              <a:solidFill>
                <a:schemeClr val="bg1"/>
              </a:solidFill>
            </a:rPr>
            <a:t>意义：提高新颖度；富有预见性；丰富和发展理论</a:t>
          </a:r>
        </a:p>
      </dgm:t>
    </dgm:pt>
    <dgm:pt modelId="{ED0AB025-6C1E-4975-8F8D-9FBCF8B734AB}" type="parTrans" cxnId="{32871647-29F4-4702-B220-C4910B98FE74}">
      <dgm:prSet/>
      <dgm:spPr/>
      <dgm:t>
        <a:bodyPr/>
        <a:lstStyle/>
        <a:p>
          <a:endParaRPr lang="zh-CN" altLang="en-US"/>
        </a:p>
      </dgm:t>
    </dgm:pt>
    <dgm:pt modelId="{1C80ED79-EAE0-4DA7-B1B7-0FA8A64AD293}" type="sibTrans" cxnId="{32871647-29F4-4702-B220-C4910B98FE74}">
      <dgm:prSet/>
      <dgm:spPr/>
      <dgm:t>
        <a:bodyPr/>
        <a:lstStyle/>
        <a:p>
          <a:endParaRPr lang="zh-CN" altLang="en-US"/>
        </a:p>
      </dgm:t>
    </dgm:pt>
    <dgm:pt modelId="{EBA0B904-4215-46B0-BC8F-5877FCFBA463}">
      <dgm:prSet phldr="0" custT="1"/>
      <dgm:spPr/>
      <dgm:t>
        <a:bodyPr vert="horz" wrap="square"/>
        <a:lstStyle/>
        <a:p>
          <a:pPr rtl="0">
            <a:lnSpc>
              <a:spcPct val="100000"/>
            </a:lnSpc>
            <a:spcBef>
              <a:spcPct val="0"/>
            </a:spcBef>
            <a:spcAft>
              <a:spcPct val="35000"/>
            </a:spcAft>
          </a:pPr>
          <a:r>
            <a:rPr lang="en-US" sz="2000" dirty="0" smtClean="0">
              <a:solidFill>
                <a:schemeClr val="bg1"/>
              </a:solidFill>
            </a:rPr>
            <a:t>2.</a:t>
          </a:r>
          <a:r>
            <a:rPr lang="zh-CN" sz="2000" dirty="0" smtClean="0">
              <a:solidFill>
                <a:schemeClr val="bg1"/>
              </a:solidFill>
            </a:rPr>
            <a:t>假设的类型</a:t>
          </a:r>
        </a:p>
      </dgm:t>
    </dgm:pt>
    <dgm:pt modelId="{3CF45253-52B2-495F-9596-F8A4940D9922}" type="parTrans" cxnId="{CA8E33A8-76EF-4CDB-9531-B4B8B0C3381E}">
      <dgm:prSet/>
      <dgm:spPr/>
      <dgm:t>
        <a:bodyPr/>
        <a:lstStyle/>
        <a:p>
          <a:endParaRPr lang="zh-CN" altLang="en-US"/>
        </a:p>
      </dgm:t>
    </dgm:pt>
    <dgm:pt modelId="{00D91AAF-3CAF-439F-8E31-60E3DB0AA950}" type="sibTrans" cxnId="{CA8E33A8-76EF-4CDB-9531-B4B8B0C3381E}">
      <dgm:prSet/>
      <dgm:spPr/>
      <dgm:t>
        <a:bodyPr/>
        <a:lstStyle/>
        <a:p>
          <a:endParaRPr lang="zh-CN" altLang="en-US"/>
        </a:p>
      </dgm:t>
    </dgm:pt>
    <dgm:pt modelId="{6B9F275B-7EE2-4335-80A7-5506658F0992}">
      <dgm:prSet phldr="0" custT="1"/>
      <dgm:spPr/>
      <dgm:t>
        <a:bodyPr vert="horz" wrap="square"/>
        <a:lstStyle/>
        <a:p>
          <a:pPr rtl="0">
            <a:lnSpc>
              <a:spcPct val="100000"/>
            </a:lnSpc>
            <a:spcBef>
              <a:spcPct val="0"/>
            </a:spcBef>
            <a:spcAft>
              <a:spcPct val="35000"/>
            </a:spcAft>
          </a:pPr>
          <a:r>
            <a:rPr lang="zh-CN" altLang="en-US" sz="2000" dirty="0" smtClean="0">
              <a:solidFill>
                <a:schemeClr val="bg1"/>
              </a:solidFill>
            </a:rPr>
            <a:t>归纳假设；演绎假设</a:t>
          </a:r>
        </a:p>
      </dgm:t>
    </dgm:pt>
    <dgm:pt modelId="{8834A698-EC9D-40AC-A144-16364B4E4A5A}" type="parTrans" cxnId="{21E1DD96-8E71-47E0-97DF-2A39035E5FC3}">
      <dgm:prSet/>
      <dgm:spPr/>
      <dgm:t>
        <a:bodyPr/>
        <a:lstStyle/>
        <a:p>
          <a:endParaRPr lang="zh-CN" altLang="en-US"/>
        </a:p>
      </dgm:t>
    </dgm:pt>
    <dgm:pt modelId="{E722D155-4582-4B83-9F5E-AE82F84DA24E}" type="sibTrans" cxnId="{21E1DD96-8E71-47E0-97DF-2A39035E5FC3}">
      <dgm:prSet/>
      <dgm:spPr/>
      <dgm:t>
        <a:bodyPr/>
        <a:lstStyle/>
        <a:p>
          <a:endParaRPr lang="zh-CN" altLang="en-US"/>
        </a:p>
      </dgm:t>
    </dgm:pt>
    <dgm:pt modelId="{E867F7DE-D604-4D4D-AE5C-CEFA71DB305C}">
      <dgm:prSet phldr="0" custT="1"/>
      <dgm:spPr/>
      <dgm:t>
        <a:bodyPr vert="horz" wrap="square"/>
        <a:lstStyle/>
        <a:p>
          <a:pPr rtl="0">
            <a:lnSpc>
              <a:spcPct val="100000"/>
            </a:lnSpc>
            <a:spcBef>
              <a:spcPct val="0"/>
            </a:spcBef>
            <a:spcAft>
              <a:spcPct val="35000"/>
            </a:spcAft>
          </a:pPr>
          <a:r>
            <a:rPr lang="zh-CN" altLang="en-US" sz="2000" dirty="0" smtClean="0">
              <a:solidFill>
                <a:schemeClr val="bg1"/>
              </a:solidFill>
            </a:rPr>
            <a:t>方向性假设；非方向性假设</a:t>
          </a:r>
        </a:p>
      </dgm:t>
    </dgm:pt>
    <dgm:pt modelId="{B03D5023-30BE-42A0-9A3C-6B7228AB88C5}" type="parTrans" cxnId="{6D96F8DD-519F-43AC-A86B-2666C3DE5F98}">
      <dgm:prSet/>
      <dgm:spPr/>
      <dgm:t>
        <a:bodyPr/>
        <a:lstStyle/>
        <a:p>
          <a:endParaRPr lang="zh-CN" altLang="en-US"/>
        </a:p>
      </dgm:t>
    </dgm:pt>
    <dgm:pt modelId="{92CB4ECE-36C5-4548-8D37-FF44296D4849}" type="sibTrans" cxnId="{6D96F8DD-519F-43AC-A86B-2666C3DE5F98}">
      <dgm:prSet/>
      <dgm:spPr/>
      <dgm:t>
        <a:bodyPr/>
        <a:lstStyle/>
        <a:p>
          <a:endParaRPr lang="zh-CN" altLang="en-US"/>
        </a:p>
      </dgm:t>
    </dgm:pt>
    <dgm:pt modelId="{08391111-F7A9-4670-9ECB-4860D5AEE8C9}">
      <dgm:prSet phldr="0" custT="1"/>
      <dgm:spPr/>
      <dgm:t>
        <a:bodyPr vert="horz" wrap="square"/>
        <a:lstStyle/>
        <a:p>
          <a:pPr rtl="0">
            <a:lnSpc>
              <a:spcPct val="100000"/>
            </a:lnSpc>
            <a:spcBef>
              <a:spcPct val="0"/>
            </a:spcBef>
            <a:spcAft>
              <a:spcPct val="35000"/>
            </a:spcAft>
          </a:pPr>
          <a:r>
            <a:rPr lang="en-US" sz="2000" dirty="0" smtClean="0">
              <a:solidFill>
                <a:schemeClr val="bg1"/>
              </a:solidFill>
            </a:rPr>
            <a:t>3.</a:t>
          </a:r>
          <a:r>
            <a:rPr lang="zh-CN" sz="2000" dirty="0" smtClean="0">
              <a:solidFill>
                <a:schemeClr val="bg1"/>
              </a:solidFill>
            </a:rPr>
            <a:t>假设表述的原则</a:t>
          </a:r>
        </a:p>
      </dgm:t>
    </dgm:pt>
    <dgm:pt modelId="{394888BE-66C1-46F4-ACC2-E28698F24428}" type="parTrans" cxnId="{860BFF1D-E8B5-4184-95FF-792E27D4C623}">
      <dgm:prSet/>
      <dgm:spPr/>
      <dgm:t>
        <a:bodyPr/>
        <a:lstStyle/>
        <a:p>
          <a:endParaRPr lang="zh-CN" altLang="en-US"/>
        </a:p>
      </dgm:t>
    </dgm:pt>
    <dgm:pt modelId="{39D7A192-30E6-47B8-9886-B161FEA44636}" type="sibTrans" cxnId="{860BFF1D-E8B5-4184-95FF-792E27D4C623}">
      <dgm:prSet/>
      <dgm:spPr/>
      <dgm:t>
        <a:bodyPr/>
        <a:lstStyle/>
        <a:p>
          <a:endParaRPr lang="zh-CN" altLang="en-US"/>
        </a:p>
      </dgm:t>
    </dgm:pt>
    <dgm:pt modelId="{6F136E2B-C8D0-42BC-88B5-7F9E59E25CBB}">
      <dgm:prSet phldr="0" custT="1"/>
      <dgm:spPr/>
      <dgm:t>
        <a:bodyPr vert="horz" wrap="square"/>
        <a:lstStyle/>
        <a:p>
          <a:pPr rtl="0">
            <a:lnSpc>
              <a:spcPct val="100000"/>
            </a:lnSpc>
            <a:spcBef>
              <a:spcPct val="0"/>
            </a:spcBef>
            <a:spcAft>
              <a:spcPct val="35000"/>
            </a:spcAft>
          </a:pPr>
          <a:r>
            <a:rPr lang="zh-CN" sz="2000" dirty="0" smtClean="0">
              <a:solidFill>
                <a:schemeClr val="bg1"/>
              </a:solidFill>
            </a:rPr>
            <a:t>陈述句；两个以上的变量关系；可检验（操作定义）</a:t>
          </a:r>
          <a:r>
            <a:rPr lang="en-US" sz="2000" dirty="0" smtClean="0">
              <a:solidFill>
                <a:schemeClr val="bg1"/>
              </a:solidFill>
            </a:rPr>
            <a:t>——“</a:t>
          </a:r>
          <a:r>
            <a:rPr lang="zh-CN" sz="2000" dirty="0" smtClean="0">
              <a:solidFill>
                <a:schemeClr val="bg1"/>
              </a:solidFill>
            </a:rPr>
            <a:t>聪明的学生对学校态度好”</a:t>
          </a:r>
        </a:p>
      </dgm:t>
    </dgm:pt>
    <dgm:pt modelId="{1673CD6D-5F98-4BFF-8DD1-961908DB632D}" type="parTrans" cxnId="{CA6D7C92-F914-4282-92E3-083888848414}">
      <dgm:prSet/>
      <dgm:spPr/>
      <dgm:t>
        <a:bodyPr/>
        <a:lstStyle/>
        <a:p>
          <a:endParaRPr lang="zh-CN" altLang="en-US"/>
        </a:p>
      </dgm:t>
    </dgm:pt>
    <dgm:pt modelId="{6389A171-EC78-4EF8-A5C6-B5A227036485}" type="sibTrans" cxnId="{CA6D7C92-F914-4282-92E3-083888848414}">
      <dgm:prSet/>
      <dgm:spPr/>
      <dgm:t>
        <a:bodyPr/>
        <a:lstStyle/>
        <a:p>
          <a:endParaRPr lang="zh-CN" altLang="en-US"/>
        </a:p>
      </dgm:t>
    </dgm:pt>
    <dgm:pt modelId="{36907E06-77DD-4C69-9270-0FAB477EE2CD}" type="pres">
      <dgm:prSet presAssocID="{0B710581-4718-4F0D-8F3E-799BEF411397}" presName="linear" presStyleCnt="0">
        <dgm:presLayoutVars>
          <dgm:animLvl val="lvl"/>
          <dgm:resizeHandles val="exact"/>
        </dgm:presLayoutVars>
      </dgm:prSet>
      <dgm:spPr/>
      <dgm:t>
        <a:bodyPr/>
        <a:lstStyle/>
        <a:p>
          <a:endParaRPr lang="zh-CN" altLang="en-US"/>
        </a:p>
      </dgm:t>
    </dgm:pt>
    <dgm:pt modelId="{85038224-87B5-47A9-9EEA-798B120CE0F4}" type="pres">
      <dgm:prSet presAssocID="{72F3793D-DD94-4A6B-974F-C078AEC59F24}" presName="parentText" presStyleLbl="node1" presStyleIdx="0" presStyleCnt="8">
        <dgm:presLayoutVars>
          <dgm:chMax val="0"/>
          <dgm:bulletEnabled val="1"/>
        </dgm:presLayoutVars>
      </dgm:prSet>
      <dgm:spPr/>
      <dgm:t>
        <a:bodyPr/>
        <a:lstStyle/>
        <a:p>
          <a:endParaRPr lang="zh-CN" altLang="en-US"/>
        </a:p>
      </dgm:t>
    </dgm:pt>
    <dgm:pt modelId="{B9BB0CFD-23A3-492E-A8A7-F90D1ACB1478}" type="pres">
      <dgm:prSet presAssocID="{1461C68D-3E0C-43D0-9FFC-DA3A069D5432}" presName="spacer" presStyleCnt="0"/>
      <dgm:spPr/>
    </dgm:pt>
    <dgm:pt modelId="{AD4093EE-7558-44F0-BEB1-048E8693BAE5}" type="pres">
      <dgm:prSet presAssocID="{9BFA7322-EB61-4087-83C6-ED8F958B640A}" presName="parentText" presStyleLbl="node1" presStyleIdx="1" presStyleCnt="8">
        <dgm:presLayoutVars>
          <dgm:chMax val="0"/>
          <dgm:bulletEnabled val="1"/>
        </dgm:presLayoutVars>
      </dgm:prSet>
      <dgm:spPr/>
      <dgm:t>
        <a:bodyPr/>
        <a:lstStyle/>
        <a:p>
          <a:endParaRPr lang="zh-CN" altLang="en-US"/>
        </a:p>
      </dgm:t>
    </dgm:pt>
    <dgm:pt modelId="{F1E8D110-E01D-4EBA-92C3-EA41FA13E624}" type="pres">
      <dgm:prSet presAssocID="{C988A8A7-5739-48B6-A46F-734FDE7514C6}" presName="spacer" presStyleCnt="0"/>
      <dgm:spPr/>
    </dgm:pt>
    <dgm:pt modelId="{B71543EB-94ED-4852-9886-E31B4D0FAEA1}" type="pres">
      <dgm:prSet presAssocID="{08EC59BF-9398-4DA3-8978-6558F4C14371}" presName="parentText" presStyleLbl="node1" presStyleIdx="2" presStyleCnt="8">
        <dgm:presLayoutVars>
          <dgm:chMax val="0"/>
          <dgm:bulletEnabled val="1"/>
        </dgm:presLayoutVars>
      </dgm:prSet>
      <dgm:spPr/>
      <dgm:t>
        <a:bodyPr/>
        <a:lstStyle/>
        <a:p>
          <a:endParaRPr lang="zh-CN" altLang="en-US"/>
        </a:p>
      </dgm:t>
    </dgm:pt>
    <dgm:pt modelId="{7CC40510-C13F-462D-ABA7-20511335D583}" type="pres">
      <dgm:prSet presAssocID="{1C80ED79-EAE0-4DA7-B1B7-0FA8A64AD293}" presName="spacer" presStyleCnt="0"/>
      <dgm:spPr/>
    </dgm:pt>
    <dgm:pt modelId="{931C1852-34B6-4FFA-A06F-85B991CC352C}" type="pres">
      <dgm:prSet presAssocID="{EBA0B904-4215-46B0-BC8F-5877FCFBA463}" presName="parentText" presStyleLbl="node1" presStyleIdx="3" presStyleCnt="8">
        <dgm:presLayoutVars>
          <dgm:chMax val="0"/>
          <dgm:bulletEnabled val="1"/>
        </dgm:presLayoutVars>
      </dgm:prSet>
      <dgm:spPr/>
      <dgm:t>
        <a:bodyPr/>
        <a:lstStyle/>
        <a:p>
          <a:endParaRPr lang="zh-CN" altLang="en-US"/>
        </a:p>
      </dgm:t>
    </dgm:pt>
    <dgm:pt modelId="{FD0BC904-445C-4AEE-9DFD-D59E16F42F0E}" type="pres">
      <dgm:prSet presAssocID="{00D91AAF-3CAF-439F-8E31-60E3DB0AA950}" presName="spacer" presStyleCnt="0"/>
      <dgm:spPr/>
    </dgm:pt>
    <dgm:pt modelId="{43C01A5A-A9F3-4E90-A3F7-D76895F84F27}" type="pres">
      <dgm:prSet presAssocID="{6B9F275B-7EE2-4335-80A7-5506658F0992}" presName="parentText" presStyleLbl="node1" presStyleIdx="4" presStyleCnt="8">
        <dgm:presLayoutVars>
          <dgm:chMax val="0"/>
          <dgm:bulletEnabled val="1"/>
        </dgm:presLayoutVars>
      </dgm:prSet>
      <dgm:spPr/>
      <dgm:t>
        <a:bodyPr/>
        <a:lstStyle/>
        <a:p>
          <a:endParaRPr lang="zh-CN" altLang="en-US"/>
        </a:p>
      </dgm:t>
    </dgm:pt>
    <dgm:pt modelId="{2CBEB6A6-F2D4-48B6-960D-6E503C6CD355}" type="pres">
      <dgm:prSet presAssocID="{E722D155-4582-4B83-9F5E-AE82F84DA24E}" presName="spacer" presStyleCnt="0"/>
      <dgm:spPr/>
    </dgm:pt>
    <dgm:pt modelId="{FF607A05-65B2-4798-BC91-6C0C0D1DCBFE}" type="pres">
      <dgm:prSet presAssocID="{E867F7DE-D604-4D4D-AE5C-CEFA71DB305C}" presName="parentText" presStyleLbl="node1" presStyleIdx="5" presStyleCnt="8">
        <dgm:presLayoutVars>
          <dgm:chMax val="0"/>
          <dgm:bulletEnabled val="1"/>
        </dgm:presLayoutVars>
      </dgm:prSet>
      <dgm:spPr/>
      <dgm:t>
        <a:bodyPr/>
        <a:lstStyle/>
        <a:p>
          <a:endParaRPr lang="zh-CN" altLang="en-US"/>
        </a:p>
      </dgm:t>
    </dgm:pt>
    <dgm:pt modelId="{AC5C2308-E347-4F68-9B11-7777ACDF9A1B}" type="pres">
      <dgm:prSet presAssocID="{92CB4ECE-36C5-4548-8D37-FF44296D4849}" presName="spacer" presStyleCnt="0"/>
      <dgm:spPr/>
    </dgm:pt>
    <dgm:pt modelId="{373E8C05-CCB5-4190-9674-6242425CD824}" type="pres">
      <dgm:prSet presAssocID="{08391111-F7A9-4670-9ECB-4860D5AEE8C9}" presName="parentText" presStyleLbl="node1" presStyleIdx="6" presStyleCnt="8">
        <dgm:presLayoutVars>
          <dgm:chMax val="0"/>
          <dgm:bulletEnabled val="1"/>
        </dgm:presLayoutVars>
      </dgm:prSet>
      <dgm:spPr/>
      <dgm:t>
        <a:bodyPr/>
        <a:lstStyle/>
        <a:p>
          <a:endParaRPr lang="zh-CN" altLang="en-US"/>
        </a:p>
      </dgm:t>
    </dgm:pt>
    <dgm:pt modelId="{76622D85-12A8-4D79-874B-1AEE60849104}" type="pres">
      <dgm:prSet presAssocID="{39D7A192-30E6-47B8-9886-B161FEA44636}" presName="spacer" presStyleCnt="0"/>
      <dgm:spPr/>
    </dgm:pt>
    <dgm:pt modelId="{655CFF6C-335D-4CE9-9BC2-BDB9E862A43B}" type="pres">
      <dgm:prSet presAssocID="{6F136E2B-C8D0-42BC-88B5-7F9E59E25CBB}" presName="parentText" presStyleLbl="node1" presStyleIdx="7" presStyleCnt="8">
        <dgm:presLayoutVars>
          <dgm:chMax val="0"/>
          <dgm:bulletEnabled val="1"/>
        </dgm:presLayoutVars>
      </dgm:prSet>
      <dgm:spPr/>
      <dgm:t>
        <a:bodyPr/>
        <a:lstStyle/>
        <a:p>
          <a:endParaRPr lang="zh-CN" altLang="en-US"/>
        </a:p>
      </dgm:t>
    </dgm:pt>
  </dgm:ptLst>
  <dgm:cxnLst>
    <dgm:cxn modelId="{21E1DD96-8E71-47E0-97DF-2A39035E5FC3}" srcId="{0B710581-4718-4F0D-8F3E-799BEF411397}" destId="{6B9F275B-7EE2-4335-80A7-5506658F0992}" srcOrd="4" destOrd="0" parTransId="{8834A698-EC9D-40AC-A144-16364B4E4A5A}" sibTransId="{E722D155-4582-4B83-9F5E-AE82F84DA24E}"/>
    <dgm:cxn modelId="{56D9D954-E6C4-46EF-8430-26067C9A6C24}" type="presOf" srcId="{08391111-F7A9-4670-9ECB-4860D5AEE8C9}" destId="{373E8C05-CCB5-4190-9674-6242425CD824}" srcOrd="0" destOrd="0" presId="urn:microsoft.com/office/officeart/2005/8/layout/vList2#5"/>
    <dgm:cxn modelId="{C04B773D-5C72-4579-9EB6-3D9BFA1246B8}" type="presOf" srcId="{E867F7DE-D604-4D4D-AE5C-CEFA71DB305C}" destId="{FF607A05-65B2-4798-BC91-6C0C0D1DCBFE}" srcOrd="0" destOrd="0" presId="urn:microsoft.com/office/officeart/2005/8/layout/vList2#5"/>
    <dgm:cxn modelId="{6593CE50-1D47-467F-A358-FE3E545C4066}" type="presOf" srcId="{6B9F275B-7EE2-4335-80A7-5506658F0992}" destId="{43C01A5A-A9F3-4E90-A3F7-D76895F84F27}" srcOrd="0" destOrd="0" presId="urn:microsoft.com/office/officeart/2005/8/layout/vList2#5"/>
    <dgm:cxn modelId="{554904E7-402F-4EAE-B990-91C85964559F}" srcId="{0B710581-4718-4F0D-8F3E-799BEF411397}" destId="{72F3793D-DD94-4A6B-974F-C078AEC59F24}" srcOrd="0" destOrd="0" parTransId="{264A9D63-9845-4B9C-A19B-F70BD387AA5D}" sibTransId="{1461C68D-3E0C-43D0-9FFC-DA3A069D5432}"/>
    <dgm:cxn modelId="{CA8E33A8-76EF-4CDB-9531-B4B8B0C3381E}" srcId="{0B710581-4718-4F0D-8F3E-799BEF411397}" destId="{EBA0B904-4215-46B0-BC8F-5877FCFBA463}" srcOrd="3" destOrd="0" parTransId="{3CF45253-52B2-495F-9596-F8A4940D9922}" sibTransId="{00D91AAF-3CAF-439F-8E31-60E3DB0AA950}"/>
    <dgm:cxn modelId="{CA6D7C92-F914-4282-92E3-083888848414}" srcId="{0B710581-4718-4F0D-8F3E-799BEF411397}" destId="{6F136E2B-C8D0-42BC-88B5-7F9E59E25CBB}" srcOrd="7" destOrd="0" parTransId="{1673CD6D-5F98-4BFF-8DD1-961908DB632D}" sibTransId="{6389A171-EC78-4EF8-A5C6-B5A227036485}"/>
    <dgm:cxn modelId="{C34D3E5F-D31A-4D94-A5FA-0CA932E19C27}" srcId="{0B710581-4718-4F0D-8F3E-799BEF411397}" destId="{9BFA7322-EB61-4087-83C6-ED8F958B640A}" srcOrd="1" destOrd="0" parTransId="{40E23654-157E-4583-BBF8-2F04A35424DB}" sibTransId="{C988A8A7-5739-48B6-A46F-734FDE7514C6}"/>
    <dgm:cxn modelId="{6D96F8DD-519F-43AC-A86B-2666C3DE5F98}" srcId="{0B710581-4718-4F0D-8F3E-799BEF411397}" destId="{E867F7DE-D604-4D4D-AE5C-CEFA71DB305C}" srcOrd="5" destOrd="0" parTransId="{B03D5023-30BE-42A0-9A3C-6B7228AB88C5}" sibTransId="{92CB4ECE-36C5-4548-8D37-FF44296D4849}"/>
    <dgm:cxn modelId="{8755DB20-2625-4043-BDE6-E747876ECFAC}" type="presOf" srcId="{08EC59BF-9398-4DA3-8978-6558F4C14371}" destId="{B71543EB-94ED-4852-9886-E31B4D0FAEA1}" srcOrd="0" destOrd="0" presId="urn:microsoft.com/office/officeart/2005/8/layout/vList2#5"/>
    <dgm:cxn modelId="{BFCDF5B8-ADB6-4BC6-B02F-DBF27640493C}" type="presOf" srcId="{EBA0B904-4215-46B0-BC8F-5877FCFBA463}" destId="{931C1852-34B6-4FFA-A06F-85B991CC352C}" srcOrd="0" destOrd="0" presId="urn:microsoft.com/office/officeart/2005/8/layout/vList2#5"/>
    <dgm:cxn modelId="{305C8B68-4EDA-4731-88FB-A35301994B93}" type="presOf" srcId="{0B710581-4718-4F0D-8F3E-799BEF411397}" destId="{36907E06-77DD-4C69-9270-0FAB477EE2CD}" srcOrd="0" destOrd="0" presId="urn:microsoft.com/office/officeart/2005/8/layout/vList2#5"/>
    <dgm:cxn modelId="{7870AE45-C120-45EE-B2F5-06EE67AE25D0}" type="presOf" srcId="{9BFA7322-EB61-4087-83C6-ED8F958B640A}" destId="{AD4093EE-7558-44F0-BEB1-048E8693BAE5}" srcOrd="0" destOrd="0" presId="urn:microsoft.com/office/officeart/2005/8/layout/vList2#5"/>
    <dgm:cxn modelId="{417BA528-A7CB-4C75-9AEF-0ADED59F9A9A}" type="presOf" srcId="{6F136E2B-C8D0-42BC-88B5-7F9E59E25CBB}" destId="{655CFF6C-335D-4CE9-9BC2-BDB9E862A43B}" srcOrd="0" destOrd="0" presId="urn:microsoft.com/office/officeart/2005/8/layout/vList2#5"/>
    <dgm:cxn modelId="{EFC2C1B7-01B8-4E1D-AEF1-D6BF46129ECF}" type="presOf" srcId="{72F3793D-DD94-4A6B-974F-C078AEC59F24}" destId="{85038224-87B5-47A9-9EEA-798B120CE0F4}" srcOrd="0" destOrd="0" presId="urn:microsoft.com/office/officeart/2005/8/layout/vList2#5"/>
    <dgm:cxn modelId="{32871647-29F4-4702-B220-C4910B98FE74}" srcId="{0B710581-4718-4F0D-8F3E-799BEF411397}" destId="{08EC59BF-9398-4DA3-8978-6558F4C14371}" srcOrd="2" destOrd="0" parTransId="{ED0AB025-6C1E-4975-8F8D-9FBCF8B734AB}" sibTransId="{1C80ED79-EAE0-4DA7-B1B7-0FA8A64AD293}"/>
    <dgm:cxn modelId="{860BFF1D-E8B5-4184-95FF-792E27D4C623}" srcId="{0B710581-4718-4F0D-8F3E-799BEF411397}" destId="{08391111-F7A9-4670-9ECB-4860D5AEE8C9}" srcOrd="6" destOrd="0" parTransId="{394888BE-66C1-46F4-ACC2-E28698F24428}" sibTransId="{39D7A192-30E6-47B8-9886-B161FEA44636}"/>
    <dgm:cxn modelId="{4AEAA7E4-F093-4BC8-BA74-D2F9AE31C084}" type="presParOf" srcId="{36907E06-77DD-4C69-9270-0FAB477EE2CD}" destId="{85038224-87B5-47A9-9EEA-798B120CE0F4}" srcOrd="0" destOrd="0" presId="urn:microsoft.com/office/officeart/2005/8/layout/vList2#5"/>
    <dgm:cxn modelId="{65E7F717-7D7E-4C66-8491-1F3850FDD5F7}" type="presParOf" srcId="{36907E06-77DD-4C69-9270-0FAB477EE2CD}" destId="{B9BB0CFD-23A3-492E-A8A7-F90D1ACB1478}" srcOrd="1" destOrd="0" presId="urn:microsoft.com/office/officeart/2005/8/layout/vList2#5"/>
    <dgm:cxn modelId="{3A5F98A6-E699-4A6B-85C2-BF0E0CE6729D}" type="presParOf" srcId="{36907E06-77DD-4C69-9270-0FAB477EE2CD}" destId="{AD4093EE-7558-44F0-BEB1-048E8693BAE5}" srcOrd="2" destOrd="0" presId="urn:microsoft.com/office/officeart/2005/8/layout/vList2#5"/>
    <dgm:cxn modelId="{2E8F60FB-DA9F-4DDC-832F-75AC5DC95094}" type="presParOf" srcId="{36907E06-77DD-4C69-9270-0FAB477EE2CD}" destId="{F1E8D110-E01D-4EBA-92C3-EA41FA13E624}" srcOrd="3" destOrd="0" presId="urn:microsoft.com/office/officeart/2005/8/layout/vList2#5"/>
    <dgm:cxn modelId="{9C79C514-0777-4D5C-8A7B-8FDFA59EE4CB}" type="presParOf" srcId="{36907E06-77DD-4C69-9270-0FAB477EE2CD}" destId="{B71543EB-94ED-4852-9886-E31B4D0FAEA1}" srcOrd="4" destOrd="0" presId="urn:microsoft.com/office/officeart/2005/8/layout/vList2#5"/>
    <dgm:cxn modelId="{1AE506CE-A516-4B81-A003-365927B1E8C2}" type="presParOf" srcId="{36907E06-77DD-4C69-9270-0FAB477EE2CD}" destId="{7CC40510-C13F-462D-ABA7-20511335D583}" srcOrd="5" destOrd="0" presId="urn:microsoft.com/office/officeart/2005/8/layout/vList2#5"/>
    <dgm:cxn modelId="{EA90499C-D066-4988-B8FB-988F454F3345}" type="presParOf" srcId="{36907E06-77DD-4C69-9270-0FAB477EE2CD}" destId="{931C1852-34B6-4FFA-A06F-85B991CC352C}" srcOrd="6" destOrd="0" presId="urn:microsoft.com/office/officeart/2005/8/layout/vList2#5"/>
    <dgm:cxn modelId="{C0558061-0A08-46B6-A805-E20BB0824FE9}" type="presParOf" srcId="{36907E06-77DD-4C69-9270-0FAB477EE2CD}" destId="{FD0BC904-445C-4AEE-9DFD-D59E16F42F0E}" srcOrd="7" destOrd="0" presId="urn:microsoft.com/office/officeart/2005/8/layout/vList2#5"/>
    <dgm:cxn modelId="{AB338085-767B-4912-8621-18D0065B6177}" type="presParOf" srcId="{36907E06-77DD-4C69-9270-0FAB477EE2CD}" destId="{43C01A5A-A9F3-4E90-A3F7-D76895F84F27}" srcOrd="8" destOrd="0" presId="urn:microsoft.com/office/officeart/2005/8/layout/vList2#5"/>
    <dgm:cxn modelId="{7D7337BA-62B1-4EEC-9175-28F4DA7D7E7D}" type="presParOf" srcId="{36907E06-77DD-4C69-9270-0FAB477EE2CD}" destId="{2CBEB6A6-F2D4-48B6-960D-6E503C6CD355}" srcOrd="9" destOrd="0" presId="urn:microsoft.com/office/officeart/2005/8/layout/vList2#5"/>
    <dgm:cxn modelId="{F652A756-FE97-45AC-A7FF-0FDCBC0803BC}" type="presParOf" srcId="{36907E06-77DD-4C69-9270-0FAB477EE2CD}" destId="{FF607A05-65B2-4798-BC91-6C0C0D1DCBFE}" srcOrd="10" destOrd="0" presId="urn:microsoft.com/office/officeart/2005/8/layout/vList2#5"/>
    <dgm:cxn modelId="{F825F425-DB89-46E0-AAEC-EB2F6D48F040}" type="presParOf" srcId="{36907E06-77DD-4C69-9270-0FAB477EE2CD}" destId="{AC5C2308-E347-4F68-9B11-7777ACDF9A1B}" srcOrd="11" destOrd="0" presId="urn:microsoft.com/office/officeart/2005/8/layout/vList2#5"/>
    <dgm:cxn modelId="{5C48F8A0-9DC9-4D88-9DA9-712A9F1504AC}" type="presParOf" srcId="{36907E06-77DD-4C69-9270-0FAB477EE2CD}" destId="{373E8C05-CCB5-4190-9674-6242425CD824}" srcOrd="12" destOrd="0" presId="urn:microsoft.com/office/officeart/2005/8/layout/vList2#5"/>
    <dgm:cxn modelId="{3877A7A7-5CCD-418C-B60C-4F93669CCC93}" type="presParOf" srcId="{36907E06-77DD-4C69-9270-0FAB477EE2CD}" destId="{76622D85-12A8-4D79-874B-1AEE60849104}" srcOrd="13" destOrd="0" presId="urn:microsoft.com/office/officeart/2005/8/layout/vList2#5"/>
    <dgm:cxn modelId="{4DA97F7E-E6A0-456F-95E6-1B3D13AE71E9}" type="presParOf" srcId="{36907E06-77DD-4C69-9270-0FAB477EE2CD}" destId="{655CFF6C-335D-4CE9-9BC2-BDB9E862A43B}" srcOrd="14"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3C687A-0F0C-43CD-AFE9-5474F9FACD7D}" type="doc">
      <dgm:prSet loTypeId="urn:microsoft.com/office/officeart/2005/8/layout/vList2#6" loCatId="list" qsTypeId="urn:microsoft.com/office/officeart/2005/8/quickstyle/simple1#6" qsCatId="simple" csTypeId="urn:microsoft.com/office/officeart/2005/8/colors/accent1_2#4" csCatId="accent1"/>
      <dgm:spPr/>
      <dgm:t>
        <a:bodyPr/>
        <a:lstStyle/>
        <a:p>
          <a:endParaRPr lang="zh-CN" altLang="en-US"/>
        </a:p>
      </dgm:t>
    </dgm:pt>
    <dgm:pt modelId="{AE9223A3-C7A6-4878-9EA9-5B481A21B739}">
      <dgm:prSet phldr="0" custT="0"/>
      <dgm:spPr/>
      <dgm:t>
        <a:bodyPr vert="horz" wrap="square"/>
        <a:lstStyle/>
        <a:p>
          <a:pPr rtl="0">
            <a:lnSpc>
              <a:spcPct val="100000"/>
            </a:lnSpc>
            <a:spcBef>
              <a:spcPct val="0"/>
            </a:spcBef>
            <a:spcAft>
              <a:spcPct val="35000"/>
            </a:spcAft>
          </a:pPr>
          <a:r>
            <a:rPr lang="zh-CN" dirty="0" smtClean="0">
              <a:solidFill>
                <a:schemeClr val="bg1"/>
              </a:solidFill>
            </a:rPr>
            <a:t>谁需要？（理论的和实践的意义，成果的可能需求方。如“国际劳务市场高技能人才需求调查”）</a:t>
          </a:r>
        </a:p>
      </dgm:t>
    </dgm:pt>
    <dgm:pt modelId="{23AA6AFE-E234-4362-92D7-BF75208A08FB}" type="parTrans" cxnId="{E2185707-3200-4C7D-BD3E-B6865A9BD66E}">
      <dgm:prSet/>
      <dgm:spPr/>
      <dgm:t>
        <a:bodyPr/>
        <a:lstStyle/>
        <a:p>
          <a:endParaRPr lang="zh-CN" altLang="en-US"/>
        </a:p>
      </dgm:t>
    </dgm:pt>
    <dgm:pt modelId="{B245AEE7-166F-452D-9AF0-B51F005F844C}" type="sibTrans" cxnId="{E2185707-3200-4C7D-BD3E-B6865A9BD66E}">
      <dgm:prSet/>
      <dgm:spPr/>
      <dgm:t>
        <a:bodyPr/>
        <a:lstStyle/>
        <a:p>
          <a:endParaRPr lang="zh-CN" altLang="en-US"/>
        </a:p>
      </dgm:t>
    </dgm:pt>
    <dgm:pt modelId="{2D53CB30-0936-4994-BC87-5131E4A3CD27}">
      <dgm:prSet phldr="0" custT="0"/>
      <dgm:spPr/>
      <dgm:t>
        <a:bodyPr vert="horz" wrap="square"/>
        <a:lstStyle/>
        <a:p>
          <a:pPr rtl="0">
            <a:lnSpc>
              <a:spcPct val="100000"/>
            </a:lnSpc>
            <a:spcBef>
              <a:spcPct val="0"/>
            </a:spcBef>
            <a:spcAft>
              <a:spcPct val="35000"/>
            </a:spcAft>
          </a:pPr>
          <a:r>
            <a:rPr lang="zh-CN" dirty="0" smtClean="0">
              <a:solidFill>
                <a:schemeClr val="bg1"/>
              </a:solidFill>
            </a:rPr>
            <a:t>做什么？（内容及主题结构、重点选择</a:t>
          </a:r>
          <a:r>
            <a:rPr lang="en-US" dirty="0" smtClean="0">
              <a:solidFill>
                <a:schemeClr val="bg1"/>
              </a:solidFill>
            </a:rPr>
            <a:t>……</a:t>
          </a:r>
          <a:r>
            <a:rPr lang="zh-CN" dirty="0" smtClean="0">
              <a:solidFill>
                <a:schemeClr val="bg1"/>
              </a:solidFill>
            </a:rPr>
            <a:t>）</a:t>
          </a:r>
        </a:p>
      </dgm:t>
    </dgm:pt>
    <dgm:pt modelId="{B4DD6E29-6F38-474E-AD3D-4AE554BBC206}" type="parTrans" cxnId="{A648ECEC-5685-4D8A-BCD8-9CBE03B0E7CD}">
      <dgm:prSet/>
      <dgm:spPr/>
      <dgm:t>
        <a:bodyPr/>
        <a:lstStyle/>
        <a:p>
          <a:endParaRPr lang="zh-CN" altLang="en-US"/>
        </a:p>
      </dgm:t>
    </dgm:pt>
    <dgm:pt modelId="{D207E6F9-BA4E-4D08-B7EA-781DAF65E0BA}" type="sibTrans" cxnId="{A648ECEC-5685-4D8A-BCD8-9CBE03B0E7CD}">
      <dgm:prSet/>
      <dgm:spPr/>
      <dgm:t>
        <a:bodyPr/>
        <a:lstStyle/>
        <a:p>
          <a:endParaRPr lang="zh-CN" altLang="en-US"/>
        </a:p>
      </dgm:t>
    </dgm:pt>
    <dgm:pt modelId="{C1A9215D-E46A-49EF-B352-F92343CD54D1}">
      <dgm:prSet phldr="0" custT="0"/>
      <dgm:spPr/>
      <dgm:t>
        <a:bodyPr vert="horz" wrap="square"/>
        <a:lstStyle/>
        <a:p>
          <a:pPr rtl="0">
            <a:lnSpc>
              <a:spcPct val="100000"/>
            </a:lnSpc>
            <a:spcBef>
              <a:spcPct val="0"/>
            </a:spcBef>
            <a:spcAft>
              <a:spcPct val="35000"/>
            </a:spcAft>
          </a:pPr>
          <a:r>
            <a:rPr lang="zh-CN" dirty="0" smtClean="0">
              <a:solidFill>
                <a:schemeClr val="bg1"/>
              </a:solidFill>
            </a:rPr>
            <a:t>怎么做？（各主要方法在本课题研究中如何发挥作用）</a:t>
          </a:r>
        </a:p>
      </dgm:t>
    </dgm:pt>
    <dgm:pt modelId="{E32E3299-D4A3-42B8-A8A5-5438F366B68E}" type="parTrans" cxnId="{62114D0F-38A9-47CC-9B38-1C3635FA5450}">
      <dgm:prSet/>
      <dgm:spPr/>
      <dgm:t>
        <a:bodyPr/>
        <a:lstStyle/>
        <a:p>
          <a:endParaRPr lang="zh-CN" altLang="en-US"/>
        </a:p>
      </dgm:t>
    </dgm:pt>
    <dgm:pt modelId="{484F6DAF-A34A-467B-B77F-83B6EC6E7EC5}" type="sibTrans" cxnId="{62114D0F-38A9-47CC-9B38-1C3635FA5450}">
      <dgm:prSet/>
      <dgm:spPr/>
      <dgm:t>
        <a:bodyPr/>
        <a:lstStyle/>
        <a:p>
          <a:endParaRPr lang="zh-CN" altLang="en-US"/>
        </a:p>
      </dgm:t>
    </dgm:pt>
    <dgm:pt modelId="{7E4BD396-D5AE-4BB9-A7DE-07116BBF8EE7}">
      <dgm:prSet phldr="0" custT="0"/>
      <dgm:spPr/>
      <dgm:t>
        <a:bodyPr vert="horz" wrap="square"/>
        <a:lstStyle/>
        <a:p>
          <a:pPr rtl="0">
            <a:lnSpc>
              <a:spcPct val="100000"/>
            </a:lnSpc>
            <a:spcBef>
              <a:spcPct val="0"/>
            </a:spcBef>
            <a:spcAft>
              <a:spcPct val="35000"/>
            </a:spcAft>
          </a:pPr>
          <a:r>
            <a:rPr lang="zh-CN" dirty="0" smtClean="0">
              <a:solidFill>
                <a:schemeClr val="bg1"/>
              </a:solidFill>
            </a:rPr>
            <a:t>能否做出来？（可行性：时间及主客观条件）</a:t>
          </a:r>
        </a:p>
      </dgm:t>
    </dgm:pt>
    <dgm:pt modelId="{98F71CD4-FE3E-4E8D-8B1F-616DA8AD2194}" type="parTrans" cxnId="{D79EC870-5FA5-4A42-92D7-58D9F6E8DEF0}">
      <dgm:prSet/>
      <dgm:spPr/>
      <dgm:t>
        <a:bodyPr/>
        <a:lstStyle/>
        <a:p>
          <a:endParaRPr lang="zh-CN" altLang="en-US"/>
        </a:p>
      </dgm:t>
    </dgm:pt>
    <dgm:pt modelId="{A1862A60-A64C-4ADD-8764-2E0E69302A1B}" type="sibTrans" cxnId="{D79EC870-5FA5-4A42-92D7-58D9F6E8DEF0}">
      <dgm:prSet/>
      <dgm:spPr/>
      <dgm:t>
        <a:bodyPr/>
        <a:lstStyle/>
        <a:p>
          <a:endParaRPr lang="zh-CN" altLang="en-US"/>
        </a:p>
      </dgm:t>
    </dgm:pt>
    <dgm:pt modelId="{E7C84D6B-ACFC-46C1-917C-36CEB3CEABA2}" type="pres">
      <dgm:prSet presAssocID="{A23C687A-0F0C-43CD-AFE9-5474F9FACD7D}" presName="linear" presStyleCnt="0">
        <dgm:presLayoutVars>
          <dgm:animLvl val="lvl"/>
          <dgm:resizeHandles val="exact"/>
        </dgm:presLayoutVars>
      </dgm:prSet>
      <dgm:spPr/>
      <dgm:t>
        <a:bodyPr/>
        <a:lstStyle/>
        <a:p>
          <a:endParaRPr lang="zh-CN" altLang="en-US"/>
        </a:p>
      </dgm:t>
    </dgm:pt>
    <dgm:pt modelId="{4504B299-BA64-4CEA-B363-2569B312F69F}" type="pres">
      <dgm:prSet presAssocID="{AE9223A3-C7A6-4878-9EA9-5B481A21B739}" presName="parentText" presStyleLbl="node1" presStyleIdx="0" presStyleCnt="4">
        <dgm:presLayoutVars>
          <dgm:chMax val="0"/>
          <dgm:bulletEnabled val="1"/>
        </dgm:presLayoutVars>
      </dgm:prSet>
      <dgm:spPr/>
      <dgm:t>
        <a:bodyPr/>
        <a:lstStyle/>
        <a:p>
          <a:endParaRPr lang="zh-CN" altLang="en-US"/>
        </a:p>
      </dgm:t>
    </dgm:pt>
    <dgm:pt modelId="{53369A8B-4D36-4479-BE63-CCA28AEFD929}" type="pres">
      <dgm:prSet presAssocID="{B245AEE7-166F-452D-9AF0-B51F005F844C}" presName="spacer" presStyleCnt="0"/>
      <dgm:spPr/>
    </dgm:pt>
    <dgm:pt modelId="{5D83DFF7-C1FE-4E64-885F-5FD06EC268BD}" type="pres">
      <dgm:prSet presAssocID="{2D53CB30-0936-4994-BC87-5131E4A3CD27}" presName="parentText" presStyleLbl="node1" presStyleIdx="1" presStyleCnt="4">
        <dgm:presLayoutVars>
          <dgm:chMax val="0"/>
          <dgm:bulletEnabled val="1"/>
        </dgm:presLayoutVars>
      </dgm:prSet>
      <dgm:spPr/>
      <dgm:t>
        <a:bodyPr/>
        <a:lstStyle/>
        <a:p>
          <a:endParaRPr lang="zh-CN" altLang="en-US"/>
        </a:p>
      </dgm:t>
    </dgm:pt>
    <dgm:pt modelId="{FAA9DB56-B2ED-44D0-9D31-7A29407A28E7}" type="pres">
      <dgm:prSet presAssocID="{D207E6F9-BA4E-4D08-B7EA-781DAF65E0BA}" presName="spacer" presStyleCnt="0"/>
      <dgm:spPr/>
    </dgm:pt>
    <dgm:pt modelId="{F34BF721-FEEB-4C8E-97BD-4836233D0902}" type="pres">
      <dgm:prSet presAssocID="{C1A9215D-E46A-49EF-B352-F92343CD54D1}" presName="parentText" presStyleLbl="node1" presStyleIdx="2" presStyleCnt="4">
        <dgm:presLayoutVars>
          <dgm:chMax val="0"/>
          <dgm:bulletEnabled val="1"/>
        </dgm:presLayoutVars>
      </dgm:prSet>
      <dgm:spPr/>
      <dgm:t>
        <a:bodyPr/>
        <a:lstStyle/>
        <a:p>
          <a:endParaRPr lang="zh-CN" altLang="en-US"/>
        </a:p>
      </dgm:t>
    </dgm:pt>
    <dgm:pt modelId="{4C237ED9-EDB8-451F-8FB9-062170B69B6D}" type="pres">
      <dgm:prSet presAssocID="{484F6DAF-A34A-467B-B77F-83B6EC6E7EC5}" presName="spacer" presStyleCnt="0"/>
      <dgm:spPr/>
    </dgm:pt>
    <dgm:pt modelId="{A8234655-1C8D-4195-A99B-1B2EBE8C1102}" type="pres">
      <dgm:prSet presAssocID="{7E4BD396-D5AE-4BB9-A7DE-07116BBF8EE7}" presName="parentText" presStyleLbl="node1" presStyleIdx="3" presStyleCnt="4">
        <dgm:presLayoutVars>
          <dgm:chMax val="0"/>
          <dgm:bulletEnabled val="1"/>
        </dgm:presLayoutVars>
      </dgm:prSet>
      <dgm:spPr/>
      <dgm:t>
        <a:bodyPr/>
        <a:lstStyle/>
        <a:p>
          <a:endParaRPr lang="zh-CN" altLang="en-US"/>
        </a:p>
      </dgm:t>
    </dgm:pt>
  </dgm:ptLst>
  <dgm:cxnLst>
    <dgm:cxn modelId="{A648ECEC-5685-4D8A-BCD8-9CBE03B0E7CD}" srcId="{A23C687A-0F0C-43CD-AFE9-5474F9FACD7D}" destId="{2D53CB30-0936-4994-BC87-5131E4A3CD27}" srcOrd="1" destOrd="0" parTransId="{B4DD6E29-6F38-474E-AD3D-4AE554BBC206}" sibTransId="{D207E6F9-BA4E-4D08-B7EA-781DAF65E0BA}"/>
    <dgm:cxn modelId="{DEA49FE8-6759-4652-B7A6-23E5B5624B7B}" type="presOf" srcId="{7E4BD396-D5AE-4BB9-A7DE-07116BBF8EE7}" destId="{A8234655-1C8D-4195-A99B-1B2EBE8C1102}" srcOrd="0" destOrd="0" presId="urn:microsoft.com/office/officeart/2005/8/layout/vList2#6"/>
    <dgm:cxn modelId="{75AF265F-78C7-4CBD-857B-7B2327BC348E}" type="presOf" srcId="{AE9223A3-C7A6-4878-9EA9-5B481A21B739}" destId="{4504B299-BA64-4CEA-B363-2569B312F69F}" srcOrd="0" destOrd="0" presId="urn:microsoft.com/office/officeart/2005/8/layout/vList2#6"/>
    <dgm:cxn modelId="{F25CE61A-5995-445F-A0C2-9B0908C16175}" type="presOf" srcId="{2D53CB30-0936-4994-BC87-5131E4A3CD27}" destId="{5D83DFF7-C1FE-4E64-885F-5FD06EC268BD}" srcOrd="0" destOrd="0" presId="urn:microsoft.com/office/officeart/2005/8/layout/vList2#6"/>
    <dgm:cxn modelId="{62114D0F-38A9-47CC-9B38-1C3635FA5450}" srcId="{A23C687A-0F0C-43CD-AFE9-5474F9FACD7D}" destId="{C1A9215D-E46A-49EF-B352-F92343CD54D1}" srcOrd="2" destOrd="0" parTransId="{E32E3299-D4A3-42B8-A8A5-5438F366B68E}" sibTransId="{484F6DAF-A34A-467B-B77F-83B6EC6E7EC5}"/>
    <dgm:cxn modelId="{32B5E6E2-652D-4916-B4F7-2D7E9E0BEAF7}" type="presOf" srcId="{A23C687A-0F0C-43CD-AFE9-5474F9FACD7D}" destId="{E7C84D6B-ACFC-46C1-917C-36CEB3CEABA2}" srcOrd="0" destOrd="0" presId="urn:microsoft.com/office/officeart/2005/8/layout/vList2#6"/>
    <dgm:cxn modelId="{B32A05AE-9E8D-4550-A18C-5987B03D9FCB}" type="presOf" srcId="{C1A9215D-E46A-49EF-B352-F92343CD54D1}" destId="{F34BF721-FEEB-4C8E-97BD-4836233D0902}" srcOrd="0" destOrd="0" presId="urn:microsoft.com/office/officeart/2005/8/layout/vList2#6"/>
    <dgm:cxn modelId="{E2185707-3200-4C7D-BD3E-B6865A9BD66E}" srcId="{A23C687A-0F0C-43CD-AFE9-5474F9FACD7D}" destId="{AE9223A3-C7A6-4878-9EA9-5B481A21B739}" srcOrd="0" destOrd="0" parTransId="{23AA6AFE-E234-4362-92D7-BF75208A08FB}" sibTransId="{B245AEE7-166F-452D-9AF0-B51F005F844C}"/>
    <dgm:cxn modelId="{D79EC870-5FA5-4A42-92D7-58D9F6E8DEF0}" srcId="{A23C687A-0F0C-43CD-AFE9-5474F9FACD7D}" destId="{7E4BD396-D5AE-4BB9-A7DE-07116BBF8EE7}" srcOrd="3" destOrd="0" parTransId="{98F71CD4-FE3E-4E8D-8B1F-616DA8AD2194}" sibTransId="{A1862A60-A64C-4ADD-8764-2E0E69302A1B}"/>
    <dgm:cxn modelId="{BEF20209-370E-485A-A4F3-5E8861986E8C}" type="presParOf" srcId="{E7C84D6B-ACFC-46C1-917C-36CEB3CEABA2}" destId="{4504B299-BA64-4CEA-B363-2569B312F69F}" srcOrd="0" destOrd="0" presId="urn:microsoft.com/office/officeart/2005/8/layout/vList2#6"/>
    <dgm:cxn modelId="{D802931F-BBF0-46B5-A9FB-39D2177E42F8}" type="presParOf" srcId="{E7C84D6B-ACFC-46C1-917C-36CEB3CEABA2}" destId="{53369A8B-4D36-4479-BE63-CCA28AEFD929}" srcOrd="1" destOrd="0" presId="urn:microsoft.com/office/officeart/2005/8/layout/vList2#6"/>
    <dgm:cxn modelId="{73338075-46BC-453D-B835-2353D9CDC114}" type="presParOf" srcId="{E7C84D6B-ACFC-46C1-917C-36CEB3CEABA2}" destId="{5D83DFF7-C1FE-4E64-885F-5FD06EC268BD}" srcOrd="2" destOrd="0" presId="urn:microsoft.com/office/officeart/2005/8/layout/vList2#6"/>
    <dgm:cxn modelId="{41A114B5-A142-4686-88D1-549D08D2DA08}" type="presParOf" srcId="{E7C84D6B-ACFC-46C1-917C-36CEB3CEABA2}" destId="{FAA9DB56-B2ED-44D0-9D31-7A29407A28E7}" srcOrd="3" destOrd="0" presId="urn:microsoft.com/office/officeart/2005/8/layout/vList2#6"/>
    <dgm:cxn modelId="{6438481F-534A-4BF5-9BDB-1BBA4B1F684E}" type="presParOf" srcId="{E7C84D6B-ACFC-46C1-917C-36CEB3CEABA2}" destId="{F34BF721-FEEB-4C8E-97BD-4836233D0902}" srcOrd="4" destOrd="0" presId="urn:microsoft.com/office/officeart/2005/8/layout/vList2#6"/>
    <dgm:cxn modelId="{7538BFFC-FC7F-4962-ABA8-8BA7A1B73491}" type="presParOf" srcId="{E7C84D6B-ACFC-46C1-917C-36CEB3CEABA2}" destId="{4C237ED9-EDB8-451F-8FB9-062170B69B6D}" srcOrd="5" destOrd="0" presId="urn:microsoft.com/office/officeart/2005/8/layout/vList2#6"/>
    <dgm:cxn modelId="{BF8E6CA0-ECAF-44C2-9A2F-73ED331F8896}" type="presParOf" srcId="{E7C84D6B-ACFC-46C1-917C-36CEB3CEABA2}" destId="{A8234655-1C8D-4195-A99B-1B2EBE8C1102}" srcOrd="6"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305088-9AB3-49CD-8600-69484F6B457C}" type="doc">
      <dgm:prSet loTypeId="urn:microsoft.com/office/officeart/2005/8/layout/vList2#7" loCatId="list" qsTypeId="urn:microsoft.com/office/officeart/2005/8/quickstyle/simple1#7" qsCatId="simple" csTypeId="urn:microsoft.com/office/officeart/2005/8/colors/accent1_2#5" csCatId="accent1"/>
      <dgm:spPr/>
      <dgm:t>
        <a:bodyPr/>
        <a:lstStyle/>
        <a:p>
          <a:endParaRPr lang="zh-CN" altLang="en-US"/>
        </a:p>
      </dgm:t>
    </dgm:pt>
    <dgm:pt modelId="{B0971AED-16EB-438F-991D-BE56FD5ED235}">
      <dgm:prSet phldr="0" custT="0"/>
      <dgm:spPr/>
      <dgm:t>
        <a:bodyPr vert="horz" wrap="square"/>
        <a:lstStyle/>
        <a:p>
          <a:pPr rtl="0">
            <a:lnSpc>
              <a:spcPct val="100000"/>
            </a:lnSpc>
            <a:spcBef>
              <a:spcPct val="0"/>
            </a:spcBef>
            <a:spcAft>
              <a:spcPct val="35000"/>
            </a:spcAft>
          </a:pPr>
          <a:r>
            <a:rPr lang="zh-CN" b="1" dirty="0" smtClean="0">
              <a:solidFill>
                <a:schemeClr val="bg1"/>
              </a:solidFill>
            </a:rPr>
            <a:t>一、基础性研究与应用性研究</a:t>
          </a:r>
        </a:p>
      </dgm:t>
    </dgm:pt>
    <dgm:pt modelId="{032EBE69-692C-4B2F-A159-152F6F83AEC9}" type="parTrans" cxnId="{0374CD05-FD0C-48D8-9E5A-B208C12EDFE4}">
      <dgm:prSet/>
      <dgm:spPr/>
      <dgm:t>
        <a:bodyPr/>
        <a:lstStyle/>
        <a:p>
          <a:endParaRPr lang="zh-CN" altLang="en-US"/>
        </a:p>
      </dgm:t>
    </dgm:pt>
    <dgm:pt modelId="{CD08F328-FFC7-4753-86B3-2F3F28DDAB1F}" type="sibTrans" cxnId="{0374CD05-FD0C-48D8-9E5A-B208C12EDFE4}">
      <dgm:prSet/>
      <dgm:spPr/>
      <dgm:t>
        <a:bodyPr/>
        <a:lstStyle/>
        <a:p>
          <a:endParaRPr lang="zh-CN" altLang="en-US"/>
        </a:p>
      </dgm:t>
    </dgm:pt>
    <dgm:pt modelId="{74EF4E98-B1D7-4773-8C7F-46E6CE3D20F1}">
      <dgm:prSet/>
      <dgm:spPr/>
      <dgm:t>
        <a:bodyPr/>
        <a:lstStyle/>
        <a:p>
          <a:pPr rtl="0"/>
          <a:r>
            <a:rPr lang="zh-CN" dirty="0" smtClean="0"/>
            <a:t>所谓基础性的教育研究，主要是研究教育的事理，揭示教育活动本身所固有的法则或规律（不管是实然的还是应然的），也称作“纯研究”。</a:t>
          </a:r>
          <a:endParaRPr lang="en-US" dirty="0"/>
        </a:p>
      </dgm:t>
    </dgm:pt>
    <dgm:pt modelId="{05854E79-2548-4332-8095-FBBD68CD31BD}" type="parTrans" cxnId="{A9F8578B-35B6-41B9-B9C8-4F433481F86A}">
      <dgm:prSet/>
      <dgm:spPr/>
      <dgm:t>
        <a:bodyPr/>
        <a:lstStyle/>
        <a:p>
          <a:endParaRPr lang="zh-CN" altLang="en-US"/>
        </a:p>
      </dgm:t>
    </dgm:pt>
    <dgm:pt modelId="{9925B1B5-7024-418F-AC23-1E3FE2C9C044}" type="sibTrans" cxnId="{A9F8578B-35B6-41B9-B9C8-4F433481F86A}">
      <dgm:prSet/>
      <dgm:spPr/>
      <dgm:t>
        <a:bodyPr/>
        <a:lstStyle/>
        <a:p>
          <a:endParaRPr lang="zh-CN" altLang="en-US"/>
        </a:p>
      </dgm:t>
    </dgm:pt>
    <dgm:pt modelId="{DBD92AB9-2B06-4EC3-B477-DB6FA4D1BD88}">
      <dgm:prSet/>
      <dgm:spPr/>
      <dgm:t>
        <a:bodyPr/>
        <a:lstStyle/>
        <a:p>
          <a:pPr rtl="0"/>
          <a:r>
            <a:rPr lang="zh-CN" dirty="0" smtClean="0"/>
            <a:t>所谓应用性研究，主要是将教育事理研究所揭示的法则或规律运用与教育实践活动，以直接指导或改进教育实践活动，提高教育实践活动的有效性与合理性。</a:t>
          </a:r>
          <a:endParaRPr lang="en-US" dirty="0"/>
        </a:p>
      </dgm:t>
    </dgm:pt>
    <dgm:pt modelId="{D8047BD9-9147-4BF1-9DA6-DF9E9862DA47}" type="parTrans" cxnId="{B53A7B0C-1263-40DC-B052-56194492BE54}">
      <dgm:prSet/>
      <dgm:spPr/>
      <dgm:t>
        <a:bodyPr/>
        <a:lstStyle/>
        <a:p>
          <a:endParaRPr lang="zh-CN" altLang="en-US"/>
        </a:p>
      </dgm:t>
    </dgm:pt>
    <dgm:pt modelId="{1AC368F4-4D49-41E9-AD4B-093F5D276AF7}" type="sibTrans" cxnId="{B53A7B0C-1263-40DC-B052-56194492BE54}">
      <dgm:prSet/>
      <dgm:spPr/>
      <dgm:t>
        <a:bodyPr/>
        <a:lstStyle/>
        <a:p>
          <a:endParaRPr lang="zh-CN" altLang="en-US"/>
        </a:p>
      </dgm:t>
    </dgm:pt>
    <dgm:pt modelId="{870124BD-8985-46DC-9160-013B28BC232E}" type="pres">
      <dgm:prSet presAssocID="{7C305088-9AB3-49CD-8600-69484F6B457C}" presName="linear" presStyleCnt="0">
        <dgm:presLayoutVars>
          <dgm:animLvl val="lvl"/>
          <dgm:resizeHandles val="exact"/>
        </dgm:presLayoutVars>
      </dgm:prSet>
      <dgm:spPr/>
      <dgm:t>
        <a:bodyPr/>
        <a:lstStyle/>
        <a:p>
          <a:endParaRPr lang="zh-CN" altLang="en-US"/>
        </a:p>
      </dgm:t>
    </dgm:pt>
    <dgm:pt modelId="{D211DA7F-E04A-4BAB-8221-35C64BA61447}" type="pres">
      <dgm:prSet presAssocID="{B0971AED-16EB-438F-991D-BE56FD5ED235}" presName="parentText" presStyleLbl="node1" presStyleIdx="0" presStyleCnt="1">
        <dgm:presLayoutVars>
          <dgm:chMax val="0"/>
          <dgm:bulletEnabled val="1"/>
        </dgm:presLayoutVars>
      </dgm:prSet>
      <dgm:spPr/>
      <dgm:t>
        <a:bodyPr/>
        <a:lstStyle/>
        <a:p>
          <a:endParaRPr lang="zh-CN" altLang="en-US"/>
        </a:p>
      </dgm:t>
    </dgm:pt>
    <dgm:pt modelId="{67453B86-7A32-42DD-AEA6-774B91CEE381}" type="pres">
      <dgm:prSet presAssocID="{B0971AED-16EB-438F-991D-BE56FD5ED235}" presName="childText" presStyleLbl="revTx" presStyleIdx="0" presStyleCnt="1">
        <dgm:presLayoutVars>
          <dgm:bulletEnabled val="1"/>
        </dgm:presLayoutVars>
      </dgm:prSet>
      <dgm:spPr/>
      <dgm:t>
        <a:bodyPr/>
        <a:lstStyle/>
        <a:p>
          <a:endParaRPr lang="zh-CN" altLang="en-US"/>
        </a:p>
      </dgm:t>
    </dgm:pt>
  </dgm:ptLst>
  <dgm:cxnLst>
    <dgm:cxn modelId="{C1C2FC02-48A7-498F-A562-2A30C7DD5F8C}" type="presOf" srcId="{74EF4E98-B1D7-4773-8C7F-46E6CE3D20F1}" destId="{67453B86-7A32-42DD-AEA6-774B91CEE381}" srcOrd="0" destOrd="0" presId="urn:microsoft.com/office/officeart/2005/8/layout/vList2#7"/>
    <dgm:cxn modelId="{0374CD05-FD0C-48D8-9E5A-B208C12EDFE4}" srcId="{7C305088-9AB3-49CD-8600-69484F6B457C}" destId="{B0971AED-16EB-438F-991D-BE56FD5ED235}" srcOrd="0" destOrd="0" parTransId="{032EBE69-692C-4B2F-A159-152F6F83AEC9}" sibTransId="{CD08F328-FFC7-4753-86B3-2F3F28DDAB1F}"/>
    <dgm:cxn modelId="{68FE8DE3-4D3D-4A26-BDB1-6F4B11C7A63F}" type="presOf" srcId="{7C305088-9AB3-49CD-8600-69484F6B457C}" destId="{870124BD-8985-46DC-9160-013B28BC232E}" srcOrd="0" destOrd="0" presId="urn:microsoft.com/office/officeart/2005/8/layout/vList2#7"/>
    <dgm:cxn modelId="{B53A7B0C-1263-40DC-B052-56194492BE54}" srcId="{B0971AED-16EB-438F-991D-BE56FD5ED235}" destId="{DBD92AB9-2B06-4EC3-B477-DB6FA4D1BD88}" srcOrd="1" destOrd="0" parTransId="{D8047BD9-9147-4BF1-9DA6-DF9E9862DA47}" sibTransId="{1AC368F4-4D49-41E9-AD4B-093F5D276AF7}"/>
    <dgm:cxn modelId="{A9F8578B-35B6-41B9-B9C8-4F433481F86A}" srcId="{B0971AED-16EB-438F-991D-BE56FD5ED235}" destId="{74EF4E98-B1D7-4773-8C7F-46E6CE3D20F1}" srcOrd="0" destOrd="0" parTransId="{05854E79-2548-4332-8095-FBBD68CD31BD}" sibTransId="{9925B1B5-7024-418F-AC23-1E3FE2C9C044}"/>
    <dgm:cxn modelId="{B51A9953-D86C-4EB6-874D-9564F1AD7350}" type="presOf" srcId="{DBD92AB9-2B06-4EC3-B477-DB6FA4D1BD88}" destId="{67453B86-7A32-42DD-AEA6-774B91CEE381}" srcOrd="0" destOrd="1" presId="urn:microsoft.com/office/officeart/2005/8/layout/vList2#7"/>
    <dgm:cxn modelId="{B383E89A-808B-4999-84B0-75F59044EBEE}" type="presOf" srcId="{B0971AED-16EB-438F-991D-BE56FD5ED235}" destId="{D211DA7F-E04A-4BAB-8221-35C64BA61447}" srcOrd="0" destOrd="0" presId="urn:microsoft.com/office/officeart/2005/8/layout/vList2#7"/>
    <dgm:cxn modelId="{1289A918-666B-4137-BB12-351349F6A899}" type="presParOf" srcId="{870124BD-8985-46DC-9160-013B28BC232E}" destId="{D211DA7F-E04A-4BAB-8221-35C64BA61447}" srcOrd="0" destOrd="0" presId="urn:microsoft.com/office/officeart/2005/8/layout/vList2#7"/>
    <dgm:cxn modelId="{B1419565-F67A-421F-A143-D51DFC145A22}" type="presParOf" srcId="{870124BD-8985-46DC-9160-013B28BC232E}" destId="{67453B86-7A32-42DD-AEA6-774B91CEE381}" srcOrd="1"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CA9316-C14E-40E1-A6B3-F5581BFB5BB8}" type="doc">
      <dgm:prSet loTypeId="urn:microsoft.com/office/officeart/2005/8/layout/vList2#8" loCatId="list" qsTypeId="urn:microsoft.com/office/officeart/2005/8/quickstyle/simple1#8" qsCatId="simple" csTypeId="urn:microsoft.com/office/officeart/2005/8/colors/accent1_2#6" csCatId="accent1"/>
      <dgm:spPr/>
      <dgm:t>
        <a:bodyPr/>
        <a:lstStyle/>
        <a:p>
          <a:endParaRPr lang="zh-CN" altLang="en-US"/>
        </a:p>
      </dgm:t>
    </dgm:pt>
    <dgm:pt modelId="{5B0CC857-5D02-4054-B1AC-F8BCC023679A}">
      <dgm:prSet phldr="0" custT="0"/>
      <dgm:spPr/>
      <dgm:t>
        <a:bodyPr vert="horz" wrap="square"/>
        <a:lstStyle/>
        <a:p>
          <a:pPr rtl="0">
            <a:lnSpc>
              <a:spcPct val="100000"/>
            </a:lnSpc>
            <a:spcBef>
              <a:spcPct val="0"/>
            </a:spcBef>
            <a:spcAft>
              <a:spcPct val="35000"/>
            </a:spcAft>
          </a:pPr>
          <a:r>
            <a:rPr lang="en-US" b="1" dirty="0" smtClean="0">
              <a:solidFill>
                <a:schemeClr val="bg1"/>
              </a:solidFill>
            </a:rPr>
            <a:t>1</a:t>
          </a:r>
          <a:r>
            <a:rPr lang="zh-CN" b="1" dirty="0" smtClean="0">
              <a:solidFill>
                <a:schemeClr val="bg1"/>
              </a:solidFill>
            </a:rPr>
            <a:t>、教育哲学研究</a:t>
          </a:r>
        </a:p>
      </dgm:t>
    </dgm:pt>
    <dgm:pt modelId="{1C2E89D1-C7DA-416C-87E2-B025FD421F39}" type="parTrans" cxnId="{389538E1-3DFC-4643-BB89-0FFFA98F6352}">
      <dgm:prSet/>
      <dgm:spPr/>
      <dgm:t>
        <a:bodyPr/>
        <a:lstStyle/>
        <a:p>
          <a:endParaRPr lang="zh-CN" altLang="en-US"/>
        </a:p>
      </dgm:t>
    </dgm:pt>
    <dgm:pt modelId="{C0811C11-3F48-495D-88CD-171FE404F99B}" type="sibTrans" cxnId="{389538E1-3DFC-4643-BB89-0FFFA98F6352}">
      <dgm:prSet/>
      <dgm:spPr/>
      <dgm:t>
        <a:bodyPr/>
        <a:lstStyle/>
        <a:p>
          <a:endParaRPr lang="zh-CN" altLang="en-US"/>
        </a:p>
      </dgm:t>
    </dgm:pt>
    <dgm:pt modelId="{C4C3D547-F7BE-4265-B73E-8C81799673FC}">
      <dgm:prSet/>
      <dgm:spPr/>
      <dgm:t>
        <a:bodyPr/>
        <a:lstStyle/>
        <a:p>
          <a:pPr rtl="0"/>
          <a:r>
            <a:rPr lang="zh-CN" dirty="0" smtClean="0"/>
            <a:t>教育哲学研究主要关注的是教育领域中的价值问题，它致力于回答“教育应当是什么”、“教育应当做什么或不应当做什么”以及“应当如何评价教育”之类的问题。</a:t>
          </a:r>
          <a:endParaRPr lang="en-US" dirty="0"/>
        </a:p>
      </dgm:t>
    </dgm:pt>
    <dgm:pt modelId="{28B102E5-9F5F-4F99-A038-AD6DE072E61A}" type="parTrans" cxnId="{7F91EEE4-C3DC-435F-8C53-850DEDD061DC}">
      <dgm:prSet/>
      <dgm:spPr/>
      <dgm:t>
        <a:bodyPr/>
        <a:lstStyle/>
        <a:p>
          <a:endParaRPr lang="zh-CN" altLang="en-US"/>
        </a:p>
      </dgm:t>
    </dgm:pt>
    <dgm:pt modelId="{C99A1845-9C16-4AA3-AC87-DD05DE731F88}" type="sibTrans" cxnId="{7F91EEE4-C3DC-435F-8C53-850DEDD061DC}">
      <dgm:prSet/>
      <dgm:spPr/>
      <dgm:t>
        <a:bodyPr/>
        <a:lstStyle/>
        <a:p>
          <a:endParaRPr lang="zh-CN" altLang="en-US"/>
        </a:p>
      </dgm:t>
    </dgm:pt>
    <dgm:pt modelId="{1080F2D6-2458-45E5-A522-754A5D39584E}">
      <dgm:prSet phldr="0" custT="0"/>
      <dgm:spPr/>
      <dgm:t>
        <a:bodyPr vert="horz" wrap="square"/>
        <a:lstStyle/>
        <a:p>
          <a:pPr rtl="0">
            <a:lnSpc>
              <a:spcPct val="100000"/>
            </a:lnSpc>
            <a:spcBef>
              <a:spcPct val="0"/>
            </a:spcBef>
            <a:spcAft>
              <a:spcPct val="35000"/>
            </a:spcAft>
          </a:pPr>
          <a:r>
            <a:rPr lang="en-US" dirty="0" smtClean="0">
              <a:solidFill>
                <a:schemeClr val="bg1"/>
              </a:solidFill>
            </a:rPr>
            <a:t>2</a:t>
          </a:r>
          <a:r>
            <a:rPr lang="zh-CN" dirty="0" smtClean="0">
              <a:solidFill>
                <a:schemeClr val="bg1"/>
              </a:solidFill>
            </a:rPr>
            <a:t>、教育科学研究</a:t>
          </a:r>
        </a:p>
      </dgm:t>
    </dgm:pt>
    <dgm:pt modelId="{2BE21E75-1C70-4E4C-B7A5-F19E30B34B47}" type="parTrans" cxnId="{4CDD7D86-F7C0-4852-9E7D-CB4EC2CBED18}">
      <dgm:prSet/>
      <dgm:spPr/>
      <dgm:t>
        <a:bodyPr/>
        <a:lstStyle/>
        <a:p>
          <a:endParaRPr lang="zh-CN" altLang="en-US"/>
        </a:p>
      </dgm:t>
    </dgm:pt>
    <dgm:pt modelId="{602F0AF8-7CDA-4872-BC3A-18E652553828}" type="sibTrans" cxnId="{4CDD7D86-F7C0-4852-9E7D-CB4EC2CBED18}">
      <dgm:prSet/>
      <dgm:spPr/>
      <dgm:t>
        <a:bodyPr/>
        <a:lstStyle/>
        <a:p>
          <a:endParaRPr lang="zh-CN" altLang="en-US"/>
        </a:p>
      </dgm:t>
    </dgm:pt>
    <dgm:pt modelId="{AAB50AC5-E135-4EBE-9096-DE57CE02253A}">
      <dgm:prSet/>
      <dgm:spPr/>
      <dgm:t>
        <a:bodyPr/>
        <a:lstStyle/>
        <a:p>
          <a:pPr rtl="0"/>
          <a:r>
            <a:rPr lang="zh-CN" dirty="0" smtClean="0"/>
            <a:t>教育科学研究主要是一种描述性、解释性的研究，它以教育领域中的事实问题作为研究对象，以认识教育活动而不是改造教育活动作为根本目的。</a:t>
          </a:r>
          <a:endParaRPr lang="zh-CN" dirty="0"/>
        </a:p>
      </dgm:t>
    </dgm:pt>
    <dgm:pt modelId="{DBC2A69D-3494-4072-B150-4BDA6772AD43}" type="parTrans" cxnId="{322482DB-90E4-47D2-B6FD-154B3F03B57E}">
      <dgm:prSet/>
      <dgm:spPr/>
      <dgm:t>
        <a:bodyPr/>
        <a:lstStyle/>
        <a:p>
          <a:endParaRPr lang="zh-CN" altLang="en-US"/>
        </a:p>
      </dgm:t>
    </dgm:pt>
    <dgm:pt modelId="{D01DF15C-3ED7-4499-A47D-20505E3E1F04}" type="sibTrans" cxnId="{322482DB-90E4-47D2-B6FD-154B3F03B57E}">
      <dgm:prSet/>
      <dgm:spPr/>
      <dgm:t>
        <a:bodyPr/>
        <a:lstStyle/>
        <a:p>
          <a:endParaRPr lang="zh-CN" altLang="en-US"/>
        </a:p>
      </dgm:t>
    </dgm:pt>
    <dgm:pt modelId="{C0118297-9D16-4DCA-9062-16CF1E8394F2}" type="pres">
      <dgm:prSet presAssocID="{94CA9316-C14E-40E1-A6B3-F5581BFB5BB8}" presName="linear" presStyleCnt="0">
        <dgm:presLayoutVars>
          <dgm:animLvl val="lvl"/>
          <dgm:resizeHandles val="exact"/>
        </dgm:presLayoutVars>
      </dgm:prSet>
      <dgm:spPr/>
      <dgm:t>
        <a:bodyPr/>
        <a:lstStyle/>
        <a:p>
          <a:endParaRPr lang="zh-CN" altLang="en-US"/>
        </a:p>
      </dgm:t>
    </dgm:pt>
    <dgm:pt modelId="{DB667596-C3A2-4104-B265-864BDA7E32AE}" type="pres">
      <dgm:prSet presAssocID="{5B0CC857-5D02-4054-B1AC-F8BCC023679A}" presName="parentText" presStyleLbl="node1" presStyleIdx="0" presStyleCnt="2">
        <dgm:presLayoutVars>
          <dgm:chMax val="0"/>
          <dgm:bulletEnabled val="1"/>
        </dgm:presLayoutVars>
      </dgm:prSet>
      <dgm:spPr/>
      <dgm:t>
        <a:bodyPr/>
        <a:lstStyle/>
        <a:p>
          <a:endParaRPr lang="zh-CN" altLang="en-US"/>
        </a:p>
      </dgm:t>
    </dgm:pt>
    <dgm:pt modelId="{AB0AE27A-636D-47E7-9304-BE263D1041EB}" type="pres">
      <dgm:prSet presAssocID="{5B0CC857-5D02-4054-B1AC-F8BCC023679A}" presName="childText" presStyleLbl="revTx" presStyleIdx="0" presStyleCnt="2">
        <dgm:presLayoutVars>
          <dgm:bulletEnabled val="1"/>
        </dgm:presLayoutVars>
      </dgm:prSet>
      <dgm:spPr/>
      <dgm:t>
        <a:bodyPr/>
        <a:lstStyle/>
        <a:p>
          <a:endParaRPr lang="zh-CN" altLang="en-US"/>
        </a:p>
      </dgm:t>
    </dgm:pt>
    <dgm:pt modelId="{DE2130EC-D054-4988-B2D2-23F5F7BE3C64}" type="pres">
      <dgm:prSet presAssocID="{1080F2D6-2458-45E5-A522-754A5D39584E}" presName="parentText" presStyleLbl="node1" presStyleIdx="1" presStyleCnt="2">
        <dgm:presLayoutVars>
          <dgm:chMax val="0"/>
          <dgm:bulletEnabled val="1"/>
        </dgm:presLayoutVars>
      </dgm:prSet>
      <dgm:spPr/>
      <dgm:t>
        <a:bodyPr/>
        <a:lstStyle/>
        <a:p>
          <a:endParaRPr lang="zh-CN" altLang="en-US"/>
        </a:p>
      </dgm:t>
    </dgm:pt>
    <dgm:pt modelId="{ED2E9C6E-4EB3-4F9D-A45A-BF3645D81232}" type="pres">
      <dgm:prSet presAssocID="{1080F2D6-2458-45E5-A522-754A5D39584E}" presName="childText" presStyleLbl="revTx" presStyleIdx="1" presStyleCnt="2">
        <dgm:presLayoutVars>
          <dgm:bulletEnabled val="1"/>
        </dgm:presLayoutVars>
      </dgm:prSet>
      <dgm:spPr/>
      <dgm:t>
        <a:bodyPr/>
        <a:lstStyle/>
        <a:p>
          <a:endParaRPr lang="zh-CN" altLang="en-US"/>
        </a:p>
      </dgm:t>
    </dgm:pt>
  </dgm:ptLst>
  <dgm:cxnLst>
    <dgm:cxn modelId="{4CDD7D86-F7C0-4852-9E7D-CB4EC2CBED18}" srcId="{94CA9316-C14E-40E1-A6B3-F5581BFB5BB8}" destId="{1080F2D6-2458-45E5-A522-754A5D39584E}" srcOrd="1" destOrd="0" parTransId="{2BE21E75-1C70-4E4C-B7A5-F19E30B34B47}" sibTransId="{602F0AF8-7CDA-4872-BC3A-18E652553828}"/>
    <dgm:cxn modelId="{389538E1-3DFC-4643-BB89-0FFFA98F6352}" srcId="{94CA9316-C14E-40E1-A6B3-F5581BFB5BB8}" destId="{5B0CC857-5D02-4054-B1AC-F8BCC023679A}" srcOrd="0" destOrd="0" parTransId="{1C2E89D1-C7DA-416C-87E2-B025FD421F39}" sibTransId="{C0811C11-3F48-495D-88CD-171FE404F99B}"/>
    <dgm:cxn modelId="{A4BDE30B-B1DB-407D-862D-2A653F612EEE}" type="presOf" srcId="{94CA9316-C14E-40E1-A6B3-F5581BFB5BB8}" destId="{C0118297-9D16-4DCA-9062-16CF1E8394F2}" srcOrd="0" destOrd="0" presId="urn:microsoft.com/office/officeart/2005/8/layout/vList2#8"/>
    <dgm:cxn modelId="{7F91EEE4-C3DC-435F-8C53-850DEDD061DC}" srcId="{5B0CC857-5D02-4054-B1AC-F8BCC023679A}" destId="{C4C3D547-F7BE-4265-B73E-8C81799673FC}" srcOrd="0" destOrd="0" parTransId="{28B102E5-9F5F-4F99-A038-AD6DE072E61A}" sibTransId="{C99A1845-9C16-4AA3-AC87-DD05DE731F88}"/>
    <dgm:cxn modelId="{8A1E89CC-F67D-4539-95D9-4D1C18A3E85D}" type="presOf" srcId="{1080F2D6-2458-45E5-A522-754A5D39584E}" destId="{DE2130EC-D054-4988-B2D2-23F5F7BE3C64}" srcOrd="0" destOrd="0" presId="urn:microsoft.com/office/officeart/2005/8/layout/vList2#8"/>
    <dgm:cxn modelId="{03541927-747A-4362-930D-8F5C624FE32E}" type="presOf" srcId="{C4C3D547-F7BE-4265-B73E-8C81799673FC}" destId="{AB0AE27A-636D-47E7-9304-BE263D1041EB}" srcOrd="0" destOrd="0" presId="urn:microsoft.com/office/officeart/2005/8/layout/vList2#8"/>
    <dgm:cxn modelId="{322482DB-90E4-47D2-B6FD-154B3F03B57E}" srcId="{1080F2D6-2458-45E5-A522-754A5D39584E}" destId="{AAB50AC5-E135-4EBE-9096-DE57CE02253A}" srcOrd="0" destOrd="0" parTransId="{DBC2A69D-3494-4072-B150-4BDA6772AD43}" sibTransId="{D01DF15C-3ED7-4499-A47D-20505E3E1F04}"/>
    <dgm:cxn modelId="{473ADCA3-D1A1-47B0-B7D1-91535E8A6AB3}" type="presOf" srcId="{5B0CC857-5D02-4054-B1AC-F8BCC023679A}" destId="{DB667596-C3A2-4104-B265-864BDA7E32AE}" srcOrd="0" destOrd="0" presId="urn:microsoft.com/office/officeart/2005/8/layout/vList2#8"/>
    <dgm:cxn modelId="{BC15164F-F160-4C69-8549-0972268906F5}" type="presOf" srcId="{AAB50AC5-E135-4EBE-9096-DE57CE02253A}" destId="{ED2E9C6E-4EB3-4F9D-A45A-BF3645D81232}" srcOrd="0" destOrd="0" presId="urn:microsoft.com/office/officeart/2005/8/layout/vList2#8"/>
    <dgm:cxn modelId="{22FC9CF5-B541-4E0F-B5ED-C435661461EA}" type="presParOf" srcId="{C0118297-9D16-4DCA-9062-16CF1E8394F2}" destId="{DB667596-C3A2-4104-B265-864BDA7E32AE}" srcOrd="0" destOrd="0" presId="urn:microsoft.com/office/officeart/2005/8/layout/vList2#8"/>
    <dgm:cxn modelId="{EE43CDE1-CA0B-42A5-BA8E-024DB1E66C54}" type="presParOf" srcId="{C0118297-9D16-4DCA-9062-16CF1E8394F2}" destId="{AB0AE27A-636D-47E7-9304-BE263D1041EB}" srcOrd="1" destOrd="0" presId="urn:microsoft.com/office/officeart/2005/8/layout/vList2#8"/>
    <dgm:cxn modelId="{26DE3A43-0F69-43F3-9667-0DFDCC78E733}" type="presParOf" srcId="{C0118297-9D16-4DCA-9062-16CF1E8394F2}" destId="{DE2130EC-D054-4988-B2D2-23F5F7BE3C64}" srcOrd="2" destOrd="0" presId="urn:microsoft.com/office/officeart/2005/8/layout/vList2#8"/>
    <dgm:cxn modelId="{1DE425AC-D97D-4A13-A316-774A8CF0BEA5}" type="presParOf" srcId="{C0118297-9D16-4DCA-9062-16CF1E8394F2}" destId="{ED2E9C6E-4EB3-4F9D-A45A-BF3645D81232}" srcOrd="3"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A2F19B-8450-4241-BAA4-AD2C0CAF4F78}" type="doc">
      <dgm:prSet loTypeId="urn:microsoft.com/office/officeart/2005/8/layout/vList2#9" loCatId="list" qsTypeId="urn:microsoft.com/office/officeart/2005/8/quickstyle/simple1#9" qsCatId="simple" csTypeId="urn:microsoft.com/office/officeart/2005/8/colors/accent1_2#7" csCatId="accent1"/>
      <dgm:spPr/>
      <dgm:t>
        <a:bodyPr/>
        <a:lstStyle/>
        <a:p>
          <a:endParaRPr lang="zh-CN" altLang="en-US"/>
        </a:p>
      </dgm:t>
    </dgm:pt>
    <dgm:pt modelId="{1434B105-9D1D-4B7E-82F0-15DF20982833}">
      <dgm:prSet phldr="0" custT="1"/>
      <dgm:spPr/>
      <dgm:t>
        <a:bodyPr vert="horz" wrap="square"/>
        <a:lstStyle/>
        <a:p>
          <a:pPr rtl="0">
            <a:lnSpc>
              <a:spcPct val="100000"/>
            </a:lnSpc>
            <a:spcBef>
              <a:spcPct val="0"/>
            </a:spcBef>
            <a:spcAft>
              <a:spcPct val="35000"/>
            </a:spcAft>
          </a:pPr>
          <a:r>
            <a:rPr lang="zh-CN" sz="3200" dirty="0" smtClean="0">
              <a:solidFill>
                <a:schemeClr val="bg1"/>
              </a:solidFill>
            </a:rPr>
            <a:t>教育学研究：是以教育现象或教育的实际问题作为研究对象，他所形成的理论属于“对象理论”。</a:t>
          </a:r>
        </a:p>
      </dgm:t>
    </dgm:pt>
    <dgm:pt modelId="{F14F5268-5BF1-4558-B30B-27F3F58C11D3}" type="parTrans" cxnId="{BE22D177-B7D7-4DC5-9D15-8754C7FB8C62}">
      <dgm:prSet/>
      <dgm:spPr/>
      <dgm:t>
        <a:bodyPr/>
        <a:lstStyle/>
        <a:p>
          <a:endParaRPr lang="zh-CN" altLang="en-US"/>
        </a:p>
      </dgm:t>
    </dgm:pt>
    <dgm:pt modelId="{4A669A44-103F-45AE-B724-D7383016D8E6}" type="sibTrans" cxnId="{BE22D177-B7D7-4DC5-9D15-8754C7FB8C62}">
      <dgm:prSet/>
      <dgm:spPr/>
      <dgm:t>
        <a:bodyPr/>
        <a:lstStyle/>
        <a:p>
          <a:endParaRPr lang="zh-CN" altLang="en-US"/>
        </a:p>
      </dgm:t>
    </dgm:pt>
    <dgm:pt modelId="{1D84089C-F125-4621-98F0-2E1C79629A2D}">
      <dgm:prSet phldr="0" custT="1"/>
      <dgm:spPr/>
      <dgm:t>
        <a:bodyPr vert="horz" wrap="square"/>
        <a:lstStyle/>
        <a:p>
          <a:pPr rtl="0">
            <a:lnSpc>
              <a:spcPct val="100000"/>
            </a:lnSpc>
            <a:spcBef>
              <a:spcPct val="0"/>
            </a:spcBef>
            <a:spcAft>
              <a:spcPct val="35000"/>
            </a:spcAft>
          </a:pPr>
          <a:r>
            <a:rPr lang="zh-CN" altLang="en-US" sz="3200" dirty="0" smtClean="0">
              <a:solidFill>
                <a:schemeClr val="bg1"/>
              </a:solidFill>
            </a:rPr>
            <a:t>元教育学研究：是以教育学自身以及教育学的研究状态作为研究对象。</a:t>
          </a:r>
        </a:p>
      </dgm:t>
    </dgm:pt>
    <dgm:pt modelId="{4AA4E139-9419-4E82-82C1-0C26FDFA9F9E}" type="parTrans" cxnId="{CA5AB542-8DD2-45FE-AE5B-EAE01B737914}">
      <dgm:prSet/>
      <dgm:spPr/>
      <dgm:t>
        <a:bodyPr/>
        <a:lstStyle/>
        <a:p>
          <a:endParaRPr lang="zh-CN" altLang="en-US"/>
        </a:p>
      </dgm:t>
    </dgm:pt>
    <dgm:pt modelId="{986DC2CA-CA19-410A-BE5C-F45DB75D6AC0}" type="sibTrans" cxnId="{CA5AB542-8DD2-45FE-AE5B-EAE01B737914}">
      <dgm:prSet/>
      <dgm:spPr/>
      <dgm:t>
        <a:bodyPr/>
        <a:lstStyle/>
        <a:p>
          <a:endParaRPr lang="zh-CN" altLang="en-US"/>
        </a:p>
      </dgm:t>
    </dgm:pt>
    <dgm:pt modelId="{BBE5F153-75F8-4782-8917-CDB6B05950FF}" type="pres">
      <dgm:prSet presAssocID="{06A2F19B-8450-4241-BAA4-AD2C0CAF4F78}" presName="linear" presStyleCnt="0">
        <dgm:presLayoutVars>
          <dgm:animLvl val="lvl"/>
          <dgm:resizeHandles val="exact"/>
        </dgm:presLayoutVars>
      </dgm:prSet>
      <dgm:spPr/>
      <dgm:t>
        <a:bodyPr/>
        <a:lstStyle/>
        <a:p>
          <a:endParaRPr lang="zh-CN" altLang="en-US"/>
        </a:p>
      </dgm:t>
    </dgm:pt>
    <dgm:pt modelId="{81C0BA4D-A7CC-4EF5-82B1-0069975AC82B}" type="pres">
      <dgm:prSet presAssocID="{1434B105-9D1D-4B7E-82F0-15DF20982833}" presName="parentText" presStyleLbl="node1" presStyleIdx="0" presStyleCnt="2">
        <dgm:presLayoutVars>
          <dgm:chMax val="0"/>
          <dgm:bulletEnabled val="1"/>
        </dgm:presLayoutVars>
      </dgm:prSet>
      <dgm:spPr/>
      <dgm:t>
        <a:bodyPr/>
        <a:lstStyle/>
        <a:p>
          <a:endParaRPr lang="zh-CN" altLang="en-US"/>
        </a:p>
      </dgm:t>
    </dgm:pt>
    <dgm:pt modelId="{5222212F-DD01-4FAB-A471-DB81900955EC}" type="pres">
      <dgm:prSet presAssocID="{4A669A44-103F-45AE-B724-D7383016D8E6}" presName="spacer" presStyleCnt="0"/>
      <dgm:spPr/>
    </dgm:pt>
    <dgm:pt modelId="{279F0607-7132-40CA-9A42-EDA4DF46C003}" type="pres">
      <dgm:prSet presAssocID="{1D84089C-F125-4621-98F0-2E1C79629A2D}" presName="parentText" presStyleLbl="node1" presStyleIdx="1" presStyleCnt="2">
        <dgm:presLayoutVars>
          <dgm:chMax val="0"/>
          <dgm:bulletEnabled val="1"/>
        </dgm:presLayoutVars>
      </dgm:prSet>
      <dgm:spPr/>
      <dgm:t>
        <a:bodyPr/>
        <a:lstStyle/>
        <a:p>
          <a:endParaRPr lang="zh-CN" altLang="en-US"/>
        </a:p>
      </dgm:t>
    </dgm:pt>
  </dgm:ptLst>
  <dgm:cxnLst>
    <dgm:cxn modelId="{BE22D177-B7D7-4DC5-9D15-8754C7FB8C62}" srcId="{06A2F19B-8450-4241-BAA4-AD2C0CAF4F78}" destId="{1434B105-9D1D-4B7E-82F0-15DF20982833}" srcOrd="0" destOrd="0" parTransId="{F14F5268-5BF1-4558-B30B-27F3F58C11D3}" sibTransId="{4A669A44-103F-45AE-B724-D7383016D8E6}"/>
    <dgm:cxn modelId="{89EF5155-BF6E-4C32-A300-95F6F07C12FD}" type="presOf" srcId="{1D84089C-F125-4621-98F0-2E1C79629A2D}" destId="{279F0607-7132-40CA-9A42-EDA4DF46C003}" srcOrd="0" destOrd="0" presId="urn:microsoft.com/office/officeart/2005/8/layout/vList2#9"/>
    <dgm:cxn modelId="{CA5AB542-8DD2-45FE-AE5B-EAE01B737914}" srcId="{06A2F19B-8450-4241-BAA4-AD2C0CAF4F78}" destId="{1D84089C-F125-4621-98F0-2E1C79629A2D}" srcOrd="1" destOrd="0" parTransId="{4AA4E139-9419-4E82-82C1-0C26FDFA9F9E}" sibTransId="{986DC2CA-CA19-410A-BE5C-F45DB75D6AC0}"/>
    <dgm:cxn modelId="{2E34E011-4059-460E-9253-AD4C77725173}" type="presOf" srcId="{06A2F19B-8450-4241-BAA4-AD2C0CAF4F78}" destId="{BBE5F153-75F8-4782-8917-CDB6B05950FF}" srcOrd="0" destOrd="0" presId="urn:microsoft.com/office/officeart/2005/8/layout/vList2#9"/>
    <dgm:cxn modelId="{9989F2A5-92EF-4EE9-9BC4-DB5EFC94AF70}" type="presOf" srcId="{1434B105-9D1D-4B7E-82F0-15DF20982833}" destId="{81C0BA4D-A7CC-4EF5-82B1-0069975AC82B}" srcOrd="0" destOrd="0" presId="urn:microsoft.com/office/officeart/2005/8/layout/vList2#9"/>
    <dgm:cxn modelId="{3018B48C-18BC-4FB5-8781-032ADC124AD1}" type="presParOf" srcId="{BBE5F153-75F8-4782-8917-CDB6B05950FF}" destId="{81C0BA4D-A7CC-4EF5-82B1-0069975AC82B}" srcOrd="0" destOrd="0" presId="urn:microsoft.com/office/officeart/2005/8/layout/vList2#9"/>
    <dgm:cxn modelId="{BF604BFD-61AD-4878-BEBA-9201CEE66BF4}" type="presParOf" srcId="{BBE5F153-75F8-4782-8917-CDB6B05950FF}" destId="{5222212F-DD01-4FAB-A471-DB81900955EC}" srcOrd="1" destOrd="0" presId="urn:microsoft.com/office/officeart/2005/8/layout/vList2#9"/>
    <dgm:cxn modelId="{DD144339-F66B-4057-A65E-0E74F40BC4D2}" type="presParOf" srcId="{BBE5F153-75F8-4782-8917-CDB6B05950FF}" destId="{279F0607-7132-40CA-9A42-EDA4DF46C003}" srcOrd="2"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92A590AC-CD7F-41F3-95E7-432069CA7757}"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2025/6/12</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41114238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14" name="日期占位符 3"/>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D2459BD-4FEF-4917-9B9C-CA4AF7EC2401}"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4"/>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5"/>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DE6BBBB-080D-44F2-89FC-EE49284229C2}"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4"/>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5"/>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5448300" cy="6199187"/>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729773E-B855-4AC2-97D9-4DEC67D1E862}"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4"/>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5"/>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椭圆 7"/>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直接连接符 8"/>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矩形 9"/>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直接连接符 11"/>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直接连接符 12"/>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pPr fontAlgn="base"/>
            <a:r>
              <a:rPr lang="zh-CN" altLang="en-US" strike="noStrike" noProof="1" smtClean="0"/>
              <a:t>单击此处编辑母版标题样式</a:t>
            </a:r>
            <a:endParaRPr lang="en-US" strike="noStrike" noProof="1"/>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fontAlgn="base"/>
            <a:r>
              <a:rPr lang="zh-CN" altLang="en-US" strike="noStrike" noProof="1" smtClean="0"/>
              <a:t>单击此处编辑母版文本样式</a:t>
            </a:r>
          </a:p>
        </p:txBody>
      </p:sp>
      <p:sp>
        <p:nvSpPr>
          <p:cNvPr id="14" name="日期占位符 1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742E910-72EB-4465-8730-B8B2232D6711}"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17"/>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p>
        </p:txBody>
      </p:sp>
      <p:sp>
        <p:nvSpPr>
          <p:cNvPr id="16"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BF3EF01-6012-47F2-91D3-08E30F43D6FE}"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4"/>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5"/>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14" name="日期占位符 3"/>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890DBE6-F3E8-4B20-A216-747FE00D88C0}"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4"/>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5"/>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267200" y="1600200"/>
            <a:ext cx="3657600" cy="4873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4" name="日期占位符 4"/>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8BF12D2-F3BF-4841-B4DA-AEE9D34FB52F}"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5"/>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6"/>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14" name="日期占位符 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5605EC0-A274-4293-902E-A709B29B6C6D}"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7"/>
          <p:cNvSpPr>
            <a:spLocks noGrp="1"/>
          </p:cNvSpPr>
          <p:nvPr>
            <p:ph type="sldNum" sz="quarter" idx="1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8"/>
          <p:cNvSpPr>
            <a:spLocks noGrp="1"/>
          </p:cNvSpPr>
          <p:nvPr>
            <p:ph type="ftr" sz="quarter" idx="1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4" name="日期占位符 2"/>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7832679-DF2D-4B26-AD5C-D3C16B9F44AC}"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3"/>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4"/>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EC2BE56-2219-4AC8-9086-87243B35A663}"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2"/>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3"/>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14" name="日期占位符 4"/>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7E0ABE0-E4EC-4656-A628-6BBE7A4E96F9}"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5"/>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6"/>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14" name="日期占位符 4"/>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017D070-827C-4D41-973B-315F30F47506}"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6" name="灯片编号占位符 5"/>
          <p:cNvSpPr>
            <a:spLocks noGrp="1"/>
          </p:cNvSpPr>
          <p:nvPr>
            <p:ph type="sldNum" sz="quarter" idx="4"/>
          </p:nvPr>
        </p:nvSpPr>
        <p:spPr>
          <a:xfrm>
            <a:off x="8129588" y="5734050"/>
            <a:ext cx="609600" cy="520700"/>
          </a:xfrm>
          <a:prstGeom prst="rect">
            <a:avLst/>
          </a:prstGeom>
        </p:spPr>
        <p:txBody>
          <a:bodyPr vert="horz" rtlCol="0" anchor="ctr"/>
          <a:lstStyle/>
          <a:p>
            <a:pPr algn="ctr" fontAlgn="base"/>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Century Schoolbook" panose="02040604050505020304" pitchFamily="18" charset="0"/>
            </a:endParaRPr>
          </a:p>
        </p:txBody>
      </p:sp>
      <p:sp>
        <p:nvSpPr>
          <p:cNvPr id="22" name="页脚占位符 6"/>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直接连接符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直接连接符 1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直接连接符 1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矩形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直接连接符 1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椭圆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33" name="标题占位符 21"/>
          <p:cNvSpPr>
            <a:spLocks noGrp="1"/>
          </p:cNvSpPr>
          <p:nvPr>
            <p:ph type="title"/>
          </p:nvPr>
        </p:nvSpPr>
        <p:spPr>
          <a:xfrm>
            <a:off x="457200" y="274638"/>
            <a:ext cx="7467600" cy="1143000"/>
          </a:xfrm>
          <a:prstGeom prst="rect">
            <a:avLst/>
          </a:prstGeom>
          <a:noFill/>
          <a:ln w="9525">
            <a:noFill/>
          </a:ln>
        </p:spPr>
        <p:txBody>
          <a:bodyPr anchor="b" anchorCtr="0"/>
          <a:lstStyle/>
          <a:p>
            <a:pPr lvl="0"/>
            <a:r>
              <a:rPr lang="zh-CN" altLang="en-US" dirty="0"/>
              <a:t>单击此处编辑母版标题样式</a:t>
            </a:r>
            <a:endParaRPr lang="en-US" altLang="zh-CN" dirty="0"/>
          </a:p>
        </p:txBody>
      </p:sp>
      <p:sp>
        <p:nvSpPr>
          <p:cNvPr id="1034" name="文本占位符 12"/>
          <p:cNvSpPr>
            <a:spLocks noGrp="1"/>
          </p:cNvSpPr>
          <p:nvPr>
            <p:ph type="body"/>
          </p:nvPr>
        </p:nvSpPr>
        <p:spPr>
          <a:xfrm>
            <a:off x="457200" y="1600200"/>
            <a:ext cx="7467600" cy="4873625"/>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24" name="日期占位符 20"/>
          <p:cNvSpPr>
            <a:spLocks noGrp="1"/>
          </p:cNvSpPr>
          <p:nvPr>
            <p:ph type="dt" sz="half" idx="2"/>
          </p:nvPr>
        </p:nvSpPr>
        <p:spPr>
          <a:xfrm rot="5400000">
            <a:off x="7589044" y="1081881"/>
            <a:ext cx="2011363" cy="384175"/>
          </a:xfrm>
          <a:prstGeom prst="rect">
            <a:avLst/>
          </a:prstGeom>
        </p:spPr>
        <p:txBody>
          <a:bodyPr vert="horz" rtlCol="0" anchor="ctr" anchorCtr="0"/>
          <a:lstStyle>
            <a:lvl1pPr algn="r" fontAlgn="auto">
              <a:spcBef>
                <a:spcPts val="0"/>
              </a:spcBef>
              <a:spcAft>
                <a:spcPts val="0"/>
              </a:spcAft>
              <a:defRPr sz="12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84C5397-D81D-4335-92AB-A837DC12B2E5}"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21"/>
          <p:cNvSpPr>
            <a:spLocks noGrp="1"/>
          </p:cNvSpPr>
          <p:nvPr>
            <p:ph type="sldNum" sz="quarter" idx="4"/>
          </p:nvPr>
        </p:nvSpPr>
        <p:spPr>
          <a:xfrm>
            <a:off x="8129588" y="5734050"/>
            <a:ext cx="609600" cy="520700"/>
          </a:xfrm>
          <a:prstGeom prst="rect">
            <a:avLst/>
          </a:prstGeom>
        </p:spPr>
        <p:txBody>
          <a:bodyPr vert="horz" rtlCol="0" anchor="ctr"/>
          <a:lstStyle>
            <a:lvl1pPr algn="ctr">
              <a:defRPr sz="1400" b="1">
                <a:solidFill>
                  <a:srgbClr val="FFFFFF"/>
                </a:solidFill>
                <a:latin typeface="Century Schoolbook" panose="02040604050505020304" pitchFamily="18" charset="0"/>
              </a:defRPr>
            </a:lvl1pPr>
          </a:lstStyle>
          <a:p>
            <a:pPr lvl="0" eaLnBrk="1" fontAlgn="base" hangingPunct="1"/>
            <a:fld id="{9A0DB2DC-4C9A-4742-B13C-FB6460FD3503}" type="slidenum">
              <a:rPr lang="zh-CN" altLang="en-US" strike="noStrike" noProof="1" dirty="0">
                <a:latin typeface="Century Schoolbook" panose="02040604050505020304" pitchFamily="18"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26"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fontAlgn="auto">
              <a:spcBef>
                <a:spcPts val="0"/>
              </a:spcBef>
              <a:spcAft>
                <a:spcPts val="0"/>
              </a:spcAft>
              <a:defRPr sz="12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a:solidFill>
            <a:schemeClr val="tx1"/>
          </a:solidFill>
          <a:latin typeface="+mn-lt"/>
          <a:ea typeface="+mn-ea"/>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a:solidFill>
            <a:schemeClr val="tx1"/>
          </a:solidFill>
          <a:latin typeface="+mn-lt"/>
          <a:ea typeface="+mn-ea"/>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a:solidFill>
            <a:schemeClr val="tx1"/>
          </a:solidFill>
          <a:latin typeface="+mn-lt"/>
          <a:ea typeface="+mn-ea"/>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mn-lt"/>
          <a:ea typeface="+mn-ea"/>
        </a:defRPr>
      </a:lvl5pPr>
      <a:lvl6pPr marL="19196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mn-lt"/>
          <a:ea typeface="+mn-ea"/>
        </a:defRPr>
      </a:lvl6pPr>
      <a:lvl7pPr marL="23768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mn-lt"/>
          <a:ea typeface="+mn-ea"/>
        </a:defRPr>
      </a:lvl7pPr>
      <a:lvl8pPr marL="28340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mn-lt"/>
          <a:ea typeface="+mn-ea"/>
        </a:defRPr>
      </a:lvl8pPr>
      <a:lvl9pPr marL="32912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7467600" cy="1143000"/>
          </a:xfrm>
          <a:prstGeom prst="rect">
            <a:avLst/>
          </a:prstGeom>
        </p:spPr>
        <p:txBody>
          <a:bodyPr vert="horz" anchor="b"/>
          <a:lstStyle/>
          <a:p>
            <a:pPr lvl="0" fontAlgn="base"/>
            <a:r>
              <a:rPr lang="zh-CN" altLang="en-US" strike="noStrike" noProof="1"/>
              <a:t>单击此处编辑母版标题样式</a:t>
            </a:r>
            <a:endParaRPr lang="en-US" altLang="zh-CN" strike="noStrike" noProof="1"/>
          </a:p>
        </p:txBody>
      </p:sp>
      <p:sp>
        <p:nvSpPr>
          <p:cNvPr id="2051" name="文本占位符 12"/>
          <p:cNvSpPr>
            <a:spLocks noGrp="1"/>
          </p:cNvSpPr>
          <p:nvPr>
            <p:ph type="body"/>
          </p:nvPr>
        </p:nvSpPr>
        <p:spPr>
          <a:xfrm>
            <a:off x="457200" y="1600200"/>
            <a:ext cx="7467600" cy="4873625"/>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24" name="日期占位符 16"/>
          <p:cNvSpPr>
            <a:spLocks noGrp="1"/>
          </p:cNvSpPr>
          <p:nvPr>
            <p:ph type="dt" sz="half" idx="2"/>
          </p:nvPr>
        </p:nvSpPr>
        <p:spPr>
          <a:xfrm rot="5400000">
            <a:off x="7589044" y="1081881"/>
            <a:ext cx="2011363" cy="384175"/>
          </a:xfrm>
          <a:prstGeom prst="rect">
            <a:avLst/>
          </a:prstGeom>
        </p:spPr>
        <p:txBody>
          <a:bodyPr vert="horz" rtlCol="0" anchor="ctr" anchorCtr="0"/>
          <a:lstStyle>
            <a:lvl1pPr algn="r" fontAlgn="auto">
              <a:spcBef>
                <a:spcPts val="0"/>
              </a:spcBef>
              <a:spcAft>
                <a:spcPts val="0"/>
              </a:spcAft>
              <a:defRPr sz="12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E9B76E7-A0A2-446A-AEB5-1A320522FE0E}" type="datetimeFigureOut">
              <a:rPr kumimoji="0" lang="zh-CN" altLang="en-US" sz="1200" b="0" i="0" u="none" strike="noStrike" kern="1200" cap="none" spc="0" normalizeH="0" baseline="0" noProof="0">
                <a:ln>
                  <a:noFill/>
                </a:ln>
                <a:solidFill>
                  <a:schemeClr val="tx2"/>
                </a:solidFill>
                <a:effectLst/>
                <a:uLnTx/>
                <a:uFillTx/>
                <a:latin typeface="+mn-lt"/>
                <a:ea typeface="+mn-ea"/>
                <a:cs typeface="+mn-cs"/>
              </a:rPr>
              <a:t>2025/6/12</a:t>
            </a:fld>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17"/>
          <p:cNvSpPr>
            <a:spLocks noGrp="1"/>
          </p:cNvSpPr>
          <p:nvPr>
            <p:ph type="sldNum" sz="quarter" idx="4"/>
          </p:nvPr>
        </p:nvSpPr>
        <p:spPr>
          <a:xfrm>
            <a:off x="8129588" y="5734050"/>
            <a:ext cx="609600" cy="520700"/>
          </a:xfrm>
          <a:prstGeom prst="rect">
            <a:avLst/>
          </a:prstGeom>
        </p:spPr>
        <p:txBody>
          <a:bodyPr vert="horz" rtlCol="0" anchor="ctr"/>
          <a:lstStyle>
            <a:lvl1pPr algn="ctr">
              <a:defRPr sz="1400" b="1">
                <a:solidFill>
                  <a:srgbClr val="FFFFFF"/>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26"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fontAlgn="auto">
              <a:spcBef>
                <a:spcPts val="0"/>
              </a:spcBef>
              <a:spcAft>
                <a:spcPts val="0"/>
              </a:spcAft>
              <a:defRPr sz="12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rtl="0" eaLnBrk="0" fontAlgn="base" hangingPunct="0">
        <a:spcBef>
          <a:spcPct val="0"/>
        </a:spcBef>
        <a:spcAft>
          <a:spcPct val="0"/>
        </a:spcAft>
        <a:defRPr sz="3000" kern="1200" cap="small">
          <a:solidFill>
            <a:schemeClr val="tx2"/>
          </a:solidFill>
          <a:latin typeface="Arial" panose="020B0604020202020204" pitchFamily="34" charset="0"/>
          <a:ea typeface="+mj-ea"/>
          <a:cs typeface="+mj-cs"/>
        </a:defRPr>
      </a:lvl1pPr>
      <a:lvl2pPr algn="l" rtl="0" eaLnBrk="0" fontAlgn="base" hangingPunct="0">
        <a:spcBef>
          <a:spcPct val="0"/>
        </a:spcBef>
        <a:spcAft>
          <a:spcPct val="0"/>
        </a:spcAft>
        <a:defRPr sz="3000">
          <a:solidFill>
            <a:schemeClr val="tx2"/>
          </a:solidFill>
          <a:latin typeface="Arial" panose="020B0604020202020204" pitchFamily="34"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Arial" panose="020B0604020202020204" pitchFamily="34"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Arial" panose="020B0604020202020204" pitchFamily="34"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Arial" panose="020B0604020202020204" pitchFamily="34"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Arial" panose="020B0604020202020204" pitchFamily="34" charset="0"/>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Arial" panose="020B0604020202020204" pitchFamily="34" charset="0"/>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Arial" panose="020B0604020202020204" pitchFamily="34" charset="0"/>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Arial" panose="020B0604020202020204" pitchFamily="34" charset="0"/>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Arial" panose="020B0604020202020204" pitchFamily="34" charset="0"/>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Arial" panose="020B0604020202020204" pitchFamily="34" charset="0"/>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Arial" panose="020B0604020202020204" pitchFamily="34" charset="0"/>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Arial" panose="020B0604020202020204" pitchFamily="34" charset="0"/>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Arial" panose="020B0604020202020204" pitchFamily="34" charset="0"/>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46785"/>
          <p:cNvSpPr>
            <a:spLocks noGrp="1"/>
          </p:cNvSpPr>
          <p:nvPr>
            <p:ph type="title" idx="4294967295"/>
          </p:nvPr>
        </p:nvSpPr>
        <p:spPr>
          <a:xfrm>
            <a:off x="971233" y="980123"/>
            <a:ext cx="7467600" cy="5354637"/>
          </a:xfrm>
        </p:spPr>
        <p:txBody>
          <a:bodyPr anchor="b" anchorCtr="0"/>
          <a:lstStyle/>
          <a:p>
            <a:pPr algn="ctr" latinLnBrk="0">
              <a:lnSpc>
                <a:spcPct val="150000"/>
              </a:lnSpc>
            </a:pPr>
            <a:r>
              <a:rPr lang="zh-CN" altLang="en-US" sz="4600" dirty="0">
                <a:ea typeface="黑体" panose="02010609060101010101" pitchFamily="49" charset="-122"/>
              </a:rPr>
              <a:t>第一讲：</a:t>
            </a:r>
            <a:br>
              <a:rPr lang="zh-CN" altLang="en-US" sz="4600" dirty="0">
                <a:ea typeface="黑体" panose="02010609060101010101" pitchFamily="49" charset="-122"/>
              </a:rPr>
            </a:br>
            <a:r>
              <a:rPr lang="zh-CN" altLang="en-US" sz="4600" b="1" dirty="0">
                <a:solidFill>
                  <a:srgbClr val="FF0000"/>
                </a:solidFill>
                <a:ea typeface="黑体" panose="02010609060101010101" pitchFamily="49" charset="-122"/>
              </a:rPr>
              <a:t>教育研究方法概论</a:t>
            </a:r>
            <a:br>
              <a:rPr lang="zh-CN" altLang="en-US" sz="4600" b="1" dirty="0">
                <a:solidFill>
                  <a:srgbClr val="FF0000"/>
                </a:solidFill>
                <a:ea typeface="黑体" panose="02010609060101010101" pitchFamily="49" charset="-122"/>
              </a:rPr>
            </a:br>
            <a:r>
              <a:rPr lang="zh-CN" altLang="en-US" sz="4600" dirty="0">
                <a:ea typeface="黑体" panose="02010609060101010101" pitchFamily="49" charset="-122"/>
              </a:rPr>
              <a:t/>
            </a:r>
            <a:br>
              <a:rPr lang="zh-CN" altLang="en-US" sz="4600" dirty="0">
                <a:ea typeface="黑体" panose="02010609060101010101" pitchFamily="49" charset="-122"/>
              </a:rPr>
            </a:br>
            <a:r>
              <a:rPr lang="zh-CN" altLang="en-US" sz="3200" dirty="0">
                <a:ea typeface="黑体" panose="02010609060101010101" pitchFamily="49" charset="-122"/>
              </a:rPr>
              <a:t>李</a:t>
            </a:r>
            <a:r>
              <a:rPr lang="en-US" altLang="zh-CN" sz="3200" dirty="0">
                <a:ea typeface="黑体" panose="02010609060101010101" pitchFamily="49" charset="-122"/>
              </a:rPr>
              <a:t> </a:t>
            </a:r>
            <a:r>
              <a:rPr lang="zh-CN" altLang="en-US" sz="3200" dirty="0">
                <a:ea typeface="黑体" panose="02010609060101010101" pitchFamily="49" charset="-122"/>
              </a:rPr>
              <a:t>威</a:t>
            </a:r>
            <a:r>
              <a:rPr lang="en-US" altLang="zh-CN" sz="3200" dirty="0">
                <a:ea typeface="黑体" panose="02010609060101010101" pitchFamily="49" charset="-122"/>
              </a:rPr>
              <a:t> </a:t>
            </a:r>
            <a:br>
              <a:rPr lang="en-US" altLang="zh-CN" sz="3200" dirty="0">
                <a:ea typeface="黑体" panose="02010609060101010101" pitchFamily="49" charset="-122"/>
              </a:rPr>
            </a:br>
            <a:r>
              <a:rPr lang="zh-CN" altLang="en-US" sz="2800" dirty="0">
                <a:latin typeface="华文楷体" panose="02010600040101010101" pitchFamily="2" charset="-122"/>
              </a:rPr>
              <a:t>黄冈师范学院教育学院</a:t>
            </a:r>
            <a:br>
              <a:rPr lang="zh-CN" altLang="en-US" sz="2800" dirty="0">
                <a:latin typeface="华文楷体" panose="02010600040101010101" pitchFamily="2" charset="-122"/>
              </a:rPr>
            </a:br>
            <a:r>
              <a:rPr lang="zh-CN" altLang="en-US" sz="2800" dirty="0">
                <a:latin typeface="华文楷体" panose="02010600040101010101" pitchFamily="2" charset="-122"/>
              </a:rPr>
              <a:t>邮箱：</a:t>
            </a:r>
            <a:r>
              <a:rPr lang="en-US" altLang="zh-CN" sz="2800" dirty="0">
                <a:latin typeface="仿宋" panose="02010609060101010101" charset="-122"/>
                <a:ea typeface="仿宋" panose="02010609060101010101" charset="-122"/>
                <a:sym typeface="+mn-ea"/>
              </a:rPr>
              <a:t>542790659@qq.com</a:t>
            </a:r>
            <a:r>
              <a:rPr lang="zh-CN" altLang="en-US" sz="2800" dirty="0">
                <a:ea typeface="黑体" panose="02010609060101010101" pitchFamily="49" charset="-122"/>
                <a:sym typeface="+mn-ea"/>
              </a:rPr>
              <a:t/>
            </a:r>
            <a:br>
              <a:rPr lang="zh-CN" altLang="en-US" sz="2800" dirty="0">
                <a:ea typeface="黑体" panose="02010609060101010101" pitchFamily="49" charset="-122"/>
                <a:sym typeface="+mn-ea"/>
              </a:rPr>
            </a:br>
            <a:endParaRPr lang="zh-CN" altLang="en-US" sz="2800" dirty="0">
              <a:latin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4970" y="836930"/>
            <a:ext cx="8127365" cy="51276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9" descr="286BD9636C5D73FCB8B0AA29D3413462"/>
          <p:cNvPicPr>
            <a:picLocks noChangeAspect="1"/>
          </p:cNvPicPr>
          <p:nvPr/>
        </p:nvPicPr>
        <p:blipFill>
          <a:blip r:embed="rId2"/>
          <a:stretch>
            <a:fillRect/>
          </a:stretch>
        </p:blipFill>
        <p:spPr>
          <a:xfrm>
            <a:off x="315595" y="1700530"/>
            <a:ext cx="8512810" cy="3235960"/>
          </a:xfrm>
          <a:prstGeom prst="rect">
            <a:avLst/>
          </a:prstGeom>
        </p:spPr>
      </p:pic>
      <p:sp>
        <p:nvSpPr>
          <p:cNvPr id="2" name="文本框 1"/>
          <p:cNvSpPr txBox="1"/>
          <p:nvPr/>
        </p:nvSpPr>
        <p:spPr>
          <a:xfrm>
            <a:off x="323850" y="692785"/>
            <a:ext cx="2632710" cy="583565"/>
          </a:xfrm>
          <a:prstGeom prst="rect">
            <a:avLst/>
          </a:prstGeom>
          <a:noFill/>
        </p:spPr>
        <p:txBody>
          <a:bodyPr wrap="none" rtlCol="0" anchor="t">
            <a:spAutoFit/>
          </a:bodyPr>
          <a:lstStyle/>
          <a:p>
            <a:r>
              <a:rPr lang="zh-CN" sz="3200" b="1">
                <a:solidFill>
                  <a:srgbClr val="FF0000"/>
                </a:solidFill>
                <a:latin typeface="黑体" panose="02010609060101010101" pitchFamily="49" charset="-122"/>
                <a:ea typeface="黑体" panose="02010609060101010101" pitchFamily="49" charset="-122"/>
                <a:sym typeface="+mn-ea"/>
              </a:rPr>
              <a:t>标准化结构：</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4970" y="836295"/>
            <a:ext cx="8479790" cy="3014980"/>
          </a:xfrm>
          <a:prstGeom prst="rect">
            <a:avLst/>
          </a:prstGeom>
          <a:noFill/>
        </p:spPr>
        <p:txBody>
          <a:bodyPr wrap="square" rtlCol="0" anchor="t">
            <a:spAutoFit/>
          </a:bodyPr>
          <a:lstStyle/>
          <a:p>
            <a:r>
              <a:rPr lang="zh-CN" sz="3200">
                <a:solidFill>
                  <a:srgbClr val="FF0000"/>
                </a:solidFill>
                <a:latin typeface="黑体" panose="02010609060101010101" pitchFamily="49" charset="-122"/>
                <a:ea typeface="黑体" panose="02010609060101010101" pitchFamily="49" charset="-122"/>
                <a:sym typeface="+mn-ea"/>
              </a:rPr>
              <a:t>自我反思与讨论：</a:t>
            </a:r>
            <a:endParaRPr lang="zh-CN" sz="3200">
              <a:solidFill>
                <a:srgbClr val="FF0000"/>
              </a:solidFill>
              <a:latin typeface="Calibri" panose="020F0502020204030204" pitchFamily="34" charset="0"/>
              <a:sym typeface="+mn-ea"/>
            </a:endParaRPr>
          </a:p>
          <a:p>
            <a:endParaRPr lang="zh-CN" sz="3200">
              <a:solidFill>
                <a:srgbClr val="FF0000"/>
              </a:solidFill>
              <a:latin typeface="Calibri" panose="020F0502020204030204" pitchFamily="34" charset="0"/>
              <a:sym typeface="+mn-ea"/>
            </a:endParaRPr>
          </a:p>
          <a:p>
            <a:pPr>
              <a:lnSpc>
                <a:spcPct val="150000"/>
              </a:lnSpc>
            </a:pPr>
            <a:r>
              <a:rPr lang="en-US" altLang="zh-CN" sz="2800">
                <a:latin typeface="Calibri" panose="020F0502020204030204" pitchFamily="34" charset="0"/>
                <a:sym typeface="+mn-ea"/>
              </a:rPr>
              <a:t>1.</a:t>
            </a:r>
            <a:r>
              <a:rPr lang="zh-CN" sz="2800">
                <a:latin typeface="Calibri" panose="020F0502020204030204" pitchFamily="34" charset="0"/>
                <a:sym typeface="+mn-ea"/>
              </a:rPr>
              <a:t>目前</a:t>
            </a:r>
            <a:r>
              <a:rPr lang="zh-CN" altLang="en-US" sz="2800">
                <a:latin typeface="Calibri" panose="020F0502020204030204" pitchFamily="34" charset="0"/>
                <a:sym typeface="+mn-ea"/>
              </a:rPr>
              <a:t>我比较擅长哪些研究方法？</a:t>
            </a:r>
          </a:p>
          <a:p>
            <a:pPr>
              <a:lnSpc>
                <a:spcPct val="150000"/>
              </a:lnSpc>
            </a:pPr>
            <a:r>
              <a:rPr lang="en-US" altLang="zh-CN" sz="2800">
                <a:latin typeface="Calibri" panose="020F0502020204030204" pitchFamily="34" charset="0"/>
                <a:sym typeface="+mn-ea"/>
              </a:rPr>
              <a:t>2.</a:t>
            </a:r>
            <a:r>
              <a:rPr lang="zh-CN" altLang="en-US" sz="2800">
                <a:latin typeface="Calibri" panose="020F0502020204030204" pitchFamily="34" charset="0"/>
                <a:sym typeface="+mn-ea"/>
              </a:rPr>
              <a:t>哪些方法是我尚未掌握且亟需学会的？</a:t>
            </a:r>
          </a:p>
          <a:p>
            <a:pPr>
              <a:lnSpc>
                <a:spcPct val="150000"/>
              </a:lnSpc>
            </a:pPr>
            <a:r>
              <a:rPr lang="en-US" altLang="zh-CN" sz="2800">
                <a:latin typeface="Calibri" panose="020F0502020204030204" pitchFamily="34" charset="0"/>
                <a:sym typeface="+mn-ea"/>
              </a:rPr>
              <a:t>3.</a:t>
            </a:r>
            <a:r>
              <a:rPr lang="zh-CN" altLang="en-US" sz="2800">
                <a:latin typeface="Calibri" panose="020F0502020204030204" pitchFamily="34" charset="0"/>
                <a:sym typeface="+mn-ea"/>
              </a:rPr>
              <a:t>要解决我的研究问题，需要使用怎样的研究方法？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48130" name="标题 1"/>
          <p:cNvSpPr>
            <a:spLocks noGrp="1"/>
          </p:cNvSpPr>
          <p:nvPr>
            <p:ph type="ctrTitle" idx="4294967295"/>
          </p:nvPr>
        </p:nvSpPr>
        <p:spPr>
          <a:xfrm>
            <a:off x="827088" y="2060575"/>
            <a:ext cx="7777162" cy="1887538"/>
          </a:xfrm>
        </p:spPr>
        <p:txBody>
          <a:bodyPr vert="horz" wrap="square" lIns="91440" tIns="45720" rIns="91440" bIns="45720" anchor="b" anchorCtr="0"/>
          <a:lstStyle>
            <a:lvl1pPr lvl="0">
              <a:buClrTx/>
              <a:buSzTx/>
              <a:buFontTx/>
              <a:defRPr/>
            </a:lvl1pPr>
          </a:lstStyle>
          <a:p>
            <a:pPr lvl="0" algn="ctr"/>
            <a:r>
              <a:rPr lang="zh-CN" altLang="en-US" sz="5400" b="1" dirty="0">
                <a:solidFill>
                  <a:srgbClr val="FF0000"/>
                </a:solidFill>
                <a:latin typeface="隶书" panose="02010509060101010101" pitchFamily="49" charset="-122"/>
                <a:ea typeface="隶书" panose="02010509060101010101" pitchFamily="49" charset="-122"/>
              </a:rPr>
              <a:t>第一章 教育研究的选题       与设计</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idx="4294967295"/>
          </p:nvPr>
        </p:nvSpPr>
        <p:spPr/>
        <p:txBody>
          <a:bodyPr vert="horz" wrap="square" lIns="91440" tIns="45720" rIns="91440" bIns="45720" anchor="b" anchorCtr="0"/>
          <a:lstStyle/>
          <a:p>
            <a:r>
              <a:rPr lang="zh-CN" altLang="en-US" sz="4000" dirty="0">
                <a:solidFill>
                  <a:srgbClr val="FF0000"/>
                </a:solidFill>
                <a:latin typeface="华文琥珀" panose="02010800040101010101" pitchFamily="2" charset="-122"/>
                <a:ea typeface="华文琥珀" panose="02010800040101010101" pitchFamily="2" charset="-122"/>
              </a:rPr>
              <a:t>第一节 教育研究课题的选择</a:t>
            </a:r>
          </a:p>
        </p:txBody>
      </p:sp>
      <p:graphicFrame>
        <p:nvGraphicFramePr>
          <p:cNvPr id="4" name="内容占位符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sz="quarter" idx="1"/>
          </p:nvPr>
        </p:nvGraphicFramePr>
        <p:xfrm>
          <a:off x="514349" y="431800"/>
          <a:ext cx="7467600" cy="5545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460" y="692785"/>
            <a:ext cx="8611235" cy="3484880"/>
          </a:xfrm>
          <a:prstGeom prst="rect">
            <a:avLst/>
          </a:prstGeom>
          <a:noFill/>
        </p:spPr>
        <p:txBody>
          <a:bodyPr wrap="square" rtlCol="0" anchor="t">
            <a:spAutoFit/>
          </a:bodyPr>
          <a:lstStyle/>
          <a:p>
            <a:pPr marL="285750" lvl="1" indent="-285750" rtl="0">
              <a:lnSpc>
                <a:spcPct val="100000"/>
              </a:lnSpc>
              <a:spcBef>
                <a:spcPct val="0"/>
              </a:spcBef>
              <a:spcAft>
                <a:spcPct val="20000"/>
              </a:spcAft>
            </a:pPr>
            <a:r>
              <a:rPr lang="en-US" sz="2800" dirty="0" smtClean="0">
                <a:sym typeface="+mn-ea"/>
              </a:rPr>
              <a:t>2.</a:t>
            </a:r>
            <a:r>
              <a:rPr lang="zh-CN" sz="2800" dirty="0" smtClean="0">
                <a:sym typeface="+mn-ea"/>
              </a:rPr>
              <a:t>具体的思维策略</a:t>
            </a:r>
            <a:endParaRPr lang="zh-CN" sz="2800" dirty="0">
              <a:solidFill>
                <a:schemeClr val="tx1"/>
              </a:solidFill>
            </a:endParaRPr>
          </a:p>
          <a:p>
            <a:pPr marL="571500" lvl="2" indent="-285750" rtl="0">
              <a:lnSpc>
                <a:spcPct val="100000"/>
              </a:lnSpc>
              <a:spcBef>
                <a:spcPct val="0"/>
              </a:spcBef>
              <a:spcAft>
                <a:spcPct val="20000"/>
              </a:spcAft>
            </a:pPr>
            <a:r>
              <a:rPr lang="zh-CN" sz="2800" dirty="0" smtClean="0">
                <a:sym typeface="+mn-ea"/>
              </a:rPr>
              <a:t>（</a:t>
            </a:r>
            <a:r>
              <a:rPr lang="en-US" sz="2800" dirty="0" smtClean="0">
                <a:sym typeface="+mn-ea"/>
              </a:rPr>
              <a:t>1</a:t>
            </a:r>
            <a:r>
              <a:rPr lang="zh-CN" sz="2800" dirty="0" smtClean="0">
                <a:sym typeface="+mn-ea"/>
              </a:rPr>
              <a:t>）怀疑</a:t>
            </a:r>
            <a:endParaRPr lang="zh-CN" sz="2800" dirty="0">
              <a:solidFill>
                <a:schemeClr val="tx1"/>
              </a:solidFill>
            </a:endParaRPr>
          </a:p>
          <a:p>
            <a:pPr marL="857250" lvl="3" indent="-285750" rtl="0">
              <a:lnSpc>
                <a:spcPct val="100000"/>
              </a:lnSpc>
              <a:spcBef>
                <a:spcPct val="0"/>
              </a:spcBef>
              <a:spcAft>
                <a:spcPct val="20000"/>
              </a:spcAft>
            </a:pPr>
            <a:r>
              <a:rPr lang="en-US" sz="2800" dirty="0" smtClean="0">
                <a:sym typeface="+mn-ea"/>
              </a:rPr>
              <a:t>——</a:t>
            </a:r>
            <a:r>
              <a:rPr lang="zh-CN" sz="2800" dirty="0" smtClean="0">
                <a:sym typeface="+mn-ea"/>
              </a:rPr>
              <a:t>对已有结论、常规、习惯、行为方式等的合理性作出否定或部分否定的判断。</a:t>
            </a:r>
          </a:p>
          <a:p>
            <a:pPr marL="857250" lvl="3" indent="-285750" rtl="0">
              <a:lnSpc>
                <a:spcPct val="100000"/>
              </a:lnSpc>
              <a:spcBef>
                <a:spcPct val="0"/>
              </a:spcBef>
              <a:spcAft>
                <a:spcPct val="20000"/>
              </a:spcAft>
            </a:pPr>
            <a:endParaRPr lang="zh-CN" sz="2800" dirty="0" smtClean="0">
              <a:sym typeface="+mn-ea"/>
            </a:endParaRPr>
          </a:p>
          <a:p>
            <a:pPr marL="857250" lvl="3" indent="-285750" rtl="0">
              <a:lnSpc>
                <a:spcPct val="100000"/>
              </a:lnSpc>
              <a:spcBef>
                <a:spcPct val="0"/>
              </a:spcBef>
              <a:spcAft>
                <a:spcPct val="20000"/>
              </a:spcAft>
            </a:pPr>
            <a:r>
              <a:rPr lang="zh-CN" sz="2800" dirty="0" smtClean="0">
                <a:sym typeface="+mn-ea"/>
              </a:rPr>
              <a:t>（2）变换思考角度:从得出原有结论的不同层次不同角度进行再认识再发现。</a:t>
            </a:r>
            <a:endParaRPr lang="zh-CN"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sz="quarter" idx="1"/>
          </p:nvPr>
        </p:nvSpPr>
        <p:spPr>
          <a:xfrm>
            <a:off x="468313" y="765175"/>
            <a:ext cx="7848600" cy="4873625"/>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  （</a:t>
            </a:r>
            <a:r>
              <a:rPr kumimoji="0" lang="en-US" altLang="zh-CN" sz="2800" b="0" i="0" u="none" strike="noStrike" kern="0" cap="none" spc="0" normalizeH="0" baseline="0" noProof="0" dirty="0" smtClean="0">
                <a:ln>
                  <a:noFill/>
                </a:ln>
                <a:effectLst/>
                <a:uLnTx/>
                <a:uFillTx/>
                <a:latin typeface="宋体" panose="02010600030101010101" pitchFamily="2" charset="-122"/>
                <a:ea typeface="+mn-ea"/>
                <a:cs typeface="+mn-cs"/>
              </a:rPr>
              <a:t>3</a:t>
            </a: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）类比与移植</a:t>
            </a: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r>
              <a:rPr kumimoji="0" lang="en-US" altLang="zh-CN" sz="2800" b="0" i="0" u="none" strike="noStrike" kern="0" cap="none" spc="0" normalizeH="0" baseline="0" noProof="0" dirty="0" smtClean="0">
                <a:ln>
                  <a:noFill/>
                </a:ln>
                <a:effectLst/>
                <a:uLnTx/>
                <a:uFillTx/>
                <a:latin typeface="黑体" panose="02010609060101010101" pitchFamily="49" charset="-122"/>
                <a:ea typeface="+mn-ea"/>
                <a:cs typeface="+mn-cs"/>
              </a:rPr>
              <a:t>——</a:t>
            </a: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从一种特殊现象、问题的研究中得到启示，将其视角或方法迁移到另一种特殊现象、问题的研究之中。如：</a:t>
            </a: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endPar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全息摄影</a:t>
            </a:r>
            <a:r>
              <a:rPr kumimoji="0" lang="en-US" altLang="zh-CN" sz="2800" b="0" i="0" u="none" strike="noStrike" kern="0" cap="none" spc="0" normalizeH="0" baseline="0" noProof="0" dirty="0" smtClean="0">
                <a:ln>
                  <a:noFill/>
                </a:ln>
                <a:effectLst/>
                <a:uLnTx/>
                <a:uFillTx/>
                <a:latin typeface="黑体" panose="02010609060101010101" pitchFamily="49" charset="-122"/>
                <a:ea typeface="+mn-ea"/>
                <a:cs typeface="+mn-cs"/>
              </a:rPr>
              <a:t>——</a:t>
            </a: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全息理论</a:t>
            </a:r>
            <a:r>
              <a:rPr kumimoji="0" lang="en-US" altLang="zh-CN" sz="2800" b="0" i="0" u="none" strike="noStrike" kern="0" cap="none" spc="0" normalizeH="0" baseline="0" noProof="0" dirty="0" smtClean="0">
                <a:ln>
                  <a:noFill/>
                </a:ln>
                <a:effectLst/>
                <a:uLnTx/>
                <a:uFillTx/>
                <a:latin typeface="黑体" panose="02010609060101010101" pitchFamily="49" charset="-122"/>
                <a:ea typeface="+mn-ea"/>
                <a:cs typeface="+mn-cs"/>
              </a:rPr>
              <a:t>——</a:t>
            </a: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全息教学</a:t>
            </a: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病理学</a:t>
            </a:r>
            <a:r>
              <a:rPr kumimoji="0" lang="en-US" altLang="zh-CN" sz="2800" b="0" i="0" u="none" strike="noStrike" kern="0" cap="none" spc="0" normalizeH="0" baseline="0" noProof="0" dirty="0" smtClean="0">
                <a:ln>
                  <a:noFill/>
                </a:ln>
                <a:effectLst/>
                <a:uLnTx/>
                <a:uFillTx/>
                <a:latin typeface="黑体" panose="02010609060101010101" pitchFamily="49" charset="-122"/>
                <a:ea typeface="+mn-ea"/>
                <a:cs typeface="+mn-cs"/>
              </a:rPr>
              <a:t>——</a:t>
            </a:r>
            <a:r>
              <a:rPr kumimoji="0"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教育病理学（基础教育病理分析）</a:t>
            </a:r>
          </a:p>
          <a:p>
            <a:pPr marL="273050" marR="0" lvl="0" indent="-27305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Char char=""/>
              <a:defRPr/>
            </a:pPr>
            <a:endParaRPr kumimoji="0" lang="zh-CN" altLang="en-US" sz="2800" b="0" i="0" u="none" strike="noStrike" kern="0" cap="none" spc="0" normalizeH="0" baseline="0" noProof="0" dirty="0" smtClean="0">
              <a:ln>
                <a:noFill/>
              </a:ln>
              <a:solidFill>
                <a:schemeClr val="bg1"/>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sz="quarter" idx="1"/>
          </p:nvPr>
        </p:nvSpPr>
        <p:spPr>
          <a:xfrm>
            <a:off x="323850" y="908050"/>
            <a:ext cx="7467600" cy="4875213"/>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  （</a:t>
            </a:r>
            <a:r>
              <a:rPr kumimoji="1" lang="en-US" altLang="zh-CN" sz="2800" b="0" i="0" u="none" strike="noStrike" kern="0" cap="none" spc="0" normalizeH="0" baseline="0" noProof="0" dirty="0" smtClean="0">
                <a:ln>
                  <a:noFill/>
                </a:ln>
                <a:effectLst/>
                <a:uLnTx/>
                <a:uFillTx/>
                <a:latin typeface="宋体" panose="02010600030101010101" pitchFamily="2" charset="-122"/>
                <a:ea typeface="+mn-ea"/>
                <a:cs typeface="+mn-cs"/>
              </a:rPr>
              <a:t>4</a:t>
            </a:r>
            <a:r>
              <a:rPr kumimoji="1"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）探究与体察</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en-US" altLang="zh-CN" sz="2800" b="0" i="0" u="none" strike="noStrike" kern="0" cap="none" spc="0" normalizeH="0" baseline="0" noProof="0" dirty="0" smtClean="0">
                <a:ln>
                  <a:noFill/>
                </a:ln>
                <a:effectLst/>
                <a:uLnTx/>
                <a:uFillTx/>
                <a:latin typeface="黑体" panose="02010609060101010101" pitchFamily="49" charset="-122"/>
                <a:ea typeface="+mn-ea"/>
                <a:cs typeface="+mn-cs"/>
              </a:rPr>
              <a:t>——</a:t>
            </a:r>
            <a:r>
              <a:rPr kumimoji="1"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对日常生活现象加以留意，发现有价值的研究启示、研究思路或研究的策略方法。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2800" b="0" i="0" u="none" strike="noStrike" kern="0" cap="none" spc="0" normalizeH="0" baseline="0" noProof="0" dirty="0" smtClean="0">
              <a:ln>
                <a:noFill/>
              </a:ln>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过程体验与强化训练（效果比较）</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800" b="0" i="0" u="none" strike="noStrike" kern="0" cap="none" spc="0" normalizeH="0" baseline="0" noProof="0" dirty="0" smtClean="0">
                <a:ln>
                  <a:noFill/>
                </a:ln>
                <a:effectLst/>
                <a:uLnTx/>
                <a:uFillTx/>
                <a:latin typeface="黑体" panose="02010609060101010101" pitchFamily="49" charset="-122"/>
                <a:ea typeface="+mn-ea"/>
                <a:cs typeface="+mn-cs"/>
              </a:rPr>
              <a:t>“寒门贵子”</a:t>
            </a:r>
            <a:r>
              <a:rPr kumimoji="1" lang="zh-CN" altLang="en-US" sz="2800" b="0" i="0" u="none" strike="noStrike" kern="0" cap="none" spc="0" normalizeH="0" baseline="0" noProof="0" dirty="0" smtClean="0">
                <a:ln>
                  <a:noFill/>
                </a:ln>
                <a:effectLst/>
                <a:uLnTx/>
                <a:uFillTx/>
                <a:latin typeface="宋体" panose="02010600030101010101" pitchFamily="2" charset="-122"/>
                <a:ea typeface="+mn-ea"/>
                <a:cs typeface="+mn-cs"/>
              </a:rPr>
              <a:t>的讨论</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idx="4294967295"/>
          </p:nvPr>
        </p:nvSpPr>
        <p:spPr/>
        <p:txBody>
          <a:bodyPr vert="horz" wrap="square" lIns="91440" tIns="45720" rIns="91440" bIns="45720" anchor="b" anchorCtr="0"/>
          <a:lstStyle/>
          <a:p>
            <a:r>
              <a:rPr lang="zh-CN" altLang="en-US" sz="3200" b="1" dirty="0">
                <a:solidFill>
                  <a:srgbClr val="002060"/>
                </a:solidFill>
                <a:ea typeface="宋体" panose="02010600030101010101" pitchFamily="2" charset="-122"/>
              </a:rPr>
              <a:t>  </a:t>
            </a:r>
            <a:r>
              <a:rPr lang="zh-CN" altLang="en-US" sz="3200" b="1" dirty="0">
                <a:solidFill>
                  <a:srgbClr val="002060"/>
                </a:solidFill>
                <a:highlight>
                  <a:srgbClr val="FFFF00"/>
                </a:highlight>
                <a:ea typeface="宋体" panose="02010600030101010101" pitchFamily="2" charset="-122"/>
              </a:rPr>
              <a:t>（三）确定课题的策略与方法</a:t>
            </a:r>
          </a:p>
        </p:txBody>
      </p:sp>
      <p:graphicFrame>
        <p:nvGraphicFramePr>
          <p:cNvPr id="4" name="内容占位符 3"/>
          <p:cNvGraphicFramePr>
            <a:graphicFrameLocks noGrp="1"/>
          </p:cNvGraphicFramePr>
          <p:nvPr>
            <p:ph sz="quarter" idx="1"/>
          </p:nvPr>
        </p:nvGraphicFramePr>
        <p:xfrm>
          <a:off x="492125" y="163195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nvSpPr>
        <p:spPr>
          <a:xfrm>
            <a:off x="899795" y="44450"/>
            <a:ext cx="7467600" cy="797560"/>
          </a:xfrm>
          <a:prstGeom prst="rect">
            <a:avLst/>
          </a:prstGeom>
          <a:noFill/>
          <a:ln w="9525">
            <a:noFill/>
          </a:ln>
        </p:spPr>
        <p:txBody>
          <a:bodyPr vert="horz" wrap="square" lIns="91440" tIns="45720" rIns="91440" bIns="45720" anchor="b" anchorCtr="0"/>
          <a:lst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algn="ctr" eaLnBrk="1" hangingPunct="1"/>
            <a:r>
              <a:rPr lang="zh-CN" altLang="en-US" sz="4000" b="1" dirty="0">
                <a:solidFill>
                  <a:srgbClr val="FF0000"/>
                </a:solidFill>
                <a:latin typeface="华文琥珀" panose="02010800040101010101" pitchFamily="2" charset="-122"/>
                <a:ea typeface="华文琥珀" panose="02010800040101010101" pitchFamily="2" charset="-122"/>
              </a:rPr>
              <a:t>主持国家、部、省级科研项目：</a:t>
            </a:r>
          </a:p>
        </p:txBody>
      </p:sp>
      <p:pic>
        <p:nvPicPr>
          <p:cNvPr id="13" name="图片 5" descr="9bd89bda863a9f05aa99ec70a17ce69"/>
          <p:cNvPicPr>
            <a:picLocks noChangeAspect="1"/>
          </p:cNvPicPr>
          <p:nvPr/>
        </p:nvPicPr>
        <p:blipFill>
          <a:blip r:embed="rId2"/>
          <a:srcRect l="9735" t="15089" r="9918" b="31721"/>
          <a:stretch>
            <a:fillRect/>
          </a:stretch>
        </p:blipFill>
        <p:spPr>
          <a:xfrm>
            <a:off x="107315" y="842010"/>
            <a:ext cx="2801620" cy="4124325"/>
          </a:xfrm>
          <a:prstGeom prst="rect">
            <a:avLst/>
          </a:prstGeom>
          <a:noFill/>
          <a:ln>
            <a:noFill/>
          </a:ln>
        </p:spPr>
      </p:pic>
      <p:pic>
        <p:nvPicPr>
          <p:cNvPr id="4" name="图片 12" descr="教育部人文社科青年项目立项书"/>
          <p:cNvPicPr>
            <a:picLocks noChangeAspect="1"/>
          </p:cNvPicPr>
          <p:nvPr/>
        </p:nvPicPr>
        <p:blipFill>
          <a:blip r:embed="rId3"/>
          <a:srcRect t="15906" b="21515"/>
          <a:stretch>
            <a:fillRect/>
          </a:stretch>
        </p:blipFill>
        <p:spPr>
          <a:xfrm>
            <a:off x="2944495" y="826770"/>
            <a:ext cx="2961640" cy="4119245"/>
          </a:xfrm>
          <a:prstGeom prst="rect">
            <a:avLst/>
          </a:prstGeom>
        </p:spPr>
      </p:pic>
      <p:pic>
        <p:nvPicPr>
          <p:cNvPr id="2" name="图片 1"/>
          <p:cNvPicPr>
            <a:picLocks noChangeAspect="1"/>
          </p:cNvPicPr>
          <p:nvPr/>
        </p:nvPicPr>
        <p:blipFill>
          <a:blip r:embed="rId4"/>
          <a:stretch>
            <a:fillRect/>
          </a:stretch>
        </p:blipFill>
        <p:spPr>
          <a:xfrm>
            <a:off x="5941060" y="842010"/>
            <a:ext cx="3190875" cy="410400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3" descr="a5a32625e94d8d3b41e0792d528ebda"/>
          <p:cNvPicPr>
            <a:picLocks noChangeAspect="1"/>
          </p:cNvPicPr>
          <p:nvPr/>
        </p:nvPicPr>
        <p:blipFill>
          <a:blip r:embed="rId2"/>
          <a:stretch>
            <a:fillRect/>
          </a:stretch>
        </p:blipFill>
        <p:spPr>
          <a:xfrm>
            <a:off x="467360" y="116205"/>
            <a:ext cx="8486775" cy="62287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idx="4294967295"/>
          </p:nvPr>
        </p:nvSpPr>
        <p:spPr/>
        <p:txBody>
          <a:bodyPr vert="horz" wrap="square" lIns="91440" tIns="45720" rIns="91440" bIns="45720" anchor="b" anchorCtr="0"/>
          <a:lstStyle/>
          <a:p>
            <a:r>
              <a:rPr lang="en-US" altLang="zh-CN" sz="3600">
                <a:solidFill>
                  <a:srgbClr val="FF0000"/>
                </a:solidFill>
                <a:latin typeface="华文琥珀" panose="02010800040101010101" pitchFamily="2" charset="-122"/>
                <a:ea typeface="华文琥珀" panose="02010800040101010101" pitchFamily="2" charset="-122"/>
              </a:rPr>
              <a:t> </a:t>
            </a:r>
            <a:r>
              <a:rPr lang="zh-CN" altLang="en-US" sz="3600" dirty="0">
                <a:solidFill>
                  <a:srgbClr val="FF0000"/>
                </a:solidFill>
                <a:latin typeface="华文琥珀" panose="02010800040101010101" pitchFamily="2" charset="-122"/>
                <a:ea typeface="华文琥珀" panose="02010800040101010101" pitchFamily="2" charset="-122"/>
              </a:rPr>
              <a:t>第二节 假设的提出与表述</a:t>
            </a:r>
          </a:p>
        </p:txBody>
      </p:sp>
      <p:sp>
        <p:nvSpPr>
          <p:cNvPr id="56322" name="内容占位符 2"/>
          <p:cNvSpPr>
            <a:spLocks noGrp="1"/>
          </p:cNvSpPr>
          <p:nvPr>
            <p:ph sz="quarter" idx="4294967295"/>
          </p:nvPr>
        </p:nvSpPr>
        <p:spPr/>
        <p:txBody>
          <a:bodyPr vert="horz" wrap="square" lIns="91440" tIns="45720" rIns="91440" bIns="45720" anchor="t" anchorCtr="0"/>
          <a:lstStyle>
            <a:lvl1pPr lvl="0">
              <a:buClr>
                <a:schemeClr val="accent1"/>
              </a:buClr>
              <a:buSzPct val="70000"/>
              <a:buFont typeface="Wingdings" panose="05000000000000000000" pitchFamily="2" charset="2"/>
              <a:defRPr sz="2400"/>
            </a:lvl1pPr>
            <a:lvl2pPr lvl="1">
              <a:buClr>
                <a:schemeClr val="accent1"/>
              </a:buClr>
              <a:buSzPct val="80000"/>
              <a:buFont typeface="Wingdings 2" panose="05020102010507070707" pitchFamily="18" charset="2"/>
              <a:defRPr sz="2000"/>
            </a:lvl2pPr>
            <a:lvl3pPr lvl="2">
              <a:buClr>
                <a:srgbClr val="E0752F"/>
              </a:buClr>
              <a:buSzPct val="60000"/>
              <a:buFont typeface="Wingdings" panose="05000000000000000000" pitchFamily="2" charset="2"/>
              <a:defRPr sz="1800"/>
            </a:lvl3pPr>
            <a:lvl4pPr lvl="3">
              <a:buClr>
                <a:srgbClr val="FEC3AE"/>
              </a:buClr>
              <a:buSzPct val="60000"/>
              <a:buFont typeface="Wingdings" panose="05000000000000000000" pitchFamily="2" charset="2"/>
              <a:defRPr sz="1600"/>
            </a:lvl4pPr>
            <a:lvl5pPr lvl="4">
              <a:buClr>
                <a:srgbClr val="BDCAE9"/>
              </a:buClr>
              <a:buSzPct val="68000"/>
              <a:buFont typeface="Wingdings 2" panose="05020102010507070707" pitchFamily="18" charset="2"/>
              <a:defRPr sz="1600"/>
            </a:lvl5pPr>
          </a:lstStyle>
          <a:p>
            <a:pPr marL="0" lvl="0" indent="0">
              <a:lnSpc>
                <a:spcPct val="90000"/>
              </a:lnSpc>
              <a:buNone/>
            </a:pPr>
            <a:r>
              <a:rPr lang="zh-CN" altLang="en-US" sz="3300" b="1" dirty="0">
                <a:solidFill>
                  <a:srgbClr val="002060"/>
                </a:solidFill>
                <a:highlight>
                  <a:srgbClr val="FFFF00"/>
                </a:highlight>
              </a:rPr>
              <a:t>（一）课题的界定</a:t>
            </a:r>
          </a:p>
          <a:p>
            <a:pPr marL="0" lvl="0" indent="0">
              <a:lnSpc>
                <a:spcPct val="90000"/>
              </a:lnSpc>
              <a:buNone/>
            </a:pPr>
            <a:r>
              <a:rPr lang="en-US" altLang="zh-CN" sz="2600" b="1"/>
              <a:t> 1.</a:t>
            </a:r>
            <a:r>
              <a:rPr lang="zh-CN" altLang="en-US" sz="2600" b="1" dirty="0"/>
              <a:t>范围的限定</a:t>
            </a:r>
          </a:p>
          <a:p>
            <a:pPr marL="0" lvl="0" indent="0">
              <a:lnSpc>
                <a:spcPct val="90000"/>
              </a:lnSpc>
              <a:buNone/>
            </a:pPr>
            <a:r>
              <a:rPr lang="zh-CN" altLang="en-US" sz="2600" dirty="0">
                <a:ea typeface="楷体_GB2312" pitchFamily="49" charset="-122"/>
              </a:rPr>
              <a:t>气派与贴切（“当代青少年兴趣爱好研究”或“某中学初一学生学习兴趣问卷调查”）</a:t>
            </a:r>
          </a:p>
          <a:p>
            <a:pPr marL="0" lvl="0" indent="0">
              <a:lnSpc>
                <a:spcPct val="90000"/>
              </a:lnSpc>
              <a:buNone/>
            </a:pPr>
            <a:endParaRPr lang="en-US" altLang="zh-CN" sz="2600" b="1"/>
          </a:p>
          <a:p>
            <a:pPr marL="0" lvl="0" indent="0">
              <a:lnSpc>
                <a:spcPct val="90000"/>
              </a:lnSpc>
              <a:buNone/>
            </a:pPr>
            <a:r>
              <a:rPr lang="en-US" altLang="zh-CN" sz="2600" b="1"/>
              <a:t> 2.</a:t>
            </a:r>
            <a:r>
              <a:rPr lang="zh-CN" altLang="en-US" sz="2600" b="1" dirty="0"/>
              <a:t>变量的限定</a:t>
            </a:r>
          </a:p>
          <a:p>
            <a:pPr marL="0" lvl="0" indent="0">
              <a:lnSpc>
                <a:spcPct val="90000"/>
              </a:lnSpc>
              <a:buNone/>
            </a:pPr>
            <a:r>
              <a:rPr lang="zh-CN" altLang="en-US" sz="3700" b="1" dirty="0"/>
              <a:t>当代    中国    青少年  理想  调查</a:t>
            </a:r>
            <a:endParaRPr lang="zh-CN" alt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idx="4294967295"/>
          </p:nvPr>
        </p:nvSpPr>
        <p:spPr/>
        <p:txBody>
          <a:bodyPr vert="horz" wrap="square" lIns="91440" tIns="45720" rIns="91440" bIns="45720" anchor="b" anchorCtr="0"/>
          <a:lstStyle/>
          <a:p>
            <a:r>
              <a:rPr lang="zh-CN" altLang="en-US" sz="3200" b="1" dirty="0">
                <a:solidFill>
                  <a:srgbClr val="002060"/>
                </a:solidFill>
                <a:ea typeface="宋体" panose="02010600030101010101" pitchFamily="2" charset="-122"/>
              </a:rPr>
              <a:t>  </a:t>
            </a:r>
            <a:r>
              <a:rPr lang="zh-CN" altLang="en-US" sz="3200" b="1" dirty="0">
                <a:solidFill>
                  <a:schemeClr val="bg1"/>
                </a:solidFill>
                <a:highlight>
                  <a:srgbClr val="FFFF00"/>
                </a:highlight>
                <a:ea typeface="宋体" panose="02010600030101010101" pitchFamily="2" charset="-122"/>
              </a:rPr>
              <a:t>（二）假设的提出与表述</a:t>
            </a:r>
          </a:p>
        </p:txBody>
      </p:sp>
      <p:graphicFrame>
        <p:nvGraphicFramePr>
          <p:cNvPr id="4" name="内容占位符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sz="quarter" idx="1"/>
          </p:nvPr>
        </p:nvGraphicFramePr>
        <p:xfrm>
          <a:off x="468311" y="765174"/>
          <a:ext cx="7467600" cy="54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sz="quarter" idx="4294967295"/>
          </p:nvPr>
        </p:nvSpPr>
        <p:spPr>
          <a:xfrm>
            <a:off x="468630" y="333375"/>
            <a:ext cx="8121015" cy="5759450"/>
          </a:xfrm>
        </p:spPr>
        <p:txBody>
          <a:bodyPr vert="horz" wrap="square" lIns="91440" tIns="45720" rIns="91440" bIns="45720" anchor="t" anchorCtr="0"/>
          <a:lstStyle>
            <a:lvl1pPr lvl="0">
              <a:buClr>
                <a:schemeClr val="accent1"/>
              </a:buClr>
              <a:buSzPct val="70000"/>
              <a:buFont typeface="Wingdings" panose="05000000000000000000" pitchFamily="2" charset="2"/>
              <a:defRPr sz="2400"/>
            </a:lvl1pPr>
            <a:lvl2pPr lvl="1">
              <a:buClr>
                <a:schemeClr val="accent1"/>
              </a:buClr>
              <a:buSzPct val="80000"/>
              <a:buFont typeface="Wingdings 2" panose="05020102010507070707" pitchFamily="18" charset="2"/>
              <a:defRPr sz="2000"/>
            </a:lvl2pPr>
            <a:lvl3pPr lvl="2">
              <a:buClr>
                <a:srgbClr val="E0752F"/>
              </a:buClr>
              <a:buSzPct val="60000"/>
              <a:buFont typeface="Wingdings" panose="05000000000000000000" pitchFamily="2" charset="2"/>
              <a:defRPr sz="1800"/>
            </a:lvl3pPr>
            <a:lvl4pPr lvl="3">
              <a:buClr>
                <a:srgbClr val="FEC3AE"/>
              </a:buClr>
              <a:buSzPct val="60000"/>
              <a:buFont typeface="Wingdings" panose="05000000000000000000" pitchFamily="2" charset="2"/>
              <a:defRPr sz="1600"/>
            </a:lvl4pPr>
            <a:lvl5pPr lvl="4">
              <a:buClr>
                <a:srgbClr val="BDCAE9"/>
              </a:buClr>
              <a:buSzPct val="68000"/>
              <a:buFont typeface="Wingdings 2" panose="05020102010507070707" pitchFamily="18" charset="2"/>
              <a:defRPr sz="1600"/>
            </a:lvl5pPr>
          </a:lstStyle>
          <a:p>
            <a:pPr lvl="0">
              <a:lnSpc>
                <a:spcPct val="90000"/>
              </a:lnSpc>
              <a:buNone/>
            </a:pPr>
            <a:endParaRPr lang="en-US" altLang="zh-CN" sz="3600">
              <a:solidFill>
                <a:srgbClr val="FF0000"/>
              </a:solidFill>
              <a:latin typeface="华文琥珀" panose="02010800040101010101" pitchFamily="2" charset="-122"/>
              <a:ea typeface="华文琥珀" panose="02010800040101010101" pitchFamily="2" charset="-122"/>
            </a:endParaRPr>
          </a:p>
          <a:p>
            <a:pPr lvl="0">
              <a:lnSpc>
                <a:spcPct val="90000"/>
              </a:lnSpc>
              <a:buNone/>
            </a:pPr>
            <a:r>
              <a:rPr lang="zh-CN" altLang="en-US" sz="3600" dirty="0">
                <a:solidFill>
                  <a:srgbClr val="FF0000"/>
                </a:solidFill>
                <a:latin typeface="华文琥珀" panose="02010800040101010101" pitchFamily="2" charset="-122"/>
                <a:ea typeface="华文琥珀" panose="02010800040101010101" pitchFamily="2" charset="-122"/>
              </a:rPr>
              <a:t>第三节  研究方案的形成</a:t>
            </a:r>
            <a:endParaRPr lang="zh-CN" altLang="en-US" sz="3600" dirty="0">
              <a:latin typeface="宋体" panose="02010600030101010101" pitchFamily="2" charset="-122"/>
            </a:endParaRPr>
          </a:p>
          <a:p>
            <a:pPr lvl="0">
              <a:lnSpc>
                <a:spcPct val="90000"/>
              </a:lnSpc>
              <a:buNone/>
            </a:pPr>
            <a:r>
              <a:rPr lang="zh-CN" altLang="en-US" sz="2800" b="1" dirty="0">
                <a:solidFill>
                  <a:srgbClr val="FFFF00"/>
                </a:solidFill>
                <a:latin typeface="宋体" panose="02010600030101010101" pitchFamily="2" charset="-122"/>
              </a:rPr>
              <a:t> </a:t>
            </a:r>
            <a:r>
              <a:rPr lang="zh-CN" altLang="en-US" sz="3200" b="1" dirty="0">
                <a:solidFill>
                  <a:srgbClr val="FFFF00"/>
                </a:solidFill>
                <a:latin typeface="宋体" panose="02010600030101010101" pitchFamily="2" charset="-122"/>
              </a:rPr>
              <a:t>一、对象选择（抽样</a:t>
            </a:r>
            <a:r>
              <a:rPr lang="zh-CN" altLang="en-US" sz="2800" b="1" dirty="0">
                <a:solidFill>
                  <a:srgbClr val="FFFF00"/>
                </a:solidFill>
                <a:latin typeface="宋体" panose="02010600030101010101" pitchFamily="2" charset="-122"/>
              </a:rPr>
              <a:t>）</a:t>
            </a:r>
          </a:p>
          <a:p>
            <a:pPr lvl="0">
              <a:lnSpc>
                <a:spcPct val="90000"/>
              </a:lnSpc>
            </a:pPr>
            <a:r>
              <a:rPr lang="en-US" altLang="zh-CN" sz="2800">
                <a:latin typeface="黑体" panose="02010609060101010101" pitchFamily="49" charset="-122"/>
              </a:rPr>
              <a:t>——</a:t>
            </a:r>
            <a:r>
              <a:rPr lang="zh-CN" altLang="en-US" sz="2800" dirty="0">
                <a:latin typeface="宋体" panose="02010600030101010101" pitchFamily="2" charset="-122"/>
              </a:rPr>
              <a:t>完全重合法抽样</a:t>
            </a:r>
          </a:p>
          <a:p>
            <a:pPr lvl="0">
              <a:lnSpc>
                <a:spcPct val="90000"/>
              </a:lnSpc>
            </a:pPr>
            <a:r>
              <a:rPr lang="en-US" altLang="zh-CN" sz="2800">
                <a:latin typeface="黑体" panose="02010609060101010101" pitchFamily="49" charset="-122"/>
              </a:rPr>
              <a:t>——</a:t>
            </a:r>
            <a:r>
              <a:rPr lang="zh-CN" altLang="en-US" sz="2800" dirty="0">
                <a:latin typeface="宋体" panose="02010600030101010101" pitchFamily="2" charset="-122"/>
              </a:rPr>
              <a:t>概率抽样（涵义；原则；方法）</a:t>
            </a:r>
          </a:p>
          <a:p>
            <a:pPr lvl="0">
              <a:lnSpc>
                <a:spcPct val="90000"/>
              </a:lnSpc>
            </a:pPr>
            <a:r>
              <a:rPr lang="en-US" altLang="zh-CN" sz="2800">
                <a:latin typeface="黑体" panose="02010609060101010101" pitchFamily="49" charset="-122"/>
              </a:rPr>
              <a:t>——</a:t>
            </a:r>
            <a:r>
              <a:rPr lang="zh-CN" altLang="en-US" sz="2800" dirty="0">
                <a:latin typeface="宋体" panose="02010600030101010101" pitchFamily="2" charset="-122"/>
              </a:rPr>
              <a:t>非概率抽样（涵义；方法）</a:t>
            </a:r>
            <a:endParaRPr lang="en-US" altLang="zh-CN" sz="2800">
              <a:latin typeface="宋体" panose="02010600030101010101" pitchFamily="2" charset="-122"/>
            </a:endParaRPr>
          </a:p>
          <a:p>
            <a:pPr lvl="0">
              <a:lnSpc>
                <a:spcPct val="90000"/>
              </a:lnSpc>
              <a:buNone/>
            </a:pPr>
            <a:r>
              <a:rPr lang="zh-CN" altLang="en-US" sz="3200" b="1" dirty="0">
                <a:solidFill>
                  <a:srgbClr val="FFFF00"/>
                </a:solidFill>
                <a:latin typeface="宋体" panose="02010600030101010101" pitchFamily="2" charset="-122"/>
              </a:rPr>
              <a:t>二、方法的选择</a:t>
            </a:r>
          </a:p>
          <a:p>
            <a:pPr lvl="0">
              <a:lnSpc>
                <a:spcPct val="90000"/>
              </a:lnSpc>
            </a:pPr>
            <a:r>
              <a:rPr lang="zh-CN" altLang="en-US" sz="2800" dirty="0">
                <a:latin typeface="宋体" panose="02010600030101010101" pitchFamily="2" charset="-122"/>
              </a:rPr>
              <a:t>根据任务：形成事实的方法；形成理论的方法</a:t>
            </a:r>
          </a:p>
          <a:p>
            <a:pPr lvl="0">
              <a:lnSpc>
                <a:spcPct val="90000"/>
              </a:lnSpc>
            </a:pPr>
            <a:r>
              <a:rPr lang="zh-CN" altLang="en-US" sz="2800" dirty="0">
                <a:latin typeface="宋体" panose="02010600030101010101" pitchFamily="2" charset="-122"/>
              </a:rPr>
              <a:t>根据对象：观察，调查，实验</a:t>
            </a:r>
            <a:r>
              <a:rPr lang="en-US" altLang="zh-CN" sz="2800">
                <a:latin typeface="黑体" panose="02010609060101010101" pitchFamily="49" charset="-122"/>
              </a:rPr>
              <a:t>……</a:t>
            </a:r>
            <a:endParaRPr lang="en-US" altLang="zh-CN" sz="2800">
              <a:latin typeface="宋体" panose="02010600030101010101" pitchFamily="2" charset="-122"/>
            </a:endParaRPr>
          </a:p>
          <a:p>
            <a:pPr lvl="0">
              <a:lnSpc>
                <a:spcPct val="90000"/>
              </a:lnSpc>
              <a:buNone/>
            </a:pPr>
            <a:r>
              <a:rPr lang="zh-CN" altLang="en-US" sz="3200" b="1" dirty="0">
                <a:solidFill>
                  <a:srgbClr val="FFFF00"/>
                </a:solidFill>
                <a:latin typeface="宋体" panose="02010600030101010101" pitchFamily="2" charset="-122"/>
              </a:rPr>
              <a:t>三、计划的制定</a:t>
            </a:r>
          </a:p>
          <a:p>
            <a:pPr lvl="0">
              <a:lnSpc>
                <a:spcPct val="90000"/>
              </a:lnSpc>
            </a:pPr>
            <a:r>
              <a:rPr lang="zh-CN" altLang="en-US" sz="2800" dirty="0">
                <a:latin typeface="宋体" panose="02010600030101010101" pitchFamily="2" charset="-122"/>
              </a:rPr>
              <a:t>谁，何时，做何事，达到何效果或标准</a:t>
            </a:r>
          </a:p>
          <a:p>
            <a:pPr lvl="0"/>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idx="4294967295"/>
          </p:nvPr>
        </p:nvSpPr>
        <p:spPr/>
        <p:txBody>
          <a:bodyPr vert="horz" wrap="square" lIns="91440" tIns="45720" rIns="91440" bIns="45720" anchor="b" anchorCtr="0"/>
          <a:lstStyle/>
          <a:p>
            <a:r>
              <a:rPr lang="zh-CN" altLang="en-US" sz="3200" b="1" dirty="0">
                <a:solidFill>
                  <a:srgbClr val="002060"/>
                </a:solidFill>
                <a:ea typeface="宋体" panose="02010600030101010101" pitchFamily="2" charset="-122"/>
              </a:rPr>
              <a:t>  </a:t>
            </a:r>
            <a:r>
              <a:rPr lang="zh-CN" altLang="en-US" sz="3200" b="1" dirty="0">
                <a:solidFill>
                  <a:srgbClr val="002060"/>
                </a:solidFill>
                <a:highlight>
                  <a:srgbClr val="FFFF00"/>
                </a:highlight>
                <a:ea typeface="宋体" panose="02010600030101010101" pitchFamily="2" charset="-122"/>
              </a:rPr>
              <a:t>四、课题的论证</a:t>
            </a:r>
          </a:p>
        </p:txBody>
      </p:sp>
      <p:graphicFrame>
        <p:nvGraphicFramePr>
          <p:cNvPr id="5" name="内容占位符 4"/>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18434" name="标题 1"/>
          <p:cNvSpPr>
            <a:spLocks noGrp="1"/>
          </p:cNvSpPr>
          <p:nvPr>
            <p:ph type="ctrTitle" idx="4294967295"/>
          </p:nvPr>
        </p:nvSpPr>
        <p:spPr>
          <a:xfrm>
            <a:off x="252095" y="908685"/>
            <a:ext cx="8714105" cy="1680845"/>
          </a:xfrm>
        </p:spPr>
        <p:txBody>
          <a:bodyPr vert="horz" wrap="square" lIns="91440" tIns="45720" rIns="91440" bIns="45720" anchor="b" anchorCtr="0"/>
          <a:lstStyle>
            <a:lvl1pPr lvl="0">
              <a:buClrTx/>
              <a:buSzTx/>
              <a:buFontTx/>
              <a:defRPr/>
            </a:lvl1pPr>
          </a:lstStyle>
          <a:p>
            <a:pPr lvl="0" eaLnBrk="1" hangingPunct="1"/>
            <a:r>
              <a:rPr lang="zh-CN" altLang="en-US" sz="5400" b="1" dirty="0">
                <a:solidFill>
                  <a:srgbClr val="FF0000"/>
                </a:solidFill>
                <a:latin typeface="隶书" panose="02010509060101010101" pitchFamily="49" charset="-122"/>
                <a:ea typeface="隶书" panose="02010509060101010101" pitchFamily="49" charset="-122"/>
              </a:rPr>
              <a:t>第二章  教育研究方法概述</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0555" y="988695"/>
            <a:ext cx="7470140" cy="2676525"/>
          </a:xfrm>
          <a:prstGeom prst="rect">
            <a:avLst/>
          </a:prstGeom>
          <a:noFill/>
        </p:spPr>
        <p:txBody>
          <a:bodyPr wrap="square" rtlCol="0">
            <a:spAutoFit/>
          </a:bodyPr>
          <a:lstStyle/>
          <a:p>
            <a:r>
              <a:rPr lang="zh-CN" altLang="en-US" sz="3600" b="1" dirty="0">
                <a:solidFill>
                  <a:srgbClr val="FFFF00"/>
                </a:solidFill>
              </a:rPr>
              <a:t>课堂任务：</a:t>
            </a:r>
          </a:p>
          <a:p>
            <a:endParaRPr lang="zh-CN" altLang="en-US" dirty="0"/>
          </a:p>
          <a:p>
            <a:endParaRPr lang="zh-CN" altLang="en-US" dirty="0"/>
          </a:p>
          <a:p>
            <a:r>
              <a:rPr lang="zh-CN" altLang="en-US" sz="3200" dirty="0"/>
              <a:t>请检索查阅《教育研究》杂志</a:t>
            </a:r>
            <a:r>
              <a:rPr lang="en-US" altLang="zh-CN" sz="3200" dirty="0" smtClean="0"/>
              <a:t>2024-2025</a:t>
            </a:r>
            <a:r>
              <a:rPr lang="zh-CN" altLang="en-US" sz="3200" dirty="0" smtClean="0"/>
              <a:t>年论文</a:t>
            </a:r>
            <a:r>
              <a:rPr lang="zh-CN" altLang="en-US" sz="3200" dirty="0"/>
              <a:t>，记录它们分别使用了怎样的研究方法？可以具体某一篇文章为例。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idx="4294967295"/>
          </p:nvPr>
        </p:nvSpPr>
        <p:spPr/>
        <p:txBody>
          <a:bodyPr vert="horz" wrap="square" lIns="91440" tIns="45720" rIns="91440" bIns="45720" anchor="b" anchorCtr="0"/>
          <a:lstStyle/>
          <a:p>
            <a:pPr algn="ctr" eaLnBrk="1" hangingPunct="1"/>
            <a:r>
              <a:rPr lang="zh-CN" altLang="en-US" sz="4000" dirty="0">
                <a:solidFill>
                  <a:srgbClr val="FF0000"/>
                </a:solidFill>
                <a:latin typeface="华文琥珀" panose="02010800040101010101" pitchFamily="2" charset="-122"/>
                <a:ea typeface="华文琥珀" panose="02010800040101010101" pitchFamily="2" charset="-122"/>
              </a:rPr>
              <a:t>第一节  </a:t>
            </a:r>
            <a:r>
              <a:rPr lang="zh-CN" altLang="en-US" sz="4000" b="1" dirty="0">
                <a:solidFill>
                  <a:srgbClr val="FF0000"/>
                </a:solidFill>
                <a:latin typeface="华文琥珀" panose="02010800040101010101" pitchFamily="2" charset="-122"/>
                <a:ea typeface="华文琥珀" panose="02010800040101010101" pitchFamily="2" charset="-122"/>
              </a:rPr>
              <a:t>教育</a:t>
            </a:r>
            <a:r>
              <a:rPr lang="zh-CN" altLang="en-US" sz="4000" dirty="0">
                <a:solidFill>
                  <a:srgbClr val="FF0000"/>
                </a:solidFill>
                <a:latin typeface="华文琥珀" panose="02010800040101010101" pitchFamily="2" charset="-122"/>
                <a:ea typeface="华文琥珀" panose="02010800040101010101" pitchFamily="2" charset="-122"/>
              </a:rPr>
              <a:t>研究的类型</a:t>
            </a:r>
          </a:p>
        </p:txBody>
      </p:sp>
      <p:graphicFrame>
        <p:nvGraphicFramePr>
          <p:cNvPr id="4" name="内容占位符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idx="4294967295"/>
          </p:nvPr>
        </p:nvSpPr>
        <p:spPr/>
        <p:txBody>
          <a:bodyPr vert="horz" wrap="square" lIns="91440" tIns="45720" rIns="91440" bIns="45720" anchor="b" anchorCtr="0"/>
          <a:lstStyle/>
          <a:p>
            <a:pPr eaLnBrk="1" hangingPunct="1"/>
            <a:r>
              <a:rPr lang="zh-CN" altLang="en-US" sz="3200" b="1" dirty="0">
                <a:solidFill>
                  <a:srgbClr val="002060"/>
                </a:solidFill>
                <a:highlight>
                  <a:srgbClr val="FFFF00"/>
                </a:highlight>
                <a:latin typeface="宋体" panose="02010600030101010101" pitchFamily="2" charset="-122"/>
                <a:ea typeface="宋体" panose="02010600030101010101" pitchFamily="2" charset="-122"/>
              </a:rPr>
              <a:t>二、教育哲学研究与教育科学研究</a:t>
            </a:r>
          </a:p>
        </p:txBody>
      </p:sp>
      <p:graphicFrame>
        <p:nvGraphicFramePr>
          <p:cNvPr id="4" name="内容占位符 3"/>
          <p:cNvGraphicFramePr>
            <a:graphicFrameLocks noGrp="1"/>
          </p:cNvGraphicFramePr>
          <p:nvPr>
            <p:ph sz="quarter" idx="1"/>
          </p:nvPr>
        </p:nvGraphicFramePr>
        <p:xfrm>
          <a:off x="487361" y="163195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占位符 246786"/>
          <p:cNvSpPr>
            <a:spLocks noGrp="1"/>
          </p:cNvSpPr>
          <p:nvPr/>
        </p:nvSpPr>
        <p:spPr>
          <a:xfrm>
            <a:off x="1116330" y="5589905"/>
            <a:ext cx="7467600" cy="429895"/>
          </a:xfrm>
          <a:prstGeom prst="rect">
            <a:avLst/>
          </a:prstGeom>
          <a:noFill/>
          <a:ln w="9525">
            <a:noFill/>
          </a:ln>
        </p:spPr>
        <p:txBody>
          <a:bodyPr anchor="t" anchorCtr="0"/>
          <a:lstStyle/>
          <a:p>
            <a:pPr marL="273050" indent="-273050" algn="ctr" eaLnBrk="0" hangingPunct="0">
              <a:spcBef>
                <a:spcPts val="600"/>
              </a:spcBef>
              <a:buClr>
                <a:schemeClr val="accent1"/>
              </a:buClr>
              <a:buSzPct val="70000"/>
              <a:buFont typeface="Wingdings" panose="05000000000000000000" pitchFamily="2" charset="2"/>
              <a:buChar char=""/>
            </a:pPr>
            <a:r>
              <a:rPr lang="zh-CN" altLang="en-US" sz="2800" dirty="0">
                <a:latin typeface="Century Schoolbook" panose="02040604050505020304" pitchFamily="18" charset="0"/>
                <a:ea typeface="宋体" panose="02010600030101010101" pitchFamily="2" charset="-122"/>
              </a:rPr>
              <a:t>参考教材</a:t>
            </a:r>
          </a:p>
        </p:txBody>
      </p:sp>
      <p:pic>
        <p:nvPicPr>
          <p:cNvPr id="17410" name="图片 99"/>
          <p:cNvPicPr/>
          <p:nvPr/>
        </p:nvPicPr>
        <p:blipFill>
          <a:blip r:embed="rId2"/>
          <a:stretch>
            <a:fillRect/>
          </a:stretch>
        </p:blipFill>
        <p:spPr>
          <a:xfrm>
            <a:off x="755333" y="339725"/>
            <a:ext cx="3478212" cy="4933950"/>
          </a:xfrm>
          <a:prstGeom prst="rect">
            <a:avLst/>
          </a:prstGeom>
          <a:noFill/>
          <a:ln w="9525">
            <a:noFill/>
          </a:ln>
        </p:spPr>
      </p:pic>
      <p:pic>
        <p:nvPicPr>
          <p:cNvPr id="2" name="图片 1" descr="书 封面"/>
          <p:cNvPicPr>
            <a:picLocks noChangeAspect="1"/>
          </p:cNvPicPr>
          <p:nvPr/>
        </p:nvPicPr>
        <p:blipFill>
          <a:blip r:embed="rId3"/>
          <a:srcRect l="22528" t="5850" r="20437" b="8590"/>
          <a:stretch>
            <a:fillRect/>
          </a:stretch>
        </p:blipFill>
        <p:spPr>
          <a:xfrm>
            <a:off x="4283710" y="332740"/>
            <a:ext cx="3519805" cy="494093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idx="4294967295"/>
          </p:nvPr>
        </p:nvSpPr>
        <p:spPr/>
        <p:txBody>
          <a:bodyPr vert="horz" wrap="square" lIns="91440" tIns="45720" rIns="91440" bIns="45720" anchor="b" anchorCtr="0"/>
          <a:lstStyle/>
          <a:p>
            <a:pPr eaLnBrk="1" hangingPunct="1"/>
            <a:r>
              <a:rPr lang="zh-CN" altLang="en-US" sz="3200" b="1" dirty="0">
                <a:solidFill>
                  <a:srgbClr val="002060"/>
                </a:solidFill>
                <a:highlight>
                  <a:srgbClr val="FFFF00"/>
                </a:highlight>
                <a:latin typeface="宋体" panose="02010600030101010101" pitchFamily="2" charset="-122"/>
                <a:ea typeface="宋体" panose="02010600030101010101" pitchFamily="2" charset="-122"/>
              </a:rPr>
              <a:t>三、教育学研究与元教育学研究</a:t>
            </a:r>
          </a:p>
        </p:txBody>
      </p:sp>
      <p:graphicFrame>
        <p:nvGraphicFramePr>
          <p:cNvPr id="4" name="内容占位符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p:txBody>
          <a:bodyPr vert="horz" wrap="square" lIns="91440" tIns="45720" rIns="91440" bIns="45720" anchor="b" anchorCtr="0"/>
          <a:lstStyle/>
          <a:p>
            <a:pPr algn="ctr" eaLnBrk="1" hangingPunct="1"/>
            <a:r>
              <a:rPr lang="zh-CN" altLang="en-US" sz="4000" b="1" dirty="0">
                <a:solidFill>
                  <a:srgbClr val="FF0000"/>
                </a:solidFill>
                <a:latin typeface="华文琥珀" panose="02010800040101010101" pitchFamily="2" charset="-122"/>
                <a:ea typeface="华文琥珀" panose="02010800040101010101" pitchFamily="2" charset="-122"/>
              </a:rPr>
              <a:t>第二节  教育研究大的方法</a:t>
            </a:r>
          </a:p>
        </p:txBody>
      </p:sp>
      <p:graphicFrame>
        <p:nvGraphicFramePr>
          <p:cNvPr id="15" name="内容占位符 14"/>
          <p:cNvGraphicFramePr>
            <a:graphicFrameLocks noGrp="1"/>
          </p:cNvGraphicFramePr>
          <p:nvPr>
            <p:ph sz="quarter" idx="1"/>
          </p:nvPr>
        </p:nvGraphicFramePr>
        <p:xfrm>
          <a:off x="563561" y="1704975"/>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3" name="Line 10"/>
          <p:cNvSpPr/>
          <p:nvPr/>
        </p:nvSpPr>
        <p:spPr>
          <a:xfrm>
            <a:off x="4787900" y="4608513"/>
            <a:ext cx="2590800" cy="457200"/>
          </a:xfrm>
          <a:prstGeom prst="line">
            <a:avLst/>
          </a:prstGeom>
          <a:ln w="38100" cap="flat" cmpd="sng">
            <a:solidFill>
              <a:schemeClr val="bg1"/>
            </a:solidFill>
            <a:prstDash val="solid"/>
            <a:round/>
            <a:headEnd type="none" w="med" len="med"/>
            <a:tailEnd type="triangle" w="med" len="med"/>
          </a:ln>
        </p:spPr>
      </p:sp>
      <p:sp>
        <p:nvSpPr>
          <p:cNvPr id="20484" name="Line 11"/>
          <p:cNvSpPr/>
          <p:nvPr/>
        </p:nvSpPr>
        <p:spPr>
          <a:xfrm flipH="1">
            <a:off x="4787900" y="5586413"/>
            <a:ext cx="2590800" cy="457200"/>
          </a:xfrm>
          <a:prstGeom prst="line">
            <a:avLst/>
          </a:prstGeom>
          <a:ln w="38100" cap="flat" cmpd="sng">
            <a:solidFill>
              <a:schemeClr val="bg1"/>
            </a:solidFill>
            <a:prstDash val="solid"/>
            <a:round/>
            <a:headEnd type="none" w="med" len="med"/>
            <a:tailEnd type="none" w="med" len="med"/>
          </a:ln>
        </p:spPr>
      </p:sp>
      <p:sp>
        <p:nvSpPr>
          <p:cNvPr id="20485" name="Rectangle 5"/>
          <p:cNvSpPr/>
          <p:nvPr/>
        </p:nvSpPr>
        <p:spPr>
          <a:xfrm>
            <a:off x="1763713" y="5011738"/>
            <a:ext cx="1066800" cy="533400"/>
          </a:xfrm>
          <a:prstGeom prst="rect">
            <a:avLst/>
          </a:prstGeom>
          <a:noFill/>
          <a:ln w="28575" cap="flat" cmpd="sng">
            <a:solidFill>
              <a:schemeClr val="bg1"/>
            </a:solidFill>
            <a:prstDash val="solid"/>
            <a:miter/>
            <a:headEnd type="none" w="med" len="med"/>
            <a:tailEnd type="none" w="med" len="med"/>
          </a:ln>
        </p:spPr>
        <p:txBody>
          <a:bodyPr wrap="none" anchor="ctr" anchorCtr="0"/>
          <a:lstStyle/>
          <a:p>
            <a:pPr algn="ctr"/>
            <a:r>
              <a:rPr lang="zh-CN" altLang="en-US" b="1" dirty="0">
                <a:solidFill>
                  <a:schemeClr val="bg1"/>
                </a:solidFill>
                <a:latin typeface="宋体" panose="02010600030101010101" pitchFamily="2" charset="-122"/>
                <a:ea typeface="宋体" panose="02010600030101010101" pitchFamily="2" charset="-122"/>
              </a:rPr>
              <a:t>观察</a:t>
            </a:r>
          </a:p>
        </p:txBody>
      </p:sp>
      <p:sp>
        <p:nvSpPr>
          <p:cNvPr id="20486" name="Rectangle 7"/>
          <p:cNvSpPr/>
          <p:nvPr/>
        </p:nvSpPr>
        <p:spPr>
          <a:xfrm>
            <a:off x="6659563" y="5084763"/>
            <a:ext cx="1524000" cy="533400"/>
          </a:xfrm>
          <a:prstGeom prst="rect">
            <a:avLst/>
          </a:prstGeom>
          <a:noFill/>
          <a:ln w="25400" cap="flat" cmpd="sng">
            <a:solidFill>
              <a:schemeClr val="bg1"/>
            </a:solidFill>
            <a:prstDash val="solid"/>
            <a:miter/>
            <a:headEnd type="none" w="med" len="med"/>
            <a:tailEnd type="none" w="med" len="med"/>
          </a:ln>
        </p:spPr>
        <p:txBody>
          <a:bodyPr wrap="none" anchor="ctr" anchorCtr="0"/>
          <a:lstStyle/>
          <a:p>
            <a:pPr algn="ctr"/>
            <a:r>
              <a:rPr lang="zh-CN" altLang="en-US" b="1" dirty="0">
                <a:solidFill>
                  <a:schemeClr val="bg1"/>
                </a:solidFill>
                <a:latin typeface="宋体" panose="02010600030101010101" pitchFamily="2" charset="-122"/>
                <a:ea typeface="宋体" panose="02010600030101010101" pitchFamily="2" charset="-122"/>
              </a:rPr>
              <a:t>可检验原理</a:t>
            </a:r>
          </a:p>
        </p:txBody>
      </p:sp>
      <p:sp>
        <p:nvSpPr>
          <p:cNvPr id="20487" name="Line 9"/>
          <p:cNvSpPr/>
          <p:nvPr/>
        </p:nvSpPr>
        <p:spPr>
          <a:xfrm flipV="1">
            <a:off x="2419350" y="4548188"/>
            <a:ext cx="2362200" cy="457200"/>
          </a:xfrm>
          <a:prstGeom prst="line">
            <a:avLst/>
          </a:prstGeom>
          <a:ln w="38100" cap="flat" cmpd="sng">
            <a:solidFill>
              <a:schemeClr val="bg1"/>
            </a:solidFill>
            <a:prstDash val="solid"/>
            <a:round/>
            <a:headEnd type="none" w="med" len="med"/>
            <a:tailEnd type="none" w="med" len="med"/>
          </a:ln>
        </p:spPr>
      </p:sp>
      <p:sp>
        <p:nvSpPr>
          <p:cNvPr id="20488" name="Line 12"/>
          <p:cNvSpPr/>
          <p:nvPr/>
        </p:nvSpPr>
        <p:spPr>
          <a:xfrm flipH="1" flipV="1">
            <a:off x="2435225" y="5556250"/>
            <a:ext cx="2362200" cy="457200"/>
          </a:xfrm>
          <a:prstGeom prst="line">
            <a:avLst/>
          </a:prstGeom>
          <a:ln w="38100" cap="flat" cmpd="sng">
            <a:solidFill>
              <a:schemeClr val="bg1"/>
            </a:solidFill>
            <a:prstDash val="solid"/>
            <a:round/>
            <a:headEnd type="none" w="med" len="med"/>
            <a:tailEnd type="triangle" w="med" len="med"/>
          </a:ln>
        </p:spPr>
      </p:sp>
      <p:sp>
        <p:nvSpPr>
          <p:cNvPr id="20489" name="Text Box 14"/>
          <p:cNvSpPr txBox="1"/>
          <p:nvPr/>
        </p:nvSpPr>
        <p:spPr>
          <a:xfrm>
            <a:off x="4354513" y="4221163"/>
            <a:ext cx="838200" cy="457200"/>
          </a:xfrm>
          <a:prstGeom prst="rect">
            <a:avLst/>
          </a:prstGeom>
          <a:noFill/>
          <a:ln w="9525">
            <a:noFill/>
          </a:ln>
        </p:spPr>
        <p:txBody>
          <a:bodyPr anchor="t" anchorCtr="0">
            <a:spAutoFit/>
          </a:bodyPr>
          <a:lstStyle/>
          <a:p>
            <a:pPr>
              <a:spcBef>
                <a:spcPct val="50000"/>
              </a:spcBef>
            </a:pPr>
            <a:r>
              <a:rPr lang="zh-CN" altLang="en-US" sz="2400" b="1" dirty="0">
                <a:solidFill>
                  <a:schemeClr val="bg1"/>
                </a:solidFill>
                <a:latin typeface="宋体" panose="02010600030101010101" pitchFamily="2" charset="-122"/>
                <a:ea typeface="宋体" panose="02010600030101010101" pitchFamily="2" charset="-122"/>
              </a:rPr>
              <a:t>归纳</a:t>
            </a:r>
          </a:p>
        </p:txBody>
      </p:sp>
      <p:sp>
        <p:nvSpPr>
          <p:cNvPr id="20490" name="Text Box 15"/>
          <p:cNvSpPr txBox="1"/>
          <p:nvPr/>
        </p:nvSpPr>
        <p:spPr>
          <a:xfrm>
            <a:off x="4378325" y="6091238"/>
            <a:ext cx="838200" cy="396875"/>
          </a:xfrm>
          <a:prstGeom prst="rect">
            <a:avLst/>
          </a:prstGeom>
          <a:noFill/>
          <a:ln w="9525">
            <a:noFill/>
          </a:ln>
        </p:spPr>
        <p:txBody>
          <a:bodyPr anchor="t" anchorCtr="0">
            <a:spAutoFit/>
          </a:bodyPr>
          <a:lstStyle/>
          <a:p>
            <a:pPr>
              <a:spcBef>
                <a:spcPct val="50000"/>
              </a:spcBef>
            </a:pPr>
            <a:r>
              <a:rPr lang="zh-CN" altLang="en-US" sz="2000" b="1" dirty="0">
                <a:solidFill>
                  <a:schemeClr val="bg1"/>
                </a:solidFill>
                <a:latin typeface="宋体" panose="02010600030101010101" pitchFamily="2" charset="-122"/>
                <a:ea typeface="宋体" panose="02010600030101010101" pitchFamily="2" charset="-122"/>
              </a:rPr>
              <a:t>演绎</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sz="quarter" idx="1"/>
          </p:nvPr>
        </p:nvGraphicFramePr>
        <p:xfrm>
          <a:off x="538956" y="1196603"/>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6" name="TextBox 5"/>
          <p:cNvSpPr txBox="1"/>
          <p:nvPr/>
        </p:nvSpPr>
        <p:spPr>
          <a:xfrm>
            <a:off x="1763713" y="1628775"/>
            <a:ext cx="650875" cy="461963"/>
          </a:xfrm>
          <a:prstGeom prst="rect">
            <a:avLst/>
          </a:prstGeom>
          <a:noFill/>
          <a:ln w="9525">
            <a:noFill/>
          </a:ln>
        </p:spPr>
        <p:txBody>
          <a:bodyPr wrap="none" anchor="t" anchorCtr="0">
            <a:spAutoFit/>
          </a:bodyPr>
          <a:lstStyle/>
          <a:p>
            <a:pPr>
              <a:buClrTx/>
              <a:buFontTx/>
            </a:pPr>
            <a:r>
              <a:rPr lang="en-US" altLang="zh-CN" sz="2400" b="1" dirty="0">
                <a:solidFill>
                  <a:schemeClr val="bg1"/>
                </a:solidFill>
                <a:latin typeface="宋体" panose="02010600030101010101" pitchFamily="2" charset="-122"/>
                <a:ea typeface="宋体" panose="02010600030101010101" pitchFamily="2" charset="-122"/>
              </a:rPr>
              <a:t>(1)</a:t>
            </a:r>
          </a:p>
        </p:txBody>
      </p:sp>
      <p:sp>
        <p:nvSpPr>
          <p:cNvPr id="21507" name="TextBox 6"/>
          <p:cNvSpPr txBox="1"/>
          <p:nvPr/>
        </p:nvSpPr>
        <p:spPr>
          <a:xfrm>
            <a:off x="1692275" y="476250"/>
            <a:ext cx="4083685" cy="583565"/>
          </a:xfrm>
          <a:prstGeom prst="rect">
            <a:avLst/>
          </a:prstGeom>
          <a:noFill/>
          <a:ln w="9525">
            <a:noFill/>
          </a:ln>
        </p:spPr>
        <p:txBody>
          <a:bodyPr wrap="none" anchor="t" anchorCtr="0">
            <a:spAutoFit/>
          </a:bodyPr>
          <a:lstStyle/>
          <a:p>
            <a:r>
              <a:rPr lang="en-US" altLang="zh-CN" sz="3200" b="1">
                <a:latin typeface="Arial" panose="020B0604020202020204" pitchFamily="34" charset="0"/>
                <a:ea typeface="宋体" panose="02010600030101010101" pitchFamily="2" charset="-122"/>
              </a:rPr>
              <a:t>4</a:t>
            </a:r>
            <a:r>
              <a:rPr lang="zh-CN" altLang="zh-CN" sz="3200" b="1" dirty="0">
                <a:latin typeface="Arial" panose="020B0604020202020204" pitchFamily="34" charset="0"/>
                <a:ea typeface="宋体" panose="02010600030101010101" pitchFamily="2" charset="-122"/>
              </a:rPr>
              <a:t>、科学方法的分类：</a:t>
            </a:r>
            <a:endParaRPr lang="en-US" altLang="zh-CN" sz="3200" b="1">
              <a:latin typeface="Arial" panose="020B0604020202020204" pitchFamily="34" charset="0"/>
              <a:ea typeface="宋体" panose="02010600030101010101" pitchFamily="2" charset="-122"/>
            </a:endParaRPr>
          </a:p>
        </p:txBody>
      </p:sp>
      <p:sp>
        <p:nvSpPr>
          <p:cNvPr id="21508" name="TextBox 7"/>
          <p:cNvSpPr txBox="1"/>
          <p:nvPr/>
        </p:nvSpPr>
        <p:spPr>
          <a:xfrm>
            <a:off x="1692275" y="3429000"/>
            <a:ext cx="647700" cy="400050"/>
          </a:xfrm>
          <a:prstGeom prst="rect">
            <a:avLst/>
          </a:prstGeom>
          <a:noFill/>
          <a:ln w="9525">
            <a:noFill/>
          </a:ln>
        </p:spPr>
        <p:txBody>
          <a:bodyPr anchor="t" anchorCtr="0">
            <a:spAutoFit/>
          </a:bodyPr>
          <a:lstStyle/>
          <a:p>
            <a:pPr>
              <a:buClrTx/>
              <a:buFontTx/>
            </a:pP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2</a:t>
            </a:r>
            <a:r>
              <a:rPr lang="zh-CN" altLang="zh-CN" sz="2000" b="1" dirty="0">
                <a:solidFill>
                  <a:schemeClr val="bg1"/>
                </a:solidFill>
                <a:latin typeface="宋体" panose="02010600030101010101" pitchFamily="2" charset="-122"/>
                <a:ea typeface="宋体" panose="02010600030101010101" pitchFamily="2" charset="-122"/>
              </a:rPr>
              <a:t>）</a:t>
            </a:r>
          </a:p>
        </p:txBody>
      </p:sp>
      <p:sp>
        <p:nvSpPr>
          <p:cNvPr id="21509" name="TextBox 8"/>
          <p:cNvSpPr txBox="1"/>
          <p:nvPr/>
        </p:nvSpPr>
        <p:spPr>
          <a:xfrm>
            <a:off x="1619250" y="5084763"/>
            <a:ext cx="800100" cy="461962"/>
          </a:xfrm>
          <a:prstGeom prst="rect">
            <a:avLst/>
          </a:prstGeom>
          <a:noFill/>
          <a:ln w="9525">
            <a:noFill/>
          </a:ln>
        </p:spPr>
        <p:txBody>
          <a:bodyPr wrap="none" anchor="t" anchorCtr="0">
            <a:spAutoFit/>
          </a:bodyPr>
          <a:lstStyle/>
          <a:p>
            <a:pPr>
              <a:buClrTx/>
              <a:buFontTx/>
            </a:pPr>
            <a:r>
              <a:rPr lang="en-US" altLang="zh-CN" sz="2400" b="1" dirty="0">
                <a:latin typeface="宋体" panose="02010600030101010101" pitchFamily="2" charset="-122"/>
                <a:ea typeface="宋体" panose="02010600030101010101" pitchFamily="2" charset="-122"/>
              </a:rPr>
              <a:t> </a:t>
            </a:r>
            <a:r>
              <a:rPr lang="en-US" altLang="zh-CN" sz="2400" b="1" dirty="0">
                <a:solidFill>
                  <a:schemeClr val="bg1"/>
                </a:solidFill>
                <a:latin typeface="宋体" panose="02010600030101010101" pitchFamily="2" charset="-122"/>
                <a:ea typeface="宋体" panose="02010600030101010101" pitchFamily="2" charset="-122"/>
              </a:rPr>
              <a:t>(3)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标题 1"/>
          <p:cNvSpPr>
            <a:spLocks noGrp="1"/>
          </p:cNvSpPr>
          <p:nvPr>
            <p:ph type="title" idx="4294967295"/>
          </p:nvPr>
        </p:nvSpPr>
        <p:spPr/>
        <p:txBody>
          <a:bodyPr vert="horz" wrap="square" lIns="91440" tIns="45720" rIns="91440" bIns="45720" anchor="b" anchorCtr="0"/>
          <a:lstStyle/>
          <a:p>
            <a:pPr eaLnBrk="1" hangingPunct="1"/>
            <a:r>
              <a:rPr lang="zh-CN" altLang="en-US" sz="3200" b="1" dirty="0">
                <a:solidFill>
                  <a:srgbClr val="FF0000"/>
                </a:solidFill>
                <a:latin typeface="宋体" panose="02010600030101010101" pitchFamily="2" charset="-122"/>
                <a:ea typeface="宋体" panose="02010600030101010101" pitchFamily="2" charset="-122"/>
              </a:rPr>
              <a:t>二、哲学的方法</a:t>
            </a:r>
          </a:p>
        </p:txBody>
      </p:sp>
      <p:graphicFrame>
        <p:nvGraphicFramePr>
          <p:cNvPr id="4" name="内容占位符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
          </p:nvPr>
        </p:nvGraphicFramePr>
        <p:xfrm>
          <a:off x="394970" y="230505"/>
          <a:ext cx="7467600" cy="5908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标题 1"/>
          <p:cNvSpPr>
            <a:spLocks noGrp="1"/>
          </p:cNvSpPr>
          <p:nvPr>
            <p:ph type="title" idx="4294967295"/>
          </p:nvPr>
        </p:nvSpPr>
        <p:spPr/>
        <p:txBody>
          <a:bodyPr vert="horz" wrap="square" lIns="91440" tIns="45720" rIns="91440" bIns="45720" anchor="b" anchorCtr="0"/>
          <a:lstStyle/>
          <a:p>
            <a:pPr eaLnBrk="1" hangingPunct="1"/>
            <a:r>
              <a:rPr lang="zh-CN" altLang="en-US" sz="3200" b="1" dirty="0">
                <a:solidFill>
                  <a:srgbClr val="002060"/>
                </a:solidFill>
                <a:highlight>
                  <a:srgbClr val="FFFF00"/>
                </a:highlight>
                <a:latin typeface="宋体" panose="02010600030101010101" pitchFamily="2" charset="-122"/>
                <a:ea typeface="宋体" panose="02010600030101010101" pitchFamily="2" charset="-122"/>
              </a:rPr>
              <a:t>三、艺术的方法</a:t>
            </a:r>
          </a:p>
        </p:txBody>
      </p:sp>
      <p:graphicFrame>
        <p:nvGraphicFramePr>
          <p:cNvPr id="4" name="内容占位符 3"/>
          <p:cNvGraphicFramePr>
            <a:graphicFrameLocks noGrp="1"/>
          </p:cNvGraphicFramePr>
          <p:nvPr>
            <p:ph sz="quarter" idx="1"/>
          </p:nvPr>
        </p:nvGraphicFramePr>
        <p:xfrm>
          <a:off x="457199"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标题 1"/>
          <p:cNvSpPr>
            <a:spLocks noGrp="1"/>
          </p:cNvSpPr>
          <p:nvPr>
            <p:ph type="title" idx="4294967295"/>
          </p:nvPr>
        </p:nvSpPr>
        <p:spPr/>
        <p:txBody>
          <a:bodyPr vert="horz" wrap="square" lIns="91440" tIns="45720" rIns="91440" bIns="45720" anchor="b" anchorCtr="0"/>
          <a:lstStyle/>
          <a:p>
            <a:pPr eaLnBrk="1" hangingPunct="1"/>
            <a:r>
              <a:rPr lang="zh-CN" altLang="en-US" sz="3200" b="1" dirty="0">
                <a:solidFill>
                  <a:srgbClr val="002060"/>
                </a:solidFill>
                <a:highlight>
                  <a:srgbClr val="FFFF00"/>
                </a:highlight>
                <a:latin typeface="宋体" panose="02010600030101010101" pitchFamily="2" charset="-122"/>
                <a:ea typeface="宋体" panose="02010600030101010101" pitchFamily="2" charset="-122"/>
              </a:rPr>
              <a:t>四、定性的教育研究与定量的教育研究</a:t>
            </a:r>
          </a:p>
        </p:txBody>
      </p:sp>
      <p:graphicFrame>
        <p:nvGraphicFramePr>
          <p:cNvPr id="4" name="内容占位符 3"/>
          <p:cNvGraphicFramePr>
            <a:graphicFrameLocks noGrp="1"/>
          </p:cNvGraphicFramePr>
          <p:nvPr>
            <p:ph sz="quarter" idx="1"/>
          </p:nvPr>
        </p:nvGraphicFramePr>
        <p:xfrm>
          <a:off x="487361" y="1584325"/>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179705" y="1412875"/>
            <a:ext cx="8549640" cy="5015865"/>
          </a:xfrm>
          <a:prstGeom prst="rect">
            <a:avLst/>
          </a:prstGeom>
          <a:noFill/>
          <a:ln w="9525">
            <a:noFill/>
          </a:ln>
        </p:spPr>
        <p:txBody>
          <a:bodyPr wrap="square">
            <a:spAutoFit/>
          </a:bodyPr>
          <a:lstStyle/>
          <a:p>
            <a:r>
              <a:rPr lang="zh-CN" sz="3200" b="1">
                <a:solidFill>
                  <a:srgbClr val="FF0000"/>
                </a:solidFill>
                <a:latin typeface="黑体" panose="02010609060101010101" pitchFamily="49" charset="-122"/>
                <a:ea typeface="黑体" panose="02010609060101010101" pitchFamily="49" charset="-122"/>
              </a:rPr>
              <a:t>（一）定性</a:t>
            </a:r>
            <a:r>
              <a:rPr lang="en-US" altLang="zh-CN" sz="3200" b="1">
                <a:solidFill>
                  <a:srgbClr val="FF0000"/>
                </a:solidFill>
                <a:latin typeface="黑体" panose="02010609060101010101" pitchFamily="49" charset="-122"/>
                <a:ea typeface="黑体" panose="02010609060101010101" pitchFamily="49" charset="-122"/>
              </a:rPr>
              <a:t>——</a:t>
            </a:r>
            <a:r>
              <a:rPr lang="zh-CN" sz="3200" b="1">
                <a:solidFill>
                  <a:srgbClr val="FF0000"/>
                </a:solidFill>
                <a:latin typeface="黑体" panose="02010609060101010101" pitchFamily="49" charset="-122"/>
                <a:ea typeface="黑体" panose="02010609060101010101" pitchFamily="49" charset="-122"/>
              </a:rPr>
              <a:t>思辨研究</a:t>
            </a:r>
          </a:p>
          <a:p>
            <a:endParaRPr lang="zh-CN" sz="3200">
              <a:latin typeface="Calibri" panose="020F0502020204030204" pitchFamily="34" charset="0"/>
              <a:ea typeface="宋体" panose="02010600030101010101" pitchFamily="2" charset="-122"/>
            </a:endParaRPr>
          </a:p>
          <a:p>
            <a:r>
              <a:rPr lang="zh-CN" sz="3200">
                <a:latin typeface="Calibri" panose="020F0502020204030204" pitchFamily="34" charset="0"/>
                <a:ea typeface="宋体" panose="02010600030101010101" pitchFamily="2" charset="-122"/>
              </a:rPr>
              <a:t>思辨研究方法是研究者在个体理性认识能力及直观经验基础上，通过对概念、命题进行逻辑演绎推理以及认识事物本质特征的研究方法。</a:t>
            </a:r>
          </a:p>
          <a:p>
            <a:endParaRPr lang="zh-CN" sz="3200">
              <a:latin typeface="Calibri" panose="020F0502020204030204" pitchFamily="34" charset="0"/>
              <a:ea typeface="宋体" panose="02010600030101010101" pitchFamily="2" charset="-122"/>
            </a:endParaRPr>
          </a:p>
          <a:p>
            <a:r>
              <a:rPr lang="zh-CN" sz="3200">
                <a:latin typeface="Calibri" panose="020F0502020204030204" pitchFamily="34" charset="0"/>
                <a:ea typeface="宋体" panose="02010600030101010101" pitchFamily="2" charset="-122"/>
              </a:rPr>
              <a:t>思辨研究方法是以抽象的概念、命题为直接操作对象，思辨研究方法以逻辑分析作为具体研究方法。思辨研究是以认识事物本质属性为目的的。</a:t>
            </a:r>
            <a:endParaRPr lang="zh-CN" altLang="en-US" sz="3200">
              <a:latin typeface="Calibri" panose="020F0502020204030204" pitchFamily="34" charset="0"/>
              <a:ea typeface="宋体" panose="02010600030101010101" pitchFamily="2" charset="-122"/>
            </a:endParaRPr>
          </a:p>
        </p:txBody>
      </p:sp>
      <p:sp>
        <p:nvSpPr>
          <p:cNvPr id="2" name="文本框 1"/>
          <p:cNvSpPr txBox="1"/>
          <p:nvPr/>
        </p:nvSpPr>
        <p:spPr>
          <a:xfrm>
            <a:off x="612140" y="404495"/>
            <a:ext cx="6026785" cy="706755"/>
          </a:xfrm>
          <a:prstGeom prst="rect">
            <a:avLst/>
          </a:prstGeom>
          <a:noFill/>
        </p:spPr>
        <p:txBody>
          <a:bodyPr wrap="none" rtlCol="0" anchor="t">
            <a:spAutoFit/>
          </a:bodyPr>
          <a:lstStyle/>
          <a:p>
            <a:pPr algn="ctr" eaLnBrk="1" hangingPunct="1"/>
            <a:r>
              <a:rPr lang="zh-CN" altLang="en-US" sz="4000" b="1" kern="0" dirty="0">
                <a:solidFill>
                  <a:srgbClr val="FF0000"/>
                </a:solidFill>
                <a:latin typeface="华文琥珀" panose="02010800040101010101" pitchFamily="2" charset="-122"/>
                <a:ea typeface="华文琥珀" panose="02010800040101010101" pitchFamily="2" charset="-122"/>
                <a:cs typeface="+mj-cs"/>
                <a:sym typeface="+mn-ea"/>
              </a:rPr>
              <a:t>第三节  教育研究具体方法</a:t>
            </a:r>
            <a:endParaRPr lang="zh-CN" altLang="en-US" sz="4000" b="1" kern="0" dirty="0">
              <a:solidFill>
                <a:srgbClr val="FF0000"/>
              </a:solidFill>
              <a:latin typeface="华文琥珀" panose="02010800040101010101" pitchFamily="2" charset="-122"/>
              <a:ea typeface="华文琥珀" panose="02010800040101010101" pitchFamily="2" charset="-122"/>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107950" y="44450"/>
            <a:ext cx="8768080" cy="6185535"/>
          </a:xfrm>
          <a:prstGeom prst="rect">
            <a:avLst/>
          </a:prstGeom>
          <a:noFill/>
          <a:ln w="9525">
            <a:noFill/>
          </a:ln>
        </p:spPr>
        <p:txBody>
          <a:bodyPr wrap="square">
            <a:spAutoFit/>
          </a:bodyPr>
          <a:lstStyle/>
          <a:p>
            <a:r>
              <a:rPr lang="zh-CN" sz="3200" b="1">
                <a:solidFill>
                  <a:srgbClr val="FF0000"/>
                </a:solidFill>
                <a:latin typeface="黑体" panose="02010609060101010101" pitchFamily="49" charset="-122"/>
                <a:ea typeface="黑体" panose="02010609060101010101" pitchFamily="49" charset="-122"/>
              </a:rPr>
              <a:t>（二）量化研究方法</a:t>
            </a:r>
          </a:p>
          <a:p>
            <a:endParaRPr lang="zh-CN" sz="2800"/>
          </a:p>
          <a:p>
            <a:r>
              <a:rPr lang="zh-CN" sz="2800"/>
              <a:t>量化研究可划分为三种研究路径：“数量描述型定量研究、认知解释型定量研究、假设验证性定量研究”。</a:t>
            </a:r>
          </a:p>
          <a:p>
            <a:r>
              <a:rPr lang="en-US" altLang="zh-CN" sz="2800"/>
              <a:t>1.</a:t>
            </a:r>
            <a:r>
              <a:rPr lang="zh-CN" sz="2800">
                <a:solidFill>
                  <a:srgbClr val="FF0000"/>
                </a:solidFill>
              </a:rPr>
              <a:t>数量描述型</a:t>
            </a:r>
            <a:r>
              <a:rPr lang="zh-CN" sz="2800"/>
              <a:t>定量研究：一是对事物的数量进行基本描述；二是对前一种数量描述的基础上进行简单的计算和统计。</a:t>
            </a:r>
          </a:p>
          <a:p>
            <a:r>
              <a:rPr lang="en-US" altLang="zh-CN" sz="2800"/>
              <a:t>2.</a:t>
            </a:r>
            <a:r>
              <a:rPr lang="zh-CN" sz="2800">
                <a:solidFill>
                  <a:srgbClr val="FF0000"/>
                </a:solidFill>
              </a:rPr>
              <a:t>认知解释性</a:t>
            </a:r>
            <a:r>
              <a:rPr lang="zh-CN" sz="2800"/>
              <a:t>定量研究：对现象发生的原因进行深层次认知因果解释，在统计上多是进行相关性的回归。</a:t>
            </a:r>
          </a:p>
          <a:p>
            <a:r>
              <a:rPr lang="en-US" altLang="zh-CN" sz="2800"/>
              <a:t>3.</a:t>
            </a:r>
            <a:r>
              <a:rPr lang="zh-CN" sz="2800">
                <a:solidFill>
                  <a:srgbClr val="FF0000"/>
                </a:solidFill>
              </a:rPr>
              <a:t>假设验证性</a:t>
            </a:r>
            <a:r>
              <a:rPr lang="zh-CN" sz="2800"/>
              <a:t>定量研究：在相关回归的基础上验证相关理论假设。</a:t>
            </a:r>
          </a:p>
          <a:p>
            <a:endParaRPr lang="zh-CN" sz="2800"/>
          </a:p>
          <a:p>
            <a:r>
              <a:rPr lang="zh-CN" sz="2800"/>
              <a:t>量化研究的</a:t>
            </a:r>
            <a:r>
              <a:rPr lang="zh-CN" sz="2800">
                <a:solidFill>
                  <a:srgbClr val="FF0000"/>
                </a:solidFill>
              </a:rPr>
              <a:t>七个步骤</a:t>
            </a:r>
            <a:r>
              <a:rPr lang="zh-CN" sz="2800"/>
              <a:t>：研究问题、研究假设、研究设计、测量变量、搜集数据、分析数据和做出去结论。</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262255" y="116205"/>
            <a:ext cx="8758555" cy="6369685"/>
          </a:xfrm>
          <a:prstGeom prst="rect">
            <a:avLst/>
          </a:prstGeom>
          <a:noFill/>
          <a:ln w="9525">
            <a:noFill/>
          </a:ln>
        </p:spPr>
        <p:txBody>
          <a:bodyPr wrap="square">
            <a:spAutoFit/>
          </a:bodyPr>
          <a:lstStyle/>
          <a:p>
            <a:pPr>
              <a:lnSpc>
                <a:spcPct val="150000"/>
              </a:lnSpc>
            </a:pPr>
            <a:r>
              <a:rPr lang="zh-CN" sz="3200" b="1">
                <a:solidFill>
                  <a:srgbClr val="FF0000"/>
                </a:solidFill>
                <a:latin typeface="黑体" panose="02010609060101010101" pitchFamily="49" charset="-122"/>
                <a:ea typeface="黑体" panose="02010609060101010101" pitchFamily="49" charset="-122"/>
              </a:rPr>
              <a:t>（三）质性研究方法</a:t>
            </a:r>
            <a:endParaRPr lang="en-US" sz="1050">
              <a:latin typeface="Calibri" panose="020F0502020204030204" pitchFamily="34" charset="0"/>
              <a:ea typeface="宋体" panose="02010600030101010101" pitchFamily="2" charset="-122"/>
            </a:endParaRPr>
          </a:p>
          <a:p>
            <a:pPr>
              <a:lnSpc>
                <a:spcPct val="150000"/>
              </a:lnSpc>
            </a:pPr>
            <a:r>
              <a:rPr lang="en-US" sz="2400">
                <a:latin typeface="Calibri" panose="020F0502020204030204" pitchFamily="34" charset="0"/>
                <a:ea typeface="宋体" panose="02010600030101010101" pitchFamily="2" charset="-122"/>
              </a:rPr>
              <a:t>1. </a:t>
            </a:r>
            <a:r>
              <a:rPr lang="zh-CN" sz="2400">
                <a:solidFill>
                  <a:srgbClr val="FF0000"/>
                </a:solidFill>
                <a:latin typeface="Calibri" panose="020F0502020204030204" pitchFamily="34" charset="0"/>
                <a:ea typeface="宋体" panose="02010600030101010101" pitchFamily="2" charset="-122"/>
              </a:rPr>
              <a:t>自然主义的研究情境</a:t>
            </a:r>
            <a:r>
              <a:rPr lang="zh-CN" sz="2400">
                <a:latin typeface="Calibri" panose="020F0502020204030204" pitchFamily="34" charset="0"/>
                <a:ea typeface="宋体" panose="02010600030101010101" pitchFamily="2" charset="-122"/>
              </a:rPr>
              <a:t>。研究者深入其所研究事物现场。</a:t>
            </a:r>
            <a:endParaRPr lang="en-US" sz="2400">
              <a:latin typeface="Calibri" panose="020F0502020204030204" pitchFamily="34" charset="0"/>
              <a:ea typeface="宋体" panose="02010600030101010101" pitchFamily="2" charset="-122"/>
            </a:endParaRPr>
          </a:p>
          <a:p>
            <a:pPr>
              <a:lnSpc>
                <a:spcPct val="150000"/>
              </a:lnSpc>
            </a:pPr>
            <a:r>
              <a:rPr lang="en-US" sz="2400">
                <a:latin typeface="Calibri" panose="020F0502020204030204" pitchFamily="34" charset="0"/>
                <a:ea typeface="宋体" panose="02010600030101010101" pitchFamily="2" charset="-122"/>
              </a:rPr>
              <a:t>2. </a:t>
            </a:r>
            <a:r>
              <a:rPr lang="zh-CN" sz="2400">
                <a:solidFill>
                  <a:srgbClr val="FF0000"/>
                </a:solidFill>
                <a:latin typeface="Calibri" panose="020F0502020204030204" pitchFamily="34" charset="0"/>
                <a:ea typeface="宋体" panose="02010600030101010101" pitchFamily="2" charset="-122"/>
              </a:rPr>
              <a:t>归纳式的逻辑方法</a:t>
            </a:r>
            <a:r>
              <a:rPr lang="zh-CN" sz="2400">
                <a:latin typeface="Calibri" panose="020F0502020204030204" pitchFamily="34" charset="0"/>
                <a:ea typeface="宋体" panose="02010600030101010101" pitchFamily="2" charset="-122"/>
              </a:rPr>
              <a:t>。在保持原有状态不变的情况下，对事物的真实过程进行研究，在收集和分析资料时，采用“自下而上”的路线。</a:t>
            </a:r>
            <a:endParaRPr lang="en-US" sz="2400">
              <a:latin typeface="Calibri" panose="020F0502020204030204" pitchFamily="34" charset="0"/>
              <a:ea typeface="宋体" panose="02010600030101010101" pitchFamily="2" charset="-122"/>
            </a:endParaRPr>
          </a:p>
          <a:p>
            <a:pPr>
              <a:lnSpc>
                <a:spcPct val="150000"/>
              </a:lnSpc>
            </a:pPr>
            <a:r>
              <a:rPr lang="en-US" sz="2400">
                <a:latin typeface="Calibri" panose="020F0502020204030204" pitchFamily="34" charset="0"/>
                <a:ea typeface="宋体" panose="02010600030101010101" pitchFamily="2" charset="-122"/>
              </a:rPr>
              <a:t>3. </a:t>
            </a:r>
            <a:r>
              <a:rPr lang="zh-CN" sz="2400">
                <a:solidFill>
                  <a:srgbClr val="FF0000"/>
                </a:solidFill>
                <a:latin typeface="Calibri" panose="020F0502020204030204" pitchFamily="34" charset="0"/>
                <a:ea typeface="宋体" panose="02010600030101010101" pitchFamily="2" charset="-122"/>
              </a:rPr>
              <a:t>描述式的叙事手法</a:t>
            </a:r>
            <a:r>
              <a:rPr lang="zh-CN" sz="2400">
                <a:latin typeface="Calibri" panose="020F0502020204030204" pitchFamily="34" charset="0"/>
                <a:ea typeface="宋体" panose="02010600030101010101" pitchFamily="2" charset="-122"/>
              </a:rPr>
              <a:t>。现场的观察记录、关键人物的访谈。</a:t>
            </a:r>
            <a:endParaRPr lang="en-US" sz="2400">
              <a:latin typeface="Calibri" panose="020F0502020204030204" pitchFamily="34" charset="0"/>
              <a:ea typeface="宋体" panose="02010600030101010101" pitchFamily="2" charset="-122"/>
            </a:endParaRPr>
          </a:p>
          <a:p>
            <a:pPr>
              <a:lnSpc>
                <a:spcPct val="150000"/>
              </a:lnSpc>
            </a:pPr>
            <a:r>
              <a:rPr lang="en-US" sz="2400">
                <a:latin typeface="Calibri" panose="020F0502020204030204" pitchFamily="34" charset="0"/>
                <a:ea typeface="宋体" panose="02010600030101010101" pitchFamily="2" charset="-122"/>
              </a:rPr>
              <a:t>4. </a:t>
            </a:r>
            <a:r>
              <a:rPr lang="zh-CN" sz="2400">
                <a:solidFill>
                  <a:srgbClr val="FF0000"/>
                </a:solidFill>
                <a:latin typeface="Calibri" panose="020F0502020204030204" pitchFamily="34" charset="0"/>
                <a:ea typeface="宋体" panose="02010600030101010101" pitchFamily="2" charset="-122"/>
              </a:rPr>
              <a:t>整体性的视野研究</a:t>
            </a:r>
            <a:r>
              <a:rPr lang="zh-CN" sz="2400">
                <a:latin typeface="Calibri" panose="020F0502020204030204" pitchFamily="34" charset="0"/>
                <a:ea typeface="宋体" panose="02010600030101010101" pitchFamily="2" charset="-122"/>
              </a:rPr>
              <a:t>。</a:t>
            </a:r>
          </a:p>
          <a:p>
            <a:pPr>
              <a:lnSpc>
                <a:spcPct val="150000"/>
              </a:lnSpc>
            </a:pPr>
            <a:r>
              <a:rPr lang="zh-CN" sz="2400">
                <a:latin typeface="Calibri" panose="020F0502020204030204" pitchFamily="34" charset="0"/>
                <a:ea typeface="宋体" panose="02010600030101010101" pitchFamily="2" charset="-122"/>
              </a:rPr>
              <a:t>质化研究</a:t>
            </a:r>
            <a:r>
              <a:rPr lang="zh-CN" sz="2400">
                <a:solidFill>
                  <a:srgbClr val="FF0000"/>
                </a:solidFill>
                <a:latin typeface="Calibri" panose="020F0502020204030204" pitchFamily="34" charset="0"/>
                <a:ea typeface="宋体" panose="02010600030101010101" pitchFamily="2" charset="-122"/>
              </a:rPr>
              <a:t>四大步骤</a:t>
            </a:r>
            <a:r>
              <a:rPr lang="zh-CN" sz="2400">
                <a:latin typeface="Calibri" panose="020F0502020204030204" pitchFamily="34" charset="0"/>
                <a:ea typeface="宋体" panose="02010600030101010101" pitchFamily="2" charset="-122"/>
              </a:rPr>
              <a:t>：研究设计、收集材料、分析材料、得出结论。研究设计：主要包括：研究问题、研究对象、研究方法等；研究质化研究的</a:t>
            </a:r>
            <a:r>
              <a:rPr lang="zh-CN" sz="2400">
                <a:solidFill>
                  <a:srgbClr val="FF0000"/>
                </a:solidFill>
                <a:latin typeface="Calibri" panose="020F0502020204030204" pitchFamily="34" charset="0"/>
                <a:ea typeface="宋体" panose="02010600030101010101" pitchFamily="2" charset="-122"/>
              </a:rPr>
              <a:t>问题</a:t>
            </a:r>
            <a:r>
              <a:rPr lang="zh-CN" sz="2400">
                <a:latin typeface="Calibri" panose="020F0502020204030204" pitchFamily="34" charset="0"/>
                <a:ea typeface="宋体" panose="02010600030101010101" pitchFamily="2" charset="-122"/>
              </a:rPr>
              <a:t>一般为</a:t>
            </a:r>
            <a:r>
              <a:rPr lang="zh-CN" sz="2400">
                <a:solidFill>
                  <a:srgbClr val="FF0000"/>
                </a:solidFill>
                <a:latin typeface="Calibri" panose="020F0502020204030204" pitchFamily="34" charset="0"/>
                <a:ea typeface="宋体" panose="02010600030101010101" pitchFamily="2" charset="-122"/>
              </a:rPr>
              <a:t>“是什么”</a:t>
            </a:r>
            <a:r>
              <a:rPr lang="zh-CN" sz="2400">
                <a:latin typeface="Calibri" panose="020F0502020204030204" pitchFamily="34" charset="0"/>
                <a:ea typeface="宋体" panose="02010600030101010101" pitchFamily="2" charset="-122"/>
              </a:rPr>
              <a:t>型问题。 如：“教育水平不高的工作者是如何获得高收入的？。”</a:t>
            </a:r>
            <a:endParaRPr lang="zh-CN"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rcRect l="9861" t="23630" r="9713" b="23491"/>
          <a:stretch>
            <a:fillRect/>
          </a:stretch>
        </p:blipFill>
        <p:spPr>
          <a:xfrm rot="5400000">
            <a:off x="4835525" y="4375785"/>
            <a:ext cx="3011170" cy="1955165"/>
          </a:xfrm>
          <a:prstGeom prst="rect">
            <a:avLst/>
          </a:prstGeom>
          <a:noFill/>
          <a:ln w="9525">
            <a:noFill/>
          </a:ln>
        </p:spPr>
      </p:pic>
      <p:pic>
        <p:nvPicPr>
          <p:cNvPr id="101" name="图片 100"/>
          <p:cNvPicPr/>
          <p:nvPr/>
        </p:nvPicPr>
        <p:blipFill>
          <a:blip r:embed="rId4"/>
          <a:srcRect l="12443" r="12614"/>
          <a:stretch>
            <a:fillRect/>
          </a:stretch>
        </p:blipFill>
        <p:spPr>
          <a:xfrm>
            <a:off x="4680585" y="914400"/>
            <a:ext cx="1986280" cy="2875915"/>
          </a:xfrm>
          <a:prstGeom prst="rect">
            <a:avLst/>
          </a:prstGeom>
          <a:noFill/>
          <a:ln w="9525">
            <a:noFill/>
          </a:ln>
        </p:spPr>
      </p:pic>
      <p:sp>
        <p:nvSpPr>
          <p:cNvPr id="20481" name="标题 1"/>
          <p:cNvSpPr>
            <a:spLocks noGrp="1"/>
          </p:cNvSpPr>
          <p:nvPr/>
        </p:nvSpPr>
        <p:spPr>
          <a:xfrm>
            <a:off x="35560" y="116840"/>
            <a:ext cx="3221355" cy="797560"/>
          </a:xfrm>
          <a:prstGeom prst="rect">
            <a:avLst/>
          </a:prstGeom>
          <a:noFill/>
          <a:ln w="9525">
            <a:noFill/>
          </a:ln>
        </p:spPr>
        <p:txBody>
          <a:bodyPr vert="horz" wrap="square" lIns="91440" tIns="45720" rIns="91440" bIns="45720" anchor="b" anchorCtr="0"/>
          <a:lst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algn="ctr" eaLnBrk="1" hangingPunct="1"/>
            <a:r>
              <a:rPr lang="zh-CN" altLang="en-US" sz="4000" b="1" dirty="0">
                <a:solidFill>
                  <a:srgbClr val="FF0000"/>
                </a:solidFill>
                <a:latin typeface="华文琥珀" panose="02010800040101010101" pitchFamily="2" charset="-122"/>
                <a:ea typeface="华文琥珀" panose="02010800040101010101" pitchFamily="2" charset="-122"/>
              </a:rPr>
              <a:t>辅助教材：</a:t>
            </a:r>
          </a:p>
        </p:txBody>
      </p:sp>
      <p:pic>
        <p:nvPicPr>
          <p:cNvPr id="2" name="图片 1"/>
          <p:cNvPicPr>
            <a:picLocks noChangeAspect="1"/>
          </p:cNvPicPr>
          <p:nvPr/>
        </p:nvPicPr>
        <p:blipFill>
          <a:blip r:embed="rId5"/>
          <a:stretch>
            <a:fillRect/>
          </a:stretch>
        </p:blipFill>
        <p:spPr>
          <a:xfrm>
            <a:off x="251460" y="914400"/>
            <a:ext cx="2119630" cy="2870835"/>
          </a:xfrm>
          <a:prstGeom prst="rect">
            <a:avLst/>
          </a:prstGeom>
        </p:spPr>
      </p:pic>
      <p:pic>
        <p:nvPicPr>
          <p:cNvPr id="4" name="图片 3"/>
          <p:cNvPicPr>
            <a:picLocks noChangeAspect="1"/>
          </p:cNvPicPr>
          <p:nvPr/>
        </p:nvPicPr>
        <p:blipFill>
          <a:blip r:embed="rId6"/>
          <a:srcRect l="17172" r="15684"/>
          <a:stretch>
            <a:fillRect/>
          </a:stretch>
        </p:blipFill>
        <p:spPr>
          <a:xfrm>
            <a:off x="2520950" y="908050"/>
            <a:ext cx="2022475" cy="2870200"/>
          </a:xfrm>
          <a:prstGeom prst="rect">
            <a:avLst/>
          </a:prstGeom>
        </p:spPr>
      </p:pic>
      <p:sp>
        <p:nvSpPr>
          <p:cNvPr id="5" name="标题 1"/>
          <p:cNvSpPr>
            <a:spLocks noGrp="1"/>
          </p:cNvSpPr>
          <p:nvPr>
            <p:custDataLst>
              <p:tags r:id="rId1"/>
            </p:custDataLst>
          </p:nvPr>
        </p:nvSpPr>
        <p:spPr>
          <a:xfrm>
            <a:off x="251460" y="3933190"/>
            <a:ext cx="2704465" cy="797560"/>
          </a:xfrm>
          <a:prstGeom prst="rect">
            <a:avLst/>
          </a:prstGeom>
          <a:noFill/>
          <a:ln w="9525">
            <a:noFill/>
          </a:ln>
        </p:spPr>
        <p:txBody>
          <a:bodyPr vert="horz" wrap="square" lIns="91440" tIns="45720" rIns="91440" bIns="45720" anchor="b" anchorCtr="0"/>
          <a:lst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algn="ctr" eaLnBrk="1" hangingPunct="1"/>
            <a:r>
              <a:rPr lang="zh-CN" altLang="en-US" sz="4000" b="1" dirty="0">
                <a:solidFill>
                  <a:srgbClr val="FF0000"/>
                </a:solidFill>
                <a:latin typeface="华文琥珀" panose="02010800040101010101" pitchFamily="2" charset="-122"/>
                <a:ea typeface="华文琥珀" panose="02010800040101010101" pitchFamily="2" charset="-122"/>
              </a:rPr>
              <a:t>参考读物：</a:t>
            </a:r>
          </a:p>
        </p:txBody>
      </p:sp>
      <p:pic>
        <p:nvPicPr>
          <p:cNvPr id="6" name="图片 5"/>
          <p:cNvPicPr>
            <a:picLocks noChangeAspect="1"/>
          </p:cNvPicPr>
          <p:nvPr/>
        </p:nvPicPr>
        <p:blipFill>
          <a:blip r:embed="rId7"/>
          <a:stretch>
            <a:fillRect/>
          </a:stretch>
        </p:blipFill>
        <p:spPr>
          <a:xfrm>
            <a:off x="2844165" y="3848100"/>
            <a:ext cx="2286000" cy="3009900"/>
          </a:xfrm>
          <a:prstGeom prst="rect">
            <a:avLst/>
          </a:prstGeom>
        </p:spPr>
      </p:pic>
      <p:pic>
        <p:nvPicPr>
          <p:cNvPr id="7" name="图片 6"/>
          <p:cNvPicPr>
            <a:picLocks noChangeAspect="1"/>
          </p:cNvPicPr>
          <p:nvPr/>
        </p:nvPicPr>
        <p:blipFill>
          <a:blip r:embed="rId8"/>
          <a:stretch>
            <a:fillRect/>
          </a:stretch>
        </p:blipFill>
        <p:spPr>
          <a:xfrm>
            <a:off x="6804025" y="908050"/>
            <a:ext cx="1899920" cy="287655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94970" y="332740"/>
            <a:ext cx="8558530" cy="5177155"/>
          </a:xfrm>
          <a:prstGeom prst="rect">
            <a:avLst/>
          </a:prstGeom>
          <a:noFill/>
          <a:ln w="9525">
            <a:noFill/>
          </a:ln>
        </p:spPr>
        <p:txBody>
          <a:bodyPr wrap="square">
            <a:spAutoFit/>
          </a:bodyPr>
          <a:lstStyle/>
          <a:p>
            <a:r>
              <a:rPr lang="zh-CN" sz="3200" b="1">
                <a:solidFill>
                  <a:srgbClr val="FF0000"/>
                </a:solidFill>
                <a:latin typeface="黑体" panose="02010609060101010101" pitchFamily="49" charset="-122"/>
                <a:ea typeface="黑体" panose="02010609060101010101" pitchFamily="49" charset="-122"/>
              </a:rPr>
              <a:t>（四）混合研究方法</a:t>
            </a:r>
          </a:p>
          <a:p>
            <a:endParaRPr lang="en-US" sz="1050">
              <a:latin typeface="Calibri" panose="020F0502020204030204" pitchFamily="34" charset="0"/>
              <a:ea typeface="宋体" panose="02010600030101010101" pitchFamily="2" charset="-122"/>
            </a:endParaRPr>
          </a:p>
          <a:p>
            <a:r>
              <a:rPr lang="en-US" sz="3200" b="1">
                <a:solidFill>
                  <a:srgbClr val="FF0000"/>
                </a:solidFill>
                <a:latin typeface="Calibri" panose="020F0502020204030204" pitchFamily="34" charset="0"/>
                <a:ea typeface="宋体" panose="02010600030101010101" pitchFamily="2" charset="-122"/>
              </a:rPr>
              <a:t>1. </a:t>
            </a:r>
            <a:r>
              <a:rPr lang="zh-CN" sz="3200" b="1">
                <a:solidFill>
                  <a:srgbClr val="FF0000"/>
                </a:solidFill>
                <a:latin typeface="Calibri" panose="020F0502020204030204" pitchFamily="34" charset="0"/>
                <a:ea typeface="宋体" panose="02010600030101010101" pitchFamily="2" charset="-122"/>
              </a:rPr>
              <a:t>聚敛式设计</a:t>
            </a:r>
            <a:endParaRPr lang="zh-CN" sz="3200">
              <a:latin typeface="Calibri" panose="020F0502020204030204" pitchFamily="34" charset="0"/>
              <a:ea typeface="宋体" panose="02010600030101010101" pitchFamily="2" charset="-122"/>
            </a:endParaRPr>
          </a:p>
          <a:p>
            <a:r>
              <a:rPr lang="zh-CN" sz="3200">
                <a:latin typeface="Calibri" panose="020F0502020204030204" pitchFamily="34" charset="0"/>
                <a:ea typeface="宋体" panose="02010600030101010101" pitchFamily="2" charset="-122"/>
              </a:rPr>
              <a:t>同时收集和分析量化数据和质化材料，通过不同但是互补的资料来更好的回答研究问题。</a:t>
            </a:r>
          </a:p>
          <a:p>
            <a:endParaRPr lang="en-US" sz="3200">
              <a:latin typeface="Calibri" panose="020F0502020204030204" pitchFamily="34" charset="0"/>
              <a:ea typeface="宋体" panose="02010600030101010101" pitchFamily="2" charset="-122"/>
            </a:endParaRPr>
          </a:p>
          <a:p>
            <a:r>
              <a:rPr lang="en-US" sz="3200">
                <a:solidFill>
                  <a:srgbClr val="FF0000"/>
                </a:solidFill>
                <a:latin typeface="Calibri" panose="020F0502020204030204" pitchFamily="34" charset="0"/>
                <a:ea typeface="宋体" panose="02010600030101010101" pitchFamily="2" charset="-122"/>
              </a:rPr>
              <a:t>2. </a:t>
            </a:r>
            <a:r>
              <a:rPr lang="zh-CN" sz="3200">
                <a:solidFill>
                  <a:srgbClr val="FF0000"/>
                </a:solidFill>
                <a:latin typeface="Calibri" panose="020F0502020204030204" pitchFamily="34" charset="0"/>
                <a:ea typeface="宋体" panose="02010600030101010101" pitchFamily="2" charset="-122"/>
              </a:rPr>
              <a:t>解释性序列设计</a:t>
            </a:r>
            <a:endParaRPr lang="zh-CN" sz="3200">
              <a:latin typeface="Calibri" panose="020F0502020204030204" pitchFamily="34" charset="0"/>
              <a:ea typeface="宋体" panose="02010600030101010101" pitchFamily="2" charset="-122"/>
            </a:endParaRPr>
          </a:p>
          <a:p>
            <a:r>
              <a:rPr lang="zh-CN" sz="3200">
                <a:latin typeface="Calibri" panose="020F0502020204030204" pitchFamily="34" charset="0"/>
                <a:ea typeface="宋体" panose="02010600030101010101" pitchFamily="2" charset="-122"/>
              </a:rPr>
              <a:t>量化</a:t>
            </a:r>
            <a:r>
              <a:rPr lang="en-US" sz="3200">
                <a:latin typeface="Calibri" panose="020F0502020204030204" pitchFamily="34" charset="0"/>
                <a:ea typeface="宋体" panose="02010600030101010101" pitchFamily="2" charset="-122"/>
              </a:rPr>
              <a:t>--</a:t>
            </a:r>
            <a:r>
              <a:rPr lang="zh-CN" sz="3200">
                <a:latin typeface="Calibri" panose="020F0502020204030204" pitchFamily="34" charset="0"/>
                <a:ea typeface="宋体" panose="02010600030101010101" pitchFamily="2" charset="-122"/>
              </a:rPr>
              <a:t>质化研究顺序</a:t>
            </a:r>
          </a:p>
          <a:p>
            <a:endParaRPr lang="en-US" sz="3200">
              <a:latin typeface="Calibri" panose="020F0502020204030204" pitchFamily="34" charset="0"/>
              <a:ea typeface="宋体" panose="02010600030101010101" pitchFamily="2" charset="-122"/>
            </a:endParaRPr>
          </a:p>
          <a:p>
            <a:r>
              <a:rPr lang="en-US" sz="3200">
                <a:solidFill>
                  <a:srgbClr val="FF0000"/>
                </a:solidFill>
                <a:latin typeface="Calibri" panose="020F0502020204030204" pitchFamily="34" charset="0"/>
                <a:ea typeface="宋体" panose="02010600030101010101" pitchFamily="2" charset="-122"/>
              </a:rPr>
              <a:t>3. </a:t>
            </a:r>
            <a:r>
              <a:rPr lang="zh-CN" sz="3200">
                <a:solidFill>
                  <a:srgbClr val="FF0000"/>
                </a:solidFill>
                <a:latin typeface="Calibri" panose="020F0502020204030204" pitchFamily="34" charset="0"/>
                <a:ea typeface="宋体" panose="02010600030101010101" pitchFamily="2" charset="-122"/>
              </a:rPr>
              <a:t>探索性序列设计</a:t>
            </a:r>
            <a:endParaRPr lang="zh-CN" sz="3200">
              <a:latin typeface="Calibri" panose="020F0502020204030204" pitchFamily="34" charset="0"/>
              <a:ea typeface="宋体" panose="02010600030101010101" pitchFamily="2" charset="-122"/>
            </a:endParaRPr>
          </a:p>
          <a:p>
            <a:r>
              <a:rPr lang="zh-CN" sz="3200">
                <a:latin typeface="Calibri" panose="020F0502020204030204" pitchFamily="34" charset="0"/>
                <a:ea typeface="宋体" panose="02010600030101010101" pitchFamily="2" charset="-122"/>
              </a:rPr>
              <a:t>质化</a:t>
            </a:r>
            <a:r>
              <a:rPr lang="en-US" sz="3200">
                <a:latin typeface="Calibri" panose="020F0502020204030204" pitchFamily="34" charset="0"/>
                <a:ea typeface="宋体" panose="02010600030101010101" pitchFamily="2" charset="-122"/>
              </a:rPr>
              <a:t>--</a:t>
            </a:r>
            <a:r>
              <a:rPr lang="zh-CN" sz="3200">
                <a:latin typeface="Calibri" panose="020F0502020204030204" pitchFamily="34" charset="0"/>
                <a:ea typeface="宋体" panose="02010600030101010101" pitchFamily="2" charset="-122"/>
              </a:rPr>
              <a:t>量化顺序设计</a:t>
            </a:r>
            <a:endParaRPr lang="zh-CN" altLang="en-US" sz="3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0365" y="260350"/>
            <a:ext cx="8138160" cy="5262245"/>
          </a:xfrm>
          <a:prstGeom prst="rect">
            <a:avLst/>
          </a:prstGeom>
          <a:noFill/>
        </p:spPr>
        <p:txBody>
          <a:bodyPr wrap="square" rtlCol="0" anchor="t">
            <a:spAutoFit/>
          </a:bodyPr>
          <a:lstStyle/>
          <a:p>
            <a:pPr>
              <a:lnSpc>
                <a:spcPct val="150000"/>
              </a:lnSpc>
            </a:pPr>
            <a:r>
              <a:rPr lang="zh-CN" altLang="en-US" sz="2800">
                <a:solidFill>
                  <a:srgbClr val="FF0000"/>
                </a:solidFill>
                <a:latin typeface="黑体" panose="02010609060101010101" pitchFamily="49" charset="-122"/>
                <a:ea typeface="黑体" panose="02010609060101010101" pitchFamily="49" charset="-122"/>
                <a:cs typeface="黑体" panose="02010609060101010101" pitchFamily="49" charset="-122"/>
              </a:rPr>
              <a:t>作业：</a:t>
            </a:r>
          </a:p>
          <a:p>
            <a:pPr>
              <a:lnSpc>
                <a:spcPct val="150000"/>
              </a:lnSpc>
            </a:pPr>
            <a:r>
              <a:rPr lang="en-US" altLang="zh-CN" sz="2800">
                <a:solidFill>
                  <a:srgbClr val="FF0000"/>
                </a:solidFill>
                <a:latin typeface="黑体" panose="02010609060101010101" pitchFamily="49" charset="-122"/>
                <a:ea typeface="黑体" panose="02010609060101010101" pitchFamily="49" charset="-122"/>
                <a:cs typeface="黑体" panose="02010609060101010101" pitchFamily="49" charset="-122"/>
              </a:rPr>
              <a:t>1.</a:t>
            </a:r>
            <a:r>
              <a:rPr lang="zh-CN" altLang="en-US" sz="2800">
                <a:solidFill>
                  <a:srgbClr val="FF0000"/>
                </a:solidFill>
                <a:latin typeface="黑体" panose="02010609060101010101" pitchFamily="49" charset="-122"/>
                <a:ea typeface="黑体" panose="02010609060101010101" pitchFamily="49" charset="-122"/>
                <a:cs typeface="黑体" panose="02010609060101010101" pitchFamily="49" charset="-122"/>
              </a:rPr>
              <a:t>选题与小组合作：</a:t>
            </a:r>
            <a:r>
              <a:rPr lang="zh-CN" altLang="en-US" sz="2800">
                <a:latin typeface="黑体" panose="02010609060101010101" pitchFamily="49" charset="-122"/>
                <a:ea typeface="黑体" panose="02010609060101010101" pitchFamily="49" charset="-122"/>
                <a:cs typeface="黑体" panose="02010609060101010101" pitchFamily="49" charset="-122"/>
              </a:rPr>
              <a:t>选取一个与本专业相关的选题，预计使用质性与量化的混合研究方法完成研究报告。（</a:t>
            </a:r>
            <a:r>
              <a:rPr lang="en-US" altLang="zh-CN" sz="2800">
                <a:latin typeface="黑体" panose="02010609060101010101" pitchFamily="49" charset="-122"/>
                <a:ea typeface="黑体" panose="02010609060101010101" pitchFamily="49" charset="-122"/>
                <a:cs typeface="黑体" panose="02010609060101010101" pitchFamily="49" charset="-122"/>
              </a:rPr>
              <a:t>2</a:t>
            </a:r>
            <a:r>
              <a:rPr lang="zh-CN" altLang="en-US" sz="2800">
                <a:latin typeface="黑体" panose="02010609060101010101" pitchFamily="49" charset="-122"/>
                <a:ea typeface="黑体" panose="02010609060101010101" pitchFamily="49" charset="-122"/>
                <a:cs typeface="黑体" panose="02010609060101010101" pitchFamily="49" charset="-122"/>
              </a:rPr>
              <a:t>万字以上）</a:t>
            </a:r>
          </a:p>
          <a:p>
            <a:pPr>
              <a:lnSpc>
                <a:spcPct val="150000"/>
              </a:lnSpc>
            </a:pPr>
            <a:r>
              <a:rPr lang="zh-CN" altLang="en-US" sz="2800">
                <a:latin typeface="黑体" panose="02010609060101010101" pitchFamily="49" charset="-122"/>
                <a:ea typeface="黑体" panose="02010609060101010101" pitchFamily="49" charset="-122"/>
                <a:cs typeface="黑体" panose="02010609060101010101" pitchFamily="49" charset="-122"/>
              </a:rPr>
              <a:t>每</a:t>
            </a:r>
            <a:r>
              <a:rPr lang="en-US" altLang="zh-CN" sz="2800">
                <a:latin typeface="黑体" panose="02010609060101010101" pitchFamily="49" charset="-122"/>
                <a:ea typeface="黑体" panose="02010609060101010101" pitchFamily="49" charset="-122"/>
                <a:cs typeface="黑体" panose="02010609060101010101" pitchFamily="49" charset="-122"/>
              </a:rPr>
              <a:t>3-5</a:t>
            </a:r>
            <a:r>
              <a:rPr lang="zh-CN" altLang="en-US" sz="2800">
                <a:latin typeface="黑体" panose="02010609060101010101" pitchFamily="49" charset="-122"/>
                <a:ea typeface="黑体" panose="02010609060101010101" pitchFamily="49" charset="-122"/>
                <a:cs typeface="黑体" panose="02010609060101010101" pitchFamily="49" charset="-122"/>
              </a:rPr>
              <a:t>人分为一个小组，小组自行命名，选出一个小组长。小组长负责整体研究任务的推进协调。</a:t>
            </a:r>
          </a:p>
          <a:p>
            <a:pPr>
              <a:lnSpc>
                <a:spcPct val="150000"/>
              </a:lnSpc>
            </a:pPr>
            <a:r>
              <a:rPr lang="zh-CN" altLang="en-US" sz="2800">
                <a:latin typeface="黑体" panose="02010609060101010101" pitchFamily="49" charset="-122"/>
                <a:ea typeface="黑体" panose="02010609060101010101" pitchFamily="49" charset="-122"/>
                <a:cs typeface="黑体" panose="02010609060101010101" pitchFamily="49" charset="-122"/>
              </a:rPr>
              <a:t>2.</a:t>
            </a:r>
            <a:r>
              <a:rPr lang="zh-CN" altLang="en-US" sz="2800">
                <a:solidFill>
                  <a:srgbClr val="FF0000"/>
                </a:solidFill>
                <a:latin typeface="黑体" panose="02010609060101010101" pitchFamily="49" charset="-122"/>
                <a:ea typeface="黑体" panose="02010609060101010101" pitchFamily="49" charset="-122"/>
                <a:cs typeface="黑体" panose="02010609060101010101" pitchFamily="49" charset="-122"/>
              </a:rPr>
              <a:t>研究软件安装：</a:t>
            </a:r>
            <a:r>
              <a:rPr lang="zh-CN" altLang="en-US" sz="2800">
                <a:latin typeface="黑体" panose="02010609060101010101" pitchFamily="49" charset="-122"/>
                <a:ea typeface="黑体" panose="02010609060101010101" pitchFamily="49" charset="-122"/>
                <a:cs typeface="黑体" panose="02010609060101010101" pitchFamily="49" charset="-122"/>
              </a:rPr>
              <a:t>笔记本电脑 安装好 N</a:t>
            </a:r>
            <a:r>
              <a:rPr lang="en-US" altLang="zh-CN" sz="2800">
                <a:latin typeface="黑体" panose="02010609060101010101" pitchFamily="49" charset="-122"/>
                <a:ea typeface="黑体" panose="02010609060101010101" pitchFamily="49" charset="-122"/>
                <a:cs typeface="黑体" panose="02010609060101010101" pitchFamily="49" charset="-122"/>
              </a:rPr>
              <a:t>vivo</a:t>
            </a:r>
            <a:r>
              <a:rPr lang="zh-CN" altLang="en-US" sz="2800">
                <a:latin typeface="黑体" panose="02010609060101010101" pitchFamily="49" charset="-122"/>
                <a:ea typeface="黑体" panose="02010609060101010101" pitchFamily="49" charset="-122"/>
                <a:cs typeface="黑体" panose="02010609060101010101" pitchFamily="49" charset="-122"/>
              </a:rPr>
              <a:t>软件和 SPSS软件（最新版本为佳）。</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nvSpPr>
        <p:spPr>
          <a:xfrm>
            <a:off x="457200" y="620395"/>
            <a:ext cx="7467600" cy="797560"/>
          </a:xfrm>
          <a:prstGeom prst="rect">
            <a:avLst/>
          </a:prstGeom>
          <a:noFill/>
          <a:ln w="9525">
            <a:noFill/>
          </a:ln>
        </p:spPr>
        <p:txBody>
          <a:bodyPr vert="horz" wrap="square" lIns="91440" tIns="45720" rIns="91440" bIns="45720" anchor="b" anchorCtr="0"/>
          <a:lst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algn="ctr" eaLnBrk="1" hangingPunct="1"/>
            <a:r>
              <a:rPr lang="zh-CN" altLang="en-US" sz="4000" b="1" dirty="0">
                <a:solidFill>
                  <a:srgbClr val="FF0000"/>
                </a:solidFill>
                <a:latin typeface="华文琥珀" panose="02010800040101010101" pitchFamily="2" charset="-122"/>
                <a:ea typeface="华文琥珀" panose="02010800040101010101" pitchFamily="2" charset="-122"/>
              </a:rPr>
              <a:t>课程安排</a:t>
            </a:r>
          </a:p>
        </p:txBody>
      </p:sp>
      <p:sp>
        <p:nvSpPr>
          <p:cNvPr id="2" name="标题 1"/>
          <p:cNvSpPr>
            <a:spLocks noGrp="1"/>
          </p:cNvSpPr>
          <p:nvPr/>
        </p:nvSpPr>
        <p:spPr>
          <a:xfrm>
            <a:off x="611505" y="1412875"/>
            <a:ext cx="7467600" cy="3761105"/>
          </a:xfrm>
          <a:prstGeom prst="rect">
            <a:avLst/>
          </a:prstGeom>
          <a:noFill/>
          <a:ln w="9525">
            <a:noFill/>
          </a:ln>
        </p:spPr>
        <p:txBody>
          <a:bodyPr vert="horz" wrap="square" lIns="91440" tIns="45720" rIns="91440" bIns="45720" anchor="b" anchorCtr="0"/>
          <a:lst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algn="l" eaLnBrk="1" hangingPunct="1"/>
            <a:r>
              <a:rPr lang="zh-CN" altLang="en-US" sz="3600" dirty="0">
                <a:solidFill>
                  <a:srgbClr val="FF0000"/>
                </a:solidFill>
                <a:latin typeface="华文琥珀" panose="02010800040101010101" pitchFamily="2" charset="-122"/>
                <a:ea typeface="华文琥珀" panose="02010800040101010101" pitchFamily="2" charset="-122"/>
              </a:rPr>
              <a:t>学分：</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2</a:t>
            </a:r>
            <a:endParaRPr lang="en-US" altLang="zh-CN" sz="3600" dirty="0">
              <a:solidFill>
                <a:srgbClr val="FF0000"/>
              </a:solidFill>
              <a:latin typeface="华文琥珀" panose="02010800040101010101" pitchFamily="2" charset="-122"/>
              <a:ea typeface="华文琥珀" panose="02010800040101010101" pitchFamily="2" charset="-122"/>
            </a:endParaRPr>
          </a:p>
          <a:p>
            <a:pPr algn="l" eaLnBrk="1" hangingPunct="1"/>
            <a:endParaRPr lang="en-US" altLang="zh-CN" sz="3600" dirty="0">
              <a:solidFill>
                <a:srgbClr val="FF0000"/>
              </a:solidFill>
              <a:latin typeface="华文琥珀" panose="02010800040101010101" pitchFamily="2" charset="-122"/>
              <a:ea typeface="华文琥珀" panose="02010800040101010101" pitchFamily="2" charset="-122"/>
            </a:endParaRPr>
          </a:p>
          <a:p>
            <a:pPr algn="l" eaLnBrk="1" hangingPunct="1"/>
            <a:r>
              <a:rPr lang="zh-CN" altLang="en-US" sz="3600" dirty="0">
                <a:solidFill>
                  <a:srgbClr val="FF0000"/>
                </a:solidFill>
                <a:latin typeface="华文琥珀" panose="02010800040101010101" pitchFamily="2" charset="-122"/>
                <a:ea typeface="华文琥珀" panose="02010800040101010101" pitchFamily="2" charset="-122"/>
              </a:rPr>
              <a:t>课时：</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32</a:t>
            </a:r>
            <a:endParaRPr lang="zh-CN" altLang="en-US" sz="3600" dirty="0">
              <a:solidFill>
                <a:srgbClr val="FF0000"/>
              </a:solidFill>
              <a:latin typeface="华文琥珀" panose="02010800040101010101" pitchFamily="2" charset="-122"/>
              <a:ea typeface="华文琥珀" panose="02010800040101010101" pitchFamily="2" charset="-122"/>
            </a:endParaRPr>
          </a:p>
          <a:p>
            <a:pPr algn="l" eaLnBrk="1" hangingPunct="1"/>
            <a:endParaRPr lang="zh-CN" altLang="en-US" sz="3600" dirty="0">
              <a:solidFill>
                <a:srgbClr val="FF0000"/>
              </a:solidFill>
              <a:latin typeface="华文琥珀" panose="02010800040101010101" pitchFamily="2" charset="-122"/>
              <a:ea typeface="华文琥珀" panose="02010800040101010101" pitchFamily="2" charset="-122"/>
            </a:endParaRPr>
          </a:p>
          <a:p>
            <a:pPr algn="l" eaLnBrk="1" hangingPunct="1"/>
            <a:r>
              <a:rPr lang="zh-CN" altLang="en-US" sz="3200" dirty="0">
                <a:solidFill>
                  <a:srgbClr val="FF0000"/>
                </a:solidFill>
                <a:latin typeface="华文琥珀" panose="02010800040101010101" pitchFamily="2" charset="-122"/>
                <a:ea typeface="华文琥珀" panose="02010800040101010101" pitchFamily="2" charset="-122"/>
              </a:rPr>
              <a:t>期末考核：</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课堂个人表现（</a:t>
            </a:r>
            <a:r>
              <a:rPr lang="en-US" altLang="zh-CN" sz="3200" dirty="0">
                <a:solidFill>
                  <a:srgbClr val="FF0000"/>
                </a:solidFill>
                <a:latin typeface="黑体" panose="02010609060101010101" pitchFamily="49" charset="-122"/>
                <a:ea typeface="黑体" panose="02010609060101010101" pitchFamily="49" charset="-122"/>
                <a:cs typeface="黑体" panose="02010609060101010101" pitchFamily="49" charset="-122"/>
              </a:rPr>
              <a:t>10%</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en-US" altLang="zh-CN" sz="32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小组专题研究报告（</a:t>
            </a:r>
            <a:r>
              <a:rPr lang="en-US" altLang="zh-CN" sz="3200" dirty="0">
                <a:solidFill>
                  <a:srgbClr val="FF0000"/>
                </a:solidFill>
                <a:latin typeface="黑体" panose="02010609060101010101" pitchFamily="49" charset="-122"/>
                <a:ea typeface="黑体" panose="02010609060101010101" pitchFamily="49" charset="-122"/>
                <a:cs typeface="黑体" panose="02010609060101010101" pitchFamily="49" charset="-122"/>
              </a:rPr>
              <a:t>40%</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en-US" altLang="zh-CN" sz="32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期末考试（</a:t>
            </a:r>
            <a:r>
              <a:rPr lang="en-US" altLang="zh-CN" sz="3200" dirty="0">
                <a:solidFill>
                  <a:srgbClr val="FF0000"/>
                </a:solidFill>
                <a:latin typeface="黑体" panose="02010609060101010101" pitchFamily="49" charset="-122"/>
                <a:ea typeface="黑体" panose="02010609060101010101" pitchFamily="49" charset="-122"/>
                <a:cs typeface="黑体" panose="02010609060101010101" pitchFamily="49" charset="-122"/>
              </a:rPr>
              <a:t>50%</a:t>
            </a:r>
            <a:r>
              <a:rPr lang="zh-CN" altLang="en-US" sz="3200" dirty="0">
                <a:solidFill>
                  <a:srgbClr val="FF0000"/>
                </a:solidFill>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850" y="332740"/>
            <a:ext cx="5218430" cy="583565"/>
          </a:xfrm>
          <a:prstGeom prst="rect">
            <a:avLst/>
          </a:prstGeom>
          <a:noFill/>
        </p:spPr>
        <p:txBody>
          <a:bodyPr wrap="square" rtlCol="0" anchor="t">
            <a:spAutoFit/>
          </a:bodyPr>
          <a:lstStyle/>
          <a:p>
            <a:r>
              <a:rPr lang="zh-CN" altLang="en-US" sz="3200" dirty="0">
                <a:solidFill>
                  <a:srgbClr val="FF0000"/>
                </a:solidFill>
                <a:latin typeface="华文琥珀" panose="02010800040101010101" pitchFamily="2" charset="-122"/>
                <a:ea typeface="华文琥珀" panose="02010800040101010101" pitchFamily="2" charset="-122"/>
                <a:sym typeface="+mn-ea"/>
              </a:rPr>
              <a:t>课程结构：</a:t>
            </a:r>
            <a:endParaRPr lang="zh-CN" altLang="en-US" sz="3200"/>
          </a:p>
        </p:txBody>
      </p:sp>
      <p:pic>
        <p:nvPicPr>
          <p:cNvPr id="4" name="图片 3"/>
          <p:cNvPicPr>
            <a:picLocks noChangeAspect="1"/>
          </p:cNvPicPr>
          <p:nvPr/>
        </p:nvPicPr>
        <p:blipFill>
          <a:blip r:embed="rId2"/>
          <a:stretch>
            <a:fillRect/>
          </a:stretch>
        </p:blipFill>
        <p:spPr>
          <a:xfrm>
            <a:off x="467360" y="916305"/>
            <a:ext cx="7769225" cy="54698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05" y="692785"/>
            <a:ext cx="8284845" cy="5015865"/>
          </a:xfrm>
          <a:prstGeom prst="rect">
            <a:avLst/>
          </a:prstGeom>
          <a:noFill/>
        </p:spPr>
        <p:txBody>
          <a:bodyPr wrap="square" rtlCol="0" anchor="t">
            <a:spAutoFit/>
          </a:bodyPr>
          <a:lstStyle/>
          <a:p>
            <a:r>
              <a:rPr lang="zh-CN" altLang="en-US" sz="3200" dirty="0">
                <a:solidFill>
                  <a:srgbClr val="FF0000"/>
                </a:solidFill>
                <a:latin typeface="华文琥珀" panose="02010800040101010101" pitchFamily="2" charset="-122"/>
                <a:ea typeface="华文琥珀" panose="02010800040101010101" pitchFamily="2" charset="-122"/>
                <a:sym typeface="+mn-ea"/>
              </a:rPr>
              <a:t>学习方法：</a:t>
            </a:r>
          </a:p>
          <a:p>
            <a:endParaRPr lang="zh-CN" altLang="en-US" sz="3200"/>
          </a:p>
          <a:p>
            <a:r>
              <a:rPr lang="en-US" altLang="zh-CN" sz="3200">
                <a:latin typeface="黑体" panose="02010609060101010101" pitchFamily="49" charset="-122"/>
                <a:ea typeface="黑体" panose="02010609060101010101" pitchFamily="49" charset="-122"/>
                <a:cs typeface="黑体" panose="02010609060101010101" pitchFamily="49" charset="-122"/>
              </a:rPr>
              <a:t>1.</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理论学习</a:t>
            </a:r>
            <a:r>
              <a:rPr lang="zh-CN" altLang="en-US" sz="3200">
                <a:latin typeface="黑体" panose="02010609060101010101" pitchFamily="49" charset="-122"/>
                <a:ea typeface="黑体" panose="02010609060101010101" pitchFamily="49" charset="-122"/>
                <a:cs typeface="黑体" panose="02010609060101010101" pitchFamily="49" charset="-122"/>
              </a:rPr>
              <a:t>与</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实际操作</a:t>
            </a:r>
            <a:r>
              <a:rPr lang="zh-CN" altLang="en-US" sz="3200">
                <a:latin typeface="黑体" panose="02010609060101010101" pitchFamily="49" charset="-122"/>
                <a:ea typeface="黑体" panose="02010609060101010101" pitchFamily="49" charset="-122"/>
                <a:cs typeface="黑体" panose="02010609060101010101" pitchFamily="49" charset="-122"/>
              </a:rPr>
              <a:t>相结合。</a:t>
            </a:r>
          </a:p>
          <a:p>
            <a:endParaRPr lang="zh-CN" altLang="en-US" sz="3200">
              <a:latin typeface="黑体" panose="02010609060101010101" pitchFamily="49" charset="-122"/>
              <a:ea typeface="黑体" panose="02010609060101010101" pitchFamily="49" charset="-122"/>
              <a:cs typeface="黑体" panose="02010609060101010101" pitchFamily="49" charset="-122"/>
            </a:endParaRPr>
          </a:p>
          <a:p>
            <a:r>
              <a:rPr lang="en-US" altLang="zh-CN" sz="3200">
                <a:latin typeface="黑体" panose="02010609060101010101" pitchFamily="49" charset="-122"/>
                <a:ea typeface="黑体" panose="02010609060101010101" pitchFamily="49" charset="-122"/>
                <a:cs typeface="黑体" panose="02010609060101010101" pitchFamily="49" charset="-122"/>
              </a:rPr>
              <a:t>2.</a:t>
            </a:r>
            <a:r>
              <a:rPr lang="zh-CN" altLang="en-US" sz="3200">
                <a:latin typeface="黑体" panose="02010609060101010101" pitchFamily="49" charset="-122"/>
                <a:ea typeface="黑体" panose="02010609060101010101" pitchFamily="49" charset="-122"/>
                <a:cs typeface="黑体" panose="02010609060101010101" pitchFamily="49" charset="-122"/>
              </a:rPr>
              <a:t>选取一个与本专业相关的</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前沿问题</a:t>
            </a:r>
            <a:r>
              <a:rPr lang="zh-CN" altLang="en-US" sz="3200">
                <a:latin typeface="黑体" panose="02010609060101010101" pitchFamily="49" charset="-122"/>
                <a:ea typeface="黑体" panose="02010609060101010101" pitchFamily="49" charset="-122"/>
                <a:cs typeface="黑体" panose="02010609060101010101" pitchFamily="49" charset="-122"/>
              </a:rPr>
              <a:t>，</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小组合作研究</a:t>
            </a:r>
            <a:r>
              <a:rPr lang="zh-CN" altLang="en-US" sz="3200">
                <a:latin typeface="黑体" panose="02010609060101010101" pitchFamily="49" charset="-122"/>
                <a:ea typeface="黑体" panose="02010609060101010101" pitchFamily="49" charset="-122"/>
                <a:cs typeface="黑体" panose="02010609060101010101" pitchFamily="49" charset="-122"/>
              </a:rPr>
              <a:t>，选择使用课程讲授的两种以上研究方法，最终提交</a:t>
            </a:r>
            <a:r>
              <a:rPr lang="en-US" altLang="zh-CN" sz="3200">
                <a:solidFill>
                  <a:srgbClr val="FF0000"/>
                </a:solidFill>
                <a:latin typeface="黑体" panose="02010609060101010101" pitchFamily="49" charset="-122"/>
                <a:ea typeface="黑体" panose="02010609060101010101" pitchFamily="49" charset="-122"/>
                <a:cs typeface="黑体" panose="02010609060101010101" pitchFamily="49" charset="-122"/>
              </a:rPr>
              <a:t>2</a:t>
            </a:r>
            <a:r>
              <a:rPr lang="zh-CN" altLang="en-US" sz="3200">
                <a:latin typeface="黑体" panose="02010609060101010101" pitchFamily="49" charset="-122"/>
                <a:ea typeface="黑体" panose="02010609060101010101" pitchFamily="49" charset="-122"/>
                <a:cs typeface="黑体" panose="02010609060101010101" pitchFamily="49" charset="-122"/>
              </a:rPr>
              <a:t>万字以上的</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研究报告</a:t>
            </a:r>
            <a:r>
              <a:rPr lang="zh-CN" altLang="en-US" sz="3200">
                <a:latin typeface="黑体" panose="02010609060101010101" pitchFamily="49" charset="-122"/>
                <a:ea typeface="黑体" panose="02010609060101010101" pitchFamily="49" charset="-122"/>
                <a:cs typeface="黑体" panose="02010609060101010101" pitchFamily="49" charset="-122"/>
              </a:rPr>
              <a:t>。</a:t>
            </a:r>
          </a:p>
          <a:p>
            <a:endParaRPr lang="zh-CN" altLang="en-US" sz="3200">
              <a:latin typeface="黑体" panose="02010609060101010101" pitchFamily="49" charset="-122"/>
              <a:ea typeface="黑体" panose="02010609060101010101" pitchFamily="49" charset="-122"/>
              <a:cs typeface="黑体" panose="02010609060101010101" pitchFamily="49" charset="-122"/>
            </a:endParaRPr>
          </a:p>
          <a:p>
            <a:r>
              <a:rPr lang="en-US" altLang="zh-CN" sz="3200">
                <a:latin typeface="黑体" panose="02010609060101010101" pitchFamily="49" charset="-122"/>
                <a:ea typeface="黑体" panose="02010609060101010101" pitchFamily="49" charset="-122"/>
                <a:cs typeface="黑体" panose="02010609060101010101" pitchFamily="49" charset="-122"/>
              </a:rPr>
              <a:t>3.</a:t>
            </a:r>
            <a:r>
              <a:rPr lang="zh-CN" altLang="en-US" sz="3200">
                <a:latin typeface="黑体" panose="02010609060101010101" pitchFamily="49" charset="-122"/>
                <a:ea typeface="黑体" panose="02010609060101010101" pitchFamily="49" charset="-122"/>
                <a:cs typeface="黑体" panose="02010609060101010101" pitchFamily="49" charset="-122"/>
              </a:rPr>
              <a:t>多学习</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高质量期刊论文</a:t>
            </a:r>
            <a:r>
              <a:rPr lang="zh-CN" altLang="en-US" sz="3200">
                <a:latin typeface="黑体" panose="02010609060101010101" pitchFamily="49" charset="-122"/>
                <a:ea typeface="黑体" panose="02010609060101010101" pitchFamily="49" charset="-122"/>
                <a:cs typeface="黑体" panose="02010609060101010101" pitchFamily="49" charset="-122"/>
              </a:rPr>
              <a:t>（</a:t>
            </a:r>
            <a:r>
              <a:rPr lang="en-US" altLang="zh-CN" sz="3200">
                <a:latin typeface="黑体" panose="02010609060101010101" pitchFamily="49" charset="-122"/>
                <a:ea typeface="黑体" panose="02010609060101010101" pitchFamily="49" charset="-122"/>
                <a:cs typeface="黑体" panose="02010609060101010101" pitchFamily="49" charset="-122"/>
              </a:rPr>
              <a:t>CSSCI/SSCI</a:t>
            </a:r>
            <a:r>
              <a:rPr lang="zh-CN" altLang="en-US" sz="3200">
                <a:latin typeface="黑体" panose="02010609060101010101" pitchFamily="49" charset="-122"/>
                <a:ea typeface="黑体" panose="02010609060101010101" pitchFamily="49" charset="-122"/>
                <a:cs typeface="黑体" panose="02010609060101010101" pitchFamily="49" charset="-122"/>
              </a:rPr>
              <a:t>）与</a:t>
            </a:r>
            <a:r>
              <a:rPr lang="zh-CN" altLang="en-US" sz="3200">
                <a:solidFill>
                  <a:srgbClr val="FF0000"/>
                </a:solidFill>
                <a:latin typeface="黑体" panose="02010609060101010101" pitchFamily="49" charset="-122"/>
                <a:ea typeface="黑体" panose="02010609060101010101" pitchFamily="49" charset="-122"/>
                <a:cs typeface="黑体" panose="02010609060101010101" pitchFamily="49" charset="-122"/>
              </a:rPr>
              <a:t>优秀硕士学位论文</a:t>
            </a:r>
            <a:r>
              <a:rPr lang="zh-CN" altLang="en-US" sz="3200">
                <a:latin typeface="黑体" panose="02010609060101010101" pitchFamily="49" charset="-122"/>
                <a:ea typeface="黑体" panose="02010609060101010101" pitchFamily="49" charset="-122"/>
                <a:cs typeface="黑体" panose="02010609060101010101" pitchFamily="49" charset="-122"/>
              </a:rPr>
              <a:t>（中国知网等）。</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39750" y="548640"/>
            <a:ext cx="8521065" cy="5507990"/>
          </a:xfrm>
          <a:prstGeom prst="rect">
            <a:avLst/>
          </a:prstGeom>
          <a:noFill/>
          <a:ln w="9525">
            <a:noFill/>
          </a:ln>
        </p:spPr>
        <p:txBody>
          <a:bodyPr wrap="square">
            <a:spAutoFit/>
          </a:bodyPr>
          <a:lstStyle/>
          <a:p>
            <a:r>
              <a:rPr lang="zh-CN" sz="3200" b="1">
                <a:solidFill>
                  <a:srgbClr val="FF0000"/>
                </a:solidFill>
                <a:latin typeface="黑体" panose="02010609060101010101" pitchFamily="49" charset="-122"/>
                <a:ea typeface="黑体" panose="02010609060101010101" pitchFamily="49" charset="-122"/>
              </a:rPr>
              <a:t>问题意识：</a:t>
            </a:r>
          </a:p>
          <a:p>
            <a:r>
              <a:rPr lang="zh-CN" sz="3200">
                <a:latin typeface="Calibri" panose="020F0502020204030204" pitchFamily="34" charset="0"/>
                <a:ea typeface="宋体" panose="02010600030101010101" pitchFamily="2" charset="-122"/>
              </a:rPr>
              <a:t>被认为是学术研究的</a:t>
            </a:r>
            <a:r>
              <a:rPr lang="zh-CN" sz="3200">
                <a:solidFill>
                  <a:srgbClr val="FF0000"/>
                </a:solidFill>
                <a:latin typeface="Calibri" panose="020F0502020204030204" pitchFamily="34" charset="0"/>
                <a:ea typeface="宋体" panose="02010600030101010101" pitchFamily="2" charset="-122"/>
              </a:rPr>
              <a:t>生命和灵魂</a:t>
            </a:r>
            <a:r>
              <a:rPr lang="zh-CN" sz="3200">
                <a:latin typeface="Calibri" panose="020F0502020204030204" pitchFamily="34" charset="0"/>
                <a:ea typeface="宋体" panose="02010600030101010101" pitchFamily="2" charset="-122"/>
              </a:rPr>
              <a:t>，没有灵魂的研究只剩一副皮囊，没有价值可言。</a:t>
            </a:r>
          </a:p>
          <a:p>
            <a:endParaRPr lang="zh-CN" sz="3200">
              <a:latin typeface="Calibri" panose="020F0502020204030204" pitchFamily="34" charset="0"/>
              <a:ea typeface="宋体" panose="02010600030101010101" pitchFamily="2" charset="-122"/>
            </a:endParaRPr>
          </a:p>
          <a:p>
            <a:r>
              <a:rPr lang="zh-CN" sz="3200">
                <a:latin typeface="Calibri" panose="020F0502020204030204" pitchFamily="34" charset="0"/>
                <a:ea typeface="宋体" panose="02010600030101010101" pitchFamily="2" charset="-122"/>
              </a:rPr>
              <a:t>学术研究中的问题：</a:t>
            </a:r>
          </a:p>
          <a:p>
            <a:r>
              <a:rPr lang="en-US" sz="3200">
                <a:latin typeface="Calibri" panose="020F0502020204030204" pitchFamily="34" charset="0"/>
                <a:ea typeface="宋体" panose="02010600030101010101" pitchFamily="2" charset="-122"/>
              </a:rPr>
              <a:t>1. </a:t>
            </a:r>
            <a:r>
              <a:rPr lang="zh-CN" sz="3200">
                <a:solidFill>
                  <a:srgbClr val="FF0000"/>
                </a:solidFill>
                <a:latin typeface="Calibri" panose="020F0502020204030204" pitchFamily="34" charset="0"/>
                <a:ea typeface="宋体" panose="02010600030101010101" pitchFamily="2" charset="-122"/>
              </a:rPr>
              <a:t>是什么</a:t>
            </a:r>
            <a:r>
              <a:rPr lang="zh-CN" sz="3200">
                <a:latin typeface="Calibri" panose="020F0502020204030204" pitchFamily="34" charset="0"/>
                <a:ea typeface="宋体" panose="02010600030101010101" pitchFamily="2" charset="-122"/>
              </a:rPr>
              <a:t>？主要关注社会现象的本质属性问题，探究隐藏在表象背后的实质社会意义。</a:t>
            </a:r>
            <a:endParaRPr lang="en-US" sz="3200">
              <a:latin typeface="Calibri" panose="020F0502020204030204" pitchFamily="34" charset="0"/>
              <a:ea typeface="宋体" panose="02010600030101010101" pitchFamily="2" charset="-122"/>
            </a:endParaRPr>
          </a:p>
          <a:p>
            <a:r>
              <a:rPr lang="en-US" sz="3200">
                <a:latin typeface="Calibri" panose="020F0502020204030204" pitchFamily="34" charset="0"/>
                <a:ea typeface="宋体" panose="02010600030101010101" pitchFamily="2" charset="-122"/>
              </a:rPr>
              <a:t>2. </a:t>
            </a:r>
            <a:r>
              <a:rPr lang="zh-CN" sz="3200">
                <a:solidFill>
                  <a:srgbClr val="FF0000"/>
                </a:solidFill>
                <a:latin typeface="Calibri" panose="020F0502020204030204" pitchFamily="34" charset="0"/>
                <a:ea typeface="宋体" panose="02010600030101010101" pitchFamily="2" charset="-122"/>
              </a:rPr>
              <a:t>为什么</a:t>
            </a:r>
            <a:r>
              <a:rPr lang="zh-CN" sz="3200">
                <a:latin typeface="Calibri" panose="020F0502020204030204" pitchFamily="34" charset="0"/>
                <a:ea typeface="宋体" panose="02010600030101010101" pitchFamily="2" charset="-122"/>
              </a:rPr>
              <a:t>？主要关注社会现象发生原因。</a:t>
            </a:r>
            <a:endParaRPr lang="en-US" sz="3200">
              <a:latin typeface="Calibri" panose="020F0502020204030204" pitchFamily="34" charset="0"/>
              <a:ea typeface="宋体" panose="02010600030101010101" pitchFamily="2" charset="-122"/>
            </a:endParaRPr>
          </a:p>
          <a:p>
            <a:r>
              <a:rPr lang="en-US" sz="3200">
                <a:latin typeface="Calibri" panose="020F0502020204030204" pitchFamily="34" charset="0"/>
                <a:ea typeface="宋体" panose="02010600030101010101" pitchFamily="2" charset="-122"/>
              </a:rPr>
              <a:t>3. </a:t>
            </a:r>
            <a:r>
              <a:rPr lang="zh-CN" sz="3200">
                <a:solidFill>
                  <a:srgbClr val="FF0000"/>
                </a:solidFill>
                <a:latin typeface="Calibri" panose="020F0502020204030204" pitchFamily="34" charset="0"/>
                <a:ea typeface="宋体" panose="02010600030101010101" pitchFamily="2" charset="-122"/>
              </a:rPr>
              <a:t>怎么办</a:t>
            </a:r>
            <a:r>
              <a:rPr lang="zh-CN" sz="3200">
                <a:latin typeface="Calibri" panose="020F0502020204030204" pitchFamily="34" charset="0"/>
                <a:ea typeface="宋体" panose="02010600030101010101" pitchFamily="2" charset="-122"/>
              </a:rPr>
              <a:t>？一般呈现为对策类研究</a:t>
            </a:r>
            <a:endParaRPr lang="en-US" sz="3200">
              <a:latin typeface="Calibri" panose="020F0502020204030204" pitchFamily="34" charset="0"/>
              <a:ea typeface="宋体" panose="02010600030101010101" pitchFamily="2" charset="-122"/>
            </a:endParaRPr>
          </a:p>
          <a:p>
            <a:r>
              <a:rPr lang="en-US" sz="3200">
                <a:latin typeface="Calibri" panose="020F0502020204030204" pitchFamily="34" charset="0"/>
                <a:ea typeface="宋体" panose="02010600030101010101" pitchFamily="2" charset="-122"/>
              </a:rPr>
              <a:t>4. </a:t>
            </a:r>
            <a:r>
              <a:rPr lang="zh-CN" sz="3200">
                <a:solidFill>
                  <a:srgbClr val="FF0000"/>
                </a:solidFill>
                <a:latin typeface="Calibri" panose="020F0502020204030204" pitchFamily="34" charset="0"/>
                <a:ea typeface="宋体" panose="02010600030101010101" pitchFamily="2" charset="-122"/>
              </a:rPr>
              <a:t>会怎样</a:t>
            </a:r>
            <a:r>
              <a:rPr lang="zh-CN" sz="3200">
                <a:latin typeface="Calibri" panose="020F0502020204030204" pitchFamily="34" charset="0"/>
                <a:ea typeface="宋体" panose="02010600030101010101" pitchFamily="2" charset="-122"/>
              </a:rPr>
              <a:t>？关注事物发展趋势，探讨未来某个情境中事物的状态。</a:t>
            </a:r>
            <a:endParaRPr lang="zh-CN" altLang="en-US" sz="3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86080" y="404495"/>
            <a:ext cx="8263890" cy="1814830"/>
          </a:xfrm>
          <a:prstGeom prst="rect">
            <a:avLst/>
          </a:prstGeom>
          <a:noFill/>
          <a:ln w="9525">
            <a:noFill/>
          </a:ln>
        </p:spPr>
        <p:txBody>
          <a:bodyPr wrap="square">
            <a:spAutoFit/>
          </a:bodyPr>
          <a:lstStyle/>
          <a:p>
            <a:r>
              <a:rPr lang="zh-CN" sz="2800" b="1">
                <a:latin typeface="Calibri" panose="020F0502020204030204" pitchFamily="34" charset="0"/>
                <a:ea typeface="宋体" panose="02010600030101010101" pitchFamily="2" charset="-122"/>
              </a:rPr>
              <a:t>论文</a:t>
            </a:r>
            <a:r>
              <a:rPr lang="en-US" altLang="zh-CN" sz="2800" b="1">
                <a:latin typeface="Calibri" panose="020F0502020204030204" pitchFamily="34"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研究报告</a:t>
            </a:r>
            <a:r>
              <a:rPr lang="en-US" altLang="zh-CN" sz="2800" b="1">
                <a:latin typeface="Calibri" panose="020F0502020204030204" pitchFamily="34" charset="0"/>
                <a:ea typeface="宋体" panose="02010600030101010101" pitchFamily="2" charset="-122"/>
              </a:rPr>
              <a:t> </a:t>
            </a:r>
            <a:r>
              <a:rPr lang="zh-CN" sz="2800" b="1">
                <a:latin typeface="Calibri" panose="020F0502020204030204" pitchFamily="34" charset="0"/>
                <a:ea typeface="宋体" panose="02010600030101010101" pitchFamily="2" charset="-122"/>
              </a:rPr>
              <a:t>结构图：顶天立地加两翼</a:t>
            </a:r>
            <a:endParaRPr lang="zh-CN" sz="2800">
              <a:latin typeface="Calibri" panose="020F0502020204030204" pitchFamily="34" charset="0"/>
              <a:ea typeface="宋体" panose="02010600030101010101" pitchFamily="2" charset="-122"/>
            </a:endParaRPr>
          </a:p>
          <a:p>
            <a:r>
              <a:rPr lang="zh-CN" sz="2800">
                <a:latin typeface="Calibri" panose="020F0502020204030204" pitchFamily="34" charset="0"/>
                <a:ea typeface="宋体" panose="02010600030101010101" pitchFamily="2" charset="-122"/>
              </a:rPr>
              <a:t>基本结构</a:t>
            </a:r>
            <a:r>
              <a:rPr lang="zh-CN" sz="2800" b="1">
                <a:solidFill>
                  <a:srgbClr val="FF0000"/>
                </a:solidFill>
                <a:latin typeface="Calibri" panose="020F0502020204030204" pitchFamily="34" charset="0"/>
                <a:ea typeface="宋体" panose="02010600030101010101" pitchFamily="2" charset="-122"/>
              </a:rPr>
              <a:t>四要素</a:t>
            </a:r>
            <a:r>
              <a:rPr lang="zh-CN" sz="2800">
                <a:latin typeface="Calibri" panose="020F0502020204030204" pitchFamily="34" charset="0"/>
                <a:ea typeface="宋体" panose="02010600030101010101" pitchFamily="2" charset="-122"/>
              </a:rPr>
              <a:t>：研究对象、</a:t>
            </a:r>
            <a:r>
              <a:rPr lang="zh-CN" sz="2800">
                <a:solidFill>
                  <a:srgbClr val="FF0000"/>
                </a:solidFill>
                <a:latin typeface="Calibri" panose="020F0502020204030204" pitchFamily="34" charset="0"/>
                <a:ea typeface="宋体" panose="02010600030101010101" pitchFamily="2" charset="-122"/>
              </a:rPr>
              <a:t>研究问题</a:t>
            </a:r>
            <a:r>
              <a:rPr lang="zh-CN" sz="2800">
                <a:latin typeface="Calibri" panose="020F0502020204030204" pitchFamily="34" charset="0"/>
                <a:ea typeface="宋体" panose="02010600030101010101" pitchFamily="2" charset="-122"/>
              </a:rPr>
              <a:t>、</a:t>
            </a:r>
            <a:r>
              <a:rPr lang="zh-CN" sz="2800">
                <a:solidFill>
                  <a:srgbClr val="FF0000"/>
                </a:solidFill>
                <a:latin typeface="Calibri" panose="020F0502020204030204" pitchFamily="34" charset="0"/>
                <a:ea typeface="宋体" panose="02010600030101010101" pitchFamily="2" charset="-122"/>
              </a:rPr>
              <a:t>研究方法</a:t>
            </a:r>
            <a:r>
              <a:rPr lang="zh-CN" sz="2800">
                <a:latin typeface="Calibri" panose="020F0502020204030204" pitchFamily="34" charset="0"/>
                <a:ea typeface="宋体" panose="02010600030101010101" pitchFamily="2" charset="-122"/>
              </a:rPr>
              <a:t>、研究结论</a:t>
            </a:r>
            <a:endParaRPr lang="en-US" sz="2800">
              <a:latin typeface="Calibri" panose="020F0502020204030204" pitchFamily="34" charset="0"/>
              <a:ea typeface="宋体" panose="02010600030101010101" pitchFamily="2" charset="-122"/>
              <a:cs typeface="Times New Roman" panose="02020603050405020304" pitchFamily="18" charset="0"/>
            </a:endParaRPr>
          </a:p>
          <a:p>
            <a:r>
              <a:rPr lang="en-US" sz="2800">
                <a:latin typeface="Calibri" panose="020F0502020204030204" pitchFamily="34" charset="0"/>
                <a:ea typeface="宋体" panose="02010600030101010101" pitchFamily="2" charset="-122"/>
                <a:cs typeface="Times New Roman" panose="02020603050405020304" pitchFamily="18" charset="0"/>
              </a:rPr>
              <a:t> </a:t>
            </a:r>
            <a:endParaRPr lang="zh-CN" altLang="en-US" sz="2800"/>
          </a:p>
        </p:txBody>
      </p:sp>
      <p:pic>
        <p:nvPicPr>
          <p:cNvPr id="2" name="图片 1"/>
          <p:cNvPicPr/>
          <p:nvPr/>
        </p:nvPicPr>
        <p:blipFill>
          <a:blip r:embed="rId2"/>
          <a:stretch>
            <a:fillRect/>
          </a:stretch>
        </p:blipFill>
        <p:spPr>
          <a:xfrm>
            <a:off x="611505" y="1772920"/>
            <a:ext cx="7700645" cy="4860925"/>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M4MTY1ZjZlNzljM2RiYjBjM2MyNWJkMjc5OTQzMjIifQ=="/>
  <p:tag name="resource_record_key" val="{&quot;71&quot;:[76235679671]}"/>
  <p:tag name="commondata" val="eyJoZGlkIjoiNDVhNDhkM2Q4YmNlYzA4ZDI3M2Q0YTEwYjA5MmJkMm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凸显">
  <a:themeElements>
    <a:clrScheme name="">
      <a:dk1>
        <a:srgbClr val="000000"/>
      </a:dk1>
      <a:lt1>
        <a:srgbClr val="FFFFFF"/>
      </a:lt1>
      <a:dk2>
        <a:srgbClr val="1B2945"/>
      </a:dk2>
      <a:lt2>
        <a:srgbClr val="F1F4F9"/>
      </a:lt2>
      <a:accent1>
        <a:srgbClr val="BDCDE6"/>
      </a:accent1>
      <a:accent2>
        <a:srgbClr val="7D92B5"/>
      </a:accent2>
      <a:accent3>
        <a:srgbClr val="967DA3"/>
      </a:accent3>
      <a:accent4>
        <a:srgbClr val="DE8F85"/>
      </a:accent4>
      <a:accent5>
        <a:srgbClr val="F0C3D9"/>
      </a:accent5>
      <a:accent6>
        <a:srgbClr val="D8EAB9"/>
      </a:accent6>
      <a:hlink>
        <a:srgbClr val="5FCBFB"/>
      </a:hlink>
      <a:folHlink>
        <a:srgbClr val="B759BC"/>
      </a:folHlink>
    </a:clrScheme>
    <a:fontScheme name="5_凸显">
      <a:majorFont>
        <a:latin typeface="Century Schoolbook"/>
        <a:ea typeface="华文楷体"/>
        <a:cs typeface=""/>
      </a:majorFont>
      <a:minorFont>
        <a:latin typeface="Century School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凸显">
  <a:themeElements>
    <a:clrScheme name="">
      <a:dk1>
        <a:srgbClr val="000000"/>
      </a:dk1>
      <a:lt1>
        <a:srgbClr val="FFFFFF"/>
      </a:lt1>
      <a:dk2>
        <a:srgbClr val="1B2945"/>
      </a:dk2>
      <a:lt2>
        <a:srgbClr val="F1F4F9"/>
      </a:lt2>
      <a:accent1>
        <a:srgbClr val="BDCDE6"/>
      </a:accent1>
      <a:accent2>
        <a:srgbClr val="7D92B5"/>
      </a:accent2>
      <a:accent3>
        <a:srgbClr val="967DA3"/>
      </a:accent3>
      <a:accent4>
        <a:srgbClr val="DE8F85"/>
      </a:accent4>
      <a:accent5>
        <a:srgbClr val="F0C3D9"/>
      </a:accent5>
      <a:accent6>
        <a:srgbClr val="D8EAB9"/>
      </a:accent6>
      <a:hlink>
        <a:srgbClr val="5FCBFB"/>
      </a:hlink>
      <a:folHlink>
        <a:srgbClr val="B759BC"/>
      </a:folHlink>
    </a:clrScheme>
    <a:fontScheme name="7_凸显">
      <a:majorFont>
        <a:latin typeface=""/>
        <a:ea typeface=""/>
        <a:cs typeface=""/>
      </a:majorFont>
      <a:minorFont>
        <a:latin typeface=""/>
        <a:ea typeface=""/>
        <a:cs typeface=""/>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217</TotalTime>
  <Words>2277</Words>
  <Application>Microsoft Office PowerPoint</Application>
  <PresentationFormat>全屏显示(4:3)</PresentationFormat>
  <Paragraphs>204</Paragraphs>
  <Slides>41</Slides>
  <Notes>0</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5_凸显</vt:lpstr>
      <vt:lpstr>7_凸显</vt:lpstr>
      <vt:lpstr>第一讲： 教育研究方法概论  李 威  黄冈师范学院教育学院 邮箱：542790659@qq.com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教育研究的选题       与设计</vt:lpstr>
      <vt:lpstr>第一节 教育研究课题的选择</vt:lpstr>
      <vt:lpstr>PowerPoint 演示文稿</vt:lpstr>
      <vt:lpstr>PowerPoint 演示文稿</vt:lpstr>
      <vt:lpstr>PowerPoint 演示文稿</vt:lpstr>
      <vt:lpstr>PowerPoint 演示文稿</vt:lpstr>
      <vt:lpstr>  （三）确定课题的策略与方法</vt:lpstr>
      <vt:lpstr>PowerPoint 演示文稿</vt:lpstr>
      <vt:lpstr> 第二节 假设的提出与表述</vt:lpstr>
      <vt:lpstr>  （二）假设的提出与表述</vt:lpstr>
      <vt:lpstr>PowerPoint 演示文稿</vt:lpstr>
      <vt:lpstr>PowerPoint 演示文稿</vt:lpstr>
      <vt:lpstr>  四、课题的论证</vt:lpstr>
      <vt:lpstr>第二章  教育研究方法概述</vt:lpstr>
      <vt:lpstr>PowerPoint 演示文稿</vt:lpstr>
      <vt:lpstr>第一节  教育研究的类型</vt:lpstr>
      <vt:lpstr>二、教育哲学研究与教育科学研究</vt:lpstr>
      <vt:lpstr>三、教育学研究与元教育学研究</vt:lpstr>
      <vt:lpstr>第二节  教育研究大的方法</vt:lpstr>
      <vt:lpstr>PowerPoint 演示文稿</vt:lpstr>
      <vt:lpstr>二、哲学的方法</vt:lpstr>
      <vt:lpstr>PowerPoint 演示文稿</vt:lpstr>
      <vt:lpstr>三、艺术的方法</vt:lpstr>
      <vt:lpstr>四、定性的教育研究与定量的教育研究</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教育研究概述</dc:title>
  <dc:creator>hp</dc:creator>
  <cp:lastModifiedBy>Admin</cp:lastModifiedBy>
  <cp:revision>171</cp:revision>
  <dcterms:created xsi:type="dcterms:W3CDTF">2012-09-13T01:15:00Z</dcterms:created>
  <dcterms:modified xsi:type="dcterms:W3CDTF">2025-06-12T00:50:59Z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3F343D3E93844F119E79A4BA2810432B_13</vt:lpwstr>
  </property>
  <property fmtid="{D5CDD505-2E9C-101B-9397-08002B2CF9AE}" pid="3" name="KSOProductBuildVer">
    <vt:lpwstr>2052-12.1.0.20305</vt:lpwstr>
  </property>
</Properties>
</file>