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y" ContentType="image/p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5" r:id="rId3"/>
    <p:sldId id="266" r:id="rId4"/>
    <p:sldId id="267" r:id="rId5"/>
    <p:sldId id="268" r:id="rId6"/>
    <p:sldId id="258" r:id="rId7"/>
    <p:sldId id="257" r:id="rId8"/>
    <p:sldId id="270" r:id="rId9"/>
    <p:sldId id="256" r:id="rId10"/>
    <p:sldId id="259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5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07A87-55DD-4EA1-A941-3D599D353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2C528D-70DC-441C-9A85-E599198C0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B5E572-2FB9-4920-8079-33477926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A7E2-00E1-4488-875E-C33BB925E98D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A9E0D-5AFE-4368-BC73-9E2F8E29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9AB90-E848-4C6F-92E9-7E494E66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DB70-C040-4103-A9EF-DA66E3EEB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3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EC006-E4C9-4F08-96E9-91608931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CC2478-BDEF-4283-A2DD-261B29220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BA127-6078-403D-B39E-9B020673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A7E2-00E1-4488-875E-C33BB925E98D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A2FFF-41D6-4EF1-928F-933F6B73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713A7-693E-49EE-ADC2-63270E46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DB70-C040-4103-A9EF-DA66E3EEB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89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AF818D-0B22-4DDA-A4B2-3CAC264AB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F91180-2BB3-416A-9B02-AD864FD4D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7F6C8-B1AE-40DF-9218-212B70D0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A7E2-00E1-4488-875E-C33BB925E98D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B5A67-F3BD-41C3-9D1B-38E79C91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5A93F-1059-4C2B-A30C-334BE9AF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DB70-C040-4103-A9EF-DA66E3EEB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56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63044-6D8D-4069-B566-3FF01AA1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AC120-8520-4897-A89C-88DE02C37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CF799-727B-4BCA-B142-68C8FEB4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A7E2-00E1-4488-875E-C33BB925E98D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60C80-E58C-469B-9848-F1A14FE4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FE46E-7959-45EA-A7D7-B74067CD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DB70-C040-4103-A9EF-DA66E3EEB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39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F7461-6B22-405E-8A63-72A142AA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840A2-3A5A-4708-875A-B4FEBBFDB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90EDE-F6D3-4608-87CE-4EF252AB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A7E2-00E1-4488-875E-C33BB925E98D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B5A9C-F1D0-4B11-B68D-ECEF7CC8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1F405-F292-4DBD-9879-62F70D30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DB70-C040-4103-A9EF-DA66E3EEB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63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63C3E-0D70-41CA-8793-CA04FA1B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CC273-7842-40CB-923B-96E663A5F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15D899-4A9F-40DE-9803-B4EDD470C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8C1F2D-F944-4E1F-B257-8E23C22E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A7E2-00E1-4488-875E-C33BB925E98D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49268D-BFED-4CF2-B992-29A786E8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8FF41-63AC-40F0-BACE-59491145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DB70-C040-4103-A9EF-DA66E3EEB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2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5A097-0280-4690-9CF8-7F8407D39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8BC735-437C-41C4-B1A3-E61C63004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3256D1-8122-40DD-90AC-E4E54F971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055AB9-6D8C-449C-A315-13A79DCF1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5C5292-6392-4607-9C94-DC2C1854D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100261-1330-4ACC-A08A-05FAEA68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A7E2-00E1-4488-875E-C33BB925E98D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BB3CE7-38C9-42A8-90D1-D4D75FB1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6F9FC3-ECFA-4CF4-92A3-9040F2AA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DB70-C040-4103-A9EF-DA66E3EEB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63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86538-95BC-421E-8058-087A0BF0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29863D-3130-4885-89D6-58620BF8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A7E2-00E1-4488-875E-C33BB925E98D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ECD4F8-B822-49F1-9435-1B8488A5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B62BA0-E73A-42A7-A8D5-80C86A02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DB70-C040-4103-A9EF-DA66E3EEB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4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67892D-75CD-4ECE-AD37-01D14EFB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A7E2-00E1-4488-875E-C33BB925E98D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336981-EDE7-4349-981C-7E3369BB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42854C-AC64-4D48-92A1-2AE79D2D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DB70-C040-4103-A9EF-DA66E3EEB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9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91CEB-199C-4D5B-BF15-98300C1B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20741-1A51-406B-B878-2B252ADD8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597CEB-57CF-472D-917E-BD3C5271A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6DF961-C331-4871-A395-94B91055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A7E2-00E1-4488-875E-C33BB925E98D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C9C340-C561-4B69-AB28-FEA7A060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F37F5-D641-4078-A619-491A28F8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DB70-C040-4103-A9EF-DA66E3EEB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0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7C232-6A34-4CB4-B3C1-1428F733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AA8D76-7C44-4505-9240-C84EB04C2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FD4A50-2E01-4748-86B0-0BCC21860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91370-564A-4FBC-B067-C4E5F04A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A7E2-00E1-4488-875E-C33BB925E98D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36541-9F42-48F5-B415-953597D3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DBBBA1-1C45-4F2D-A42B-28E55C40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DB70-C040-4103-A9EF-DA66E3EEB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6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A1F9B9-25A9-41DF-AB4F-8F21B2FD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A11CB-CBF3-4365-AA68-50C4F6AC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AE2EF-3E17-4C81-AFE3-D44B94987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A7E2-00E1-4488-875E-C33BB925E98D}" type="datetimeFigureOut">
              <a:rPr lang="zh-CN" altLang="en-US" smtClean="0"/>
              <a:t>2019/6/7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3EF81-396F-4AF3-90BC-1C49666F6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8067D-2313-44A2-84CE-831448245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FDB70-C040-4103-A9EF-DA66E3EEB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3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y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y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y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077200" y="731476"/>
            <a:ext cx="4998732" cy="6652591"/>
          </a:xfrm>
          <a:prstGeom prst="rect">
            <a:avLst/>
          </a:prstGeom>
          <a:blipFill dpi="0" rotWithShape="1">
            <a:blip r:embed="rId2">
              <a:alphaModFix amt="3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729" y="1122363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Medical Management Robot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52529" y="4440238"/>
            <a:ext cx="39624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zh-CN" dirty="0" smtClean="0"/>
              <a:t>Team member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Ren </a:t>
            </a:r>
            <a:r>
              <a:rPr lang="en-US" altLang="zh-CN" dirty="0" err="1" smtClean="0"/>
              <a:t>Yifei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Hu </a:t>
            </a:r>
            <a:r>
              <a:rPr lang="en-US" altLang="zh-CN" dirty="0" err="1" smtClean="0"/>
              <a:t>Ziqi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Yu </a:t>
            </a:r>
            <a:r>
              <a:rPr lang="en-US" altLang="zh-CN" dirty="0" err="1" smtClean="0"/>
              <a:t>Shizhuo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Zhang </a:t>
            </a:r>
            <a:r>
              <a:rPr lang="en-US" altLang="zh-CN" dirty="0" err="1" smtClean="0"/>
              <a:t>Jiashi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3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0DFDE-E3E1-4FBE-9337-A9D1BF68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10224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 results</a:t>
            </a:r>
            <a:endParaRPr lang="zh-CN" altLang="en-US" sz="5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FB919B7-CE7F-473E-ADB9-48FE912F5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54" y="365125"/>
            <a:ext cx="3627146" cy="64514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CB045C-2573-4C74-9771-B48FCD075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1" y="1383526"/>
            <a:ext cx="4351337" cy="51093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1B8A85-B003-4D8B-8B41-F46164283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64" y="1383526"/>
            <a:ext cx="3803200" cy="510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8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7BFF6-0AD8-4858-9DC6-073A7B79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Welcome to follow my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558433C-0EB3-4125-B735-E33A6DFA3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835"/>
            <a:ext cx="10515600" cy="4330917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298E3E8F-135A-4827-900E-CFA86E40B31A}"/>
              </a:ext>
            </a:extLst>
          </p:cNvPr>
          <p:cNvSpPr/>
          <p:nvPr/>
        </p:nvSpPr>
        <p:spPr>
          <a:xfrm rot="1600354">
            <a:off x="8738484" y="1968982"/>
            <a:ext cx="500932" cy="11081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91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52604-F861-407F-B1C9-8DCD64DB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58" y="364864"/>
            <a:ext cx="4060054" cy="82002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Part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362FE3-EF50-4263-9E84-F3CDC9C02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6064" y="6335721"/>
            <a:ext cx="2903621" cy="52227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 The flowchart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6FEC670-F3B7-414D-B987-1BFC4361F3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991357"/>
              </p:ext>
            </p:extLst>
          </p:nvPr>
        </p:nvGraphicFramePr>
        <p:xfrm>
          <a:off x="8579837" y="206858"/>
          <a:ext cx="1863573" cy="612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Visio" r:id="rId3" imgW="1187040" imgH="3905214" progId="Visio.Drawing.11">
                  <p:embed/>
                </p:oleObj>
              </mc:Choice>
              <mc:Fallback>
                <p:oleObj name="Visio" r:id="rId3" imgW="1187040" imgH="390521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79837" y="206858"/>
                        <a:ext cx="1863573" cy="612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AFF555E-6697-4C49-9220-38B664ACB47D}"/>
              </a:ext>
            </a:extLst>
          </p:cNvPr>
          <p:cNvSpPr/>
          <p:nvPr/>
        </p:nvSpPr>
        <p:spPr>
          <a:xfrm>
            <a:off x="536069" y="1503629"/>
            <a:ext cx="615218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The robot takes a picture when the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‘/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patient_reach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topic arises. </a:t>
            </a:r>
          </a:p>
          <a:p>
            <a:pPr marL="457200" indent="-45720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The picture is analyzed by the Baidu AI system using online communication. </a:t>
            </a:r>
          </a:p>
          <a:p>
            <a:pPr marL="457200" indent="-45720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The Baidu AI system returns the keyword selected by the user, which includes the emotion analysis. </a:t>
            </a:r>
          </a:p>
          <a:p>
            <a:pPr marL="457200" indent="-45720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The analysis result is sent to WeChat, through which the nurses can obtain the state of the patient in real time.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50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52604-F861-407F-B1C9-8DCD64DB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58" y="364864"/>
            <a:ext cx="4060054" cy="82002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Part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8DA2184-7FA4-40FD-B177-B0E04B804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11" y="284061"/>
            <a:ext cx="5497292" cy="6289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8D10CBD-46C9-43D8-A1E0-6C969B886E4F}"/>
              </a:ext>
            </a:extLst>
          </p:cNvPr>
          <p:cNvSpPr txBox="1"/>
          <p:nvPr/>
        </p:nvSpPr>
        <p:spPr>
          <a:xfrm>
            <a:off x="540058" y="1726213"/>
            <a:ext cx="44169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take_pic.py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picture when the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‘/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patient_reach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topic arises.</a:t>
            </a:r>
          </a:p>
        </p:txBody>
      </p:sp>
    </p:spTree>
    <p:extLst>
      <p:ext uri="{BB962C8B-B14F-4D97-AF65-F5344CB8AC3E}">
        <p14:creationId xmlns:p14="http://schemas.microsoft.com/office/powerpoint/2010/main" val="23840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52604-F861-407F-B1C9-8DCD64DB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58" y="364864"/>
            <a:ext cx="4060054" cy="82002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Part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D10CBD-46C9-43D8-A1E0-6C969B886E4F}"/>
              </a:ext>
            </a:extLst>
          </p:cNvPr>
          <p:cNvSpPr txBox="1"/>
          <p:nvPr/>
        </p:nvSpPr>
        <p:spPr>
          <a:xfrm>
            <a:off x="540057" y="2079139"/>
            <a:ext cx="11090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gender_predict.py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Send the picture to Baidu AI API and get results.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9297EF-1A87-4E82-84C6-0C44AB301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" y="4400735"/>
            <a:ext cx="11843089" cy="1897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2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52604-F861-407F-B1C9-8DCD64DB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58" y="364864"/>
            <a:ext cx="4060054" cy="82002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Part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8DA2184-7FA4-40FD-B177-B0E04B804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11" y="284061"/>
            <a:ext cx="5497292" cy="6289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8D10CBD-46C9-43D8-A1E0-6C969B886E4F}"/>
              </a:ext>
            </a:extLst>
          </p:cNvPr>
          <p:cNvSpPr txBox="1"/>
          <p:nvPr/>
        </p:nvSpPr>
        <p:spPr>
          <a:xfrm>
            <a:off x="540058" y="1726213"/>
            <a:ext cx="44169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take_pic.py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picture when the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‘/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patient_reach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topic arises.</a:t>
            </a:r>
          </a:p>
        </p:txBody>
      </p:sp>
    </p:spTree>
    <p:extLst>
      <p:ext uri="{BB962C8B-B14F-4D97-AF65-F5344CB8AC3E}">
        <p14:creationId xmlns:p14="http://schemas.microsoft.com/office/powerpoint/2010/main" val="38638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A938DB9-E60A-4537-AFDA-3D54958C5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39" y="666750"/>
            <a:ext cx="9505950" cy="61912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5A52604-F861-407F-B1C9-8DCD64DB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58" y="364864"/>
            <a:ext cx="4060054" cy="82002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Part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362FE3-EF50-4263-9E84-F3CDC9C02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58" y="1703036"/>
            <a:ext cx="9144000" cy="668121"/>
          </a:xfrm>
        </p:spPr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52604-F861-407F-B1C9-8DCD64DB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58" y="449092"/>
            <a:ext cx="4060054" cy="82002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Part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362FE3-EF50-4263-9E84-F3CDC9C02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58" y="1703036"/>
            <a:ext cx="9144000" cy="668121"/>
          </a:xfrm>
        </p:spPr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Details: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D658C6-3345-48D0-9861-1DE6353E749A}"/>
              </a:ext>
            </a:extLst>
          </p:cNvPr>
          <p:cNvSpPr txBox="1"/>
          <p:nvPr/>
        </p:nvSpPr>
        <p:spPr>
          <a:xfrm>
            <a:off x="540058" y="2560067"/>
            <a:ext cx="7039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xf_asr function package to recognize the voice heard every fifteen seconds, and publish the identified content in real time through the topic.</a:t>
            </a:r>
          </a:p>
          <a:p>
            <a:pPr marL="342900" indent="-342900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subscriber to receive the received message and analyze it, record the physical information including body temperature and blood pressure, and generate a txt file.</a:t>
            </a:r>
          </a:p>
          <a:p>
            <a:pPr marL="342900" indent="-342900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itchat package, the generated txt document is sent to the doctor remotely via WeChat to help him determine the patient's condition.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5D9E2A-3B35-449D-AEC7-3E504C627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412" y="648070"/>
            <a:ext cx="4060054" cy="53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52604-F861-407F-B1C9-8DCD64DB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57" y="364864"/>
            <a:ext cx="5181869" cy="82002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812" y="74645"/>
            <a:ext cx="6429176" cy="647726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AFF555E-6697-4C49-9220-38B664ACB47D}"/>
              </a:ext>
            </a:extLst>
          </p:cNvPr>
          <p:cNvSpPr/>
          <p:nvPr/>
        </p:nvSpPr>
        <p:spPr>
          <a:xfrm>
            <a:off x="636653" y="1883243"/>
            <a:ext cx="42370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Using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Gmapping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to build a map.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Using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Map_server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to load a map.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Using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move_base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to make a plan and control robot to move.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Using AMCL to localize autonomously.  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070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EE01823-A409-4B58-AD12-DF96B37B7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1208600"/>
            <a:ext cx="6077447" cy="4807068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Laptop logs in with robot WeChat account.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Operator logs in with user’s WeChat account.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WeChat messages are translated into specific task content, and published into ROS topic.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Combined with navigation, image and speech, operator can utilize robot to check the patient’s condition and delivery medicines. The result will feed back through WeChat to the operator remotely. 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BC1A99-358B-4B8C-BBAE-1B2C20E4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819" y="842333"/>
            <a:ext cx="4856851" cy="5173334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61DD14BC-2B8B-4083-80E1-6F3873D22A54}"/>
              </a:ext>
            </a:extLst>
          </p:cNvPr>
          <p:cNvSpPr txBox="1">
            <a:spLocks/>
          </p:cNvSpPr>
          <p:nvPr/>
        </p:nvSpPr>
        <p:spPr>
          <a:xfrm>
            <a:off x="490330" y="302334"/>
            <a:ext cx="4060054" cy="8200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ItChat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2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331</Words>
  <Application>Microsoft Office PowerPoint</Application>
  <PresentationFormat>宽屏</PresentationFormat>
  <Paragraphs>41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宋体</vt:lpstr>
      <vt:lpstr>微软雅黑</vt:lpstr>
      <vt:lpstr>Arial</vt:lpstr>
      <vt:lpstr>Tahoma</vt:lpstr>
      <vt:lpstr>Times New Roman</vt:lpstr>
      <vt:lpstr>Office 主题​​</vt:lpstr>
      <vt:lpstr>Visio</vt:lpstr>
      <vt:lpstr>Medical Management Robot</vt:lpstr>
      <vt:lpstr>Vision Part</vt:lpstr>
      <vt:lpstr>Vision Part</vt:lpstr>
      <vt:lpstr>Vision Part</vt:lpstr>
      <vt:lpstr>Vision Part</vt:lpstr>
      <vt:lpstr>Speech Part</vt:lpstr>
      <vt:lpstr>Speech Part</vt:lpstr>
      <vt:lpstr>Navigation Part</vt:lpstr>
      <vt:lpstr>PowerPoint 演示文稿</vt:lpstr>
      <vt:lpstr>Experiment results</vt:lpstr>
      <vt:lpstr>Welcome to follow my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Part</dc:title>
  <dc:creator>俞 诗卓</dc:creator>
  <cp:lastModifiedBy>张 家释</cp:lastModifiedBy>
  <cp:revision>44</cp:revision>
  <dcterms:created xsi:type="dcterms:W3CDTF">2019-06-06T15:18:42Z</dcterms:created>
  <dcterms:modified xsi:type="dcterms:W3CDTF">2019-06-07T09:26:35Z</dcterms:modified>
</cp:coreProperties>
</file>