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8" r:id="rId4"/>
    <p:sldId id="269" r:id="rId5"/>
    <p:sldId id="259" r:id="rId6"/>
    <p:sldId id="261" r:id="rId7"/>
    <p:sldId id="263" r:id="rId8"/>
    <p:sldId id="264" r:id="rId9"/>
    <p:sldId id="271" r:id="rId10"/>
    <p:sldId id="272" r:id="rId11"/>
    <p:sldId id="273" r:id="rId12"/>
    <p:sldId id="260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96F8E-BBD1-46A0-9BEF-BE8897EB2E19}" type="datetimeFigureOut">
              <a:rPr lang="en-IN" smtClean="0"/>
              <a:t>09-10-22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0B63-40BD-4EA6-9807-3999D7A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9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0B63-40BD-4EA6-9807-3999D7A4F4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6F9463-93BC-4115-B73D-704B2B324E08}" type="datetimeFigureOut">
              <a:rPr lang="en-US" smtClean="0"/>
              <a:t>10/9/2022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4193/subbphys.2020.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142999"/>
          </a:xfrm>
        </p:spPr>
        <p:txBody>
          <a:bodyPr>
            <a:normAutofit fontScale="90000"/>
          </a:bodyPr>
          <a:lstStyle/>
          <a:p>
            <a:r>
              <a:rPr lang="en-US" dirty="0"/>
              <a:t>P2P Communication between NodeMCUs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048000"/>
          </a:xfrm>
        </p:spPr>
        <p:txBody>
          <a:bodyPr/>
          <a:lstStyle/>
          <a:p>
            <a:r>
              <a:rPr lang="en-US" dirty="0"/>
              <a:t>GROUP ID:</a:t>
            </a:r>
          </a:p>
          <a:p>
            <a:endParaRPr lang="en-US" dirty="0"/>
          </a:p>
          <a:p>
            <a:r>
              <a:rPr lang="en-US" dirty="0"/>
              <a:t>Group Members:</a:t>
            </a:r>
          </a:p>
          <a:p>
            <a:r>
              <a:rPr lang="en-US" dirty="0"/>
              <a:t>ABHAY GOYAL (202211034)</a:t>
            </a:r>
          </a:p>
          <a:p>
            <a:r>
              <a:rPr lang="en-US" dirty="0"/>
              <a:t>HARSH VARSHNEY (202211001)</a:t>
            </a:r>
          </a:p>
        </p:txBody>
      </p:sp>
    </p:spTree>
    <p:extLst>
      <p:ext uri="{BB962C8B-B14F-4D97-AF65-F5344CB8AC3E}">
        <p14:creationId xmlns:p14="http://schemas.microsoft.com/office/powerpoint/2010/main" val="4913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Many-to-one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953" y="2173831"/>
            <a:ext cx="6650492" cy="36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73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https://bit.ly/3MiOOva</a:t>
            </a:r>
          </a:p>
        </p:txBody>
      </p:sp>
    </p:spTree>
    <p:extLst>
      <p:ext uri="{BB962C8B-B14F-4D97-AF65-F5344CB8AC3E}">
        <p14:creationId xmlns:p14="http://schemas.microsoft.com/office/powerpoint/2010/main" val="27192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Mesh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3927" y="2173831"/>
            <a:ext cx="6586543" cy="36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https://bit.ly/3CkdRJJ</a:t>
            </a:r>
          </a:p>
        </p:txBody>
      </p:sp>
    </p:spTree>
    <p:extLst>
      <p:ext uri="{BB962C8B-B14F-4D97-AF65-F5344CB8AC3E}">
        <p14:creationId xmlns:p14="http://schemas.microsoft.com/office/powerpoint/2010/main" val="5317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There will be communication between two devices at subsequent positions without the internet.</a:t>
            </a:r>
          </a:p>
          <a:p>
            <a:r>
              <a:rPr lang="en-IN" dirty="0"/>
              <a:t>It will help solve the connection dropout problem in tunnels or affected areas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2A1-1423-82BD-AA11-0C066657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FF59-428D-E48D-063F-995A1A6B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for more communication modes to make communication more effective and create a network of devices.</a:t>
            </a:r>
          </a:p>
          <a:p>
            <a:r>
              <a:rPr lang="en-US" dirty="0"/>
              <a:t>A local network of devices can be used in communication for emergency, relief and for disaster management purposes.</a:t>
            </a:r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20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F5E4-CC00-6068-2232-3245004E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FCEF-0ED4-299A-76E2-47EEE648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2819400"/>
          </a:xfrm>
        </p:spPr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Parihar, Yogendra Singh. (2019). Internet of Things and NodeMCU A review of use of NodeMCU ESP8266 in IoT products. 6. 1085. © 2019 JETIR June 2019, Volume 6, Issue 6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P2P (Bilateral) Communication Between NodeMCU Esp8266 Boards Using Arduino IDE (doi:</a:t>
            </a:r>
            <a:r>
              <a:rPr lang="en-IN" b="0" i="0" u="sng" dirty="0">
                <a:effectLst/>
                <a:latin typeface="Roboto" panose="02000000000000000000" pitchFamily="2" charset="0"/>
                <a:hlinkClick r:id="rId2"/>
              </a:rPr>
              <a:t>10.24193/subbphys.2020.08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)</a:t>
            </a:r>
          </a:p>
          <a:p>
            <a:endParaRPr lang="en-IN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9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 of communication exists - </a:t>
            </a:r>
          </a:p>
          <a:p>
            <a:r>
              <a:rPr lang="en-US" dirty="0"/>
              <a:t>In mountains, hilly areas (within an area and to other areas), </a:t>
            </a:r>
          </a:p>
          <a:p>
            <a:r>
              <a:rPr lang="en-US" dirty="0"/>
              <a:t>Between the outside and inside areas of tunnels, and</a:t>
            </a:r>
          </a:p>
          <a:p>
            <a:r>
              <a:rPr lang="en-US" dirty="0"/>
              <a:t>Remote, rural and forest areas.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got a motivation to develop a technology to solve this problem and improve connectivity in such areas. </a:t>
            </a:r>
          </a:p>
        </p:txBody>
      </p:sp>
    </p:spTree>
    <p:extLst>
      <p:ext uri="{BB962C8B-B14F-4D97-AF65-F5344CB8AC3E}">
        <p14:creationId xmlns:p14="http://schemas.microsoft.com/office/powerpoint/2010/main" val="4199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342-858A-670D-A74A-24C0161D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State of the Art Technology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370B1-D1A9-807D-2C7C-25E48DE28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620000" cy="4343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1CDCE-153E-CC5C-C7E2-C54CC22F29C9}"/>
              </a:ext>
            </a:extLst>
          </p:cNvPr>
          <p:cNvSpPr txBox="1"/>
          <p:nvPr/>
        </p:nvSpPr>
        <p:spPr>
          <a:xfrm>
            <a:off x="2209800" y="6188630"/>
            <a:ext cx="388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https://bit.ly/3MhRN6W</a:t>
            </a:r>
          </a:p>
        </p:txBody>
      </p:sp>
    </p:spTree>
    <p:extLst>
      <p:ext uri="{BB962C8B-B14F-4D97-AF65-F5344CB8AC3E}">
        <p14:creationId xmlns:p14="http://schemas.microsoft.com/office/powerpoint/2010/main" val="20310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2562-2A71-0D9E-DF70-0E56A0E8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418F-438A-7676-367C-82D5DFDB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676400"/>
            <a:ext cx="7239000" cy="3749128"/>
          </a:xfrm>
        </p:spPr>
        <p:txBody>
          <a:bodyPr/>
          <a:lstStyle/>
          <a:p>
            <a:r>
              <a:rPr lang="en-IN" dirty="0"/>
              <a:t>2-way P2P communication between 2 NodeMCUs.</a:t>
            </a:r>
          </a:p>
          <a:p>
            <a:r>
              <a:rPr lang="en-IN" dirty="0"/>
              <a:t>2-way P2P communication between multiple NodeMCUs for increasing connectivity.</a:t>
            </a:r>
          </a:p>
        </p:txBody>
      </p:sp>
    </p:spTree>
    <p:extLst>
      <p:ext uri="{BB962C8B-B14F-4D97-AF65-F5344CB8AC3E}">
        <p14:creationId xmlns:p14="http://schemas.microsoft.com/office/powerpoint/2010/main" val="359501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(Hardware)</a:t>
            </a:r>
          </a:p>
          <a:p>
            <a:pPr marL="893763" lvl="1" indent="-538163"/>
            <a:r>
              <a:rPr lang="en-US" dirty="0"/>
              <a:t>NodeMCU Modules</a:t>
            </a:r>
          </a:p>
          <a:p>
            <a:pPr marL="893763" lvl="1" indent="-538163"/>
            <a:r>
              <a:rPr lang="en-US" dirty="0"/>
              <a:t>USB Cable</a:t>
            </a:r>
          </a:p>
          <a:p>
            <a:pPr marL="893763" lvl="1" indent="-538163"/>
            <a:r>
              <a:rPr lang="en-US" dirty="0"/>
              <a:t>Connecting wires</a:t>
            </a:r>
          </a:p>
          <a:p>
            <a:pPr marL="893763" lvl="1" indent="-538163"/>
            <a:r>
              <a:rPr lang="en-US" dirty="0"/>
              <a:t>Breadboard (in development phase)</a:t>
            </a:r>
          </a:p>
          <a:p>
            <a:pPr marL="893763" lvl="1" indent="-538163"/>
            <a:r>
              <a:rPr lang="en-US" dirty="0"/>
              <a:t>Custom PCB (in implementation phase) </a:t>
            </a:r>
          </a:p>
          <a:p>
            <a:r>
              <a:rPr lang="en-US" dirty="0"/>
              <a:t>Backend (Software)</a:t>
            </a:r>
          </a:p>
          <a:p>
            <a:pPr marL="893763" lvl="1" indent="-538163"/>
            <a:r>
              <a:rPr lang="en-US" dirty="0"/>
              <a:t>Arduino 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NodeMCU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open-source firmware and development kit that helps us to prototype our IoT product within a few Lua script lines</a:t>
            </a:r>
            <a:r>
              <a:rPr lang="en-US" dirty="0"/>
              <a:t>.</a:t>
            </a:r>
          </a:p>
          <a:p>
            <a:r>
              <a:rPr lang="en-US" dirty="0"/>
              <a:t>The name "NodeMCU" combines "node" and "MCU" (micro-controller unit).</a:t>
            </a:r>
          </a:p>
          <a:p>
            <a:r>
              <a:rPr lang="en-US" dirty="0"/>
              <a:t>NodeMCU Development board features Wi-Fi capability, analog pins, digital pins, and serial communication protocols.</a:t>
            </a:r>
          </a:p>
          <a:p>
            <a:r>
              <a:rPr lang="en-IN" dirty="0"/>
              <a:t>It uses many open-source projects, such as lua-cjson and SPIFFS.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1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NodeMCU V3 Pin Diagram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1" y="1417638"/>
            <a:ext cx="7619999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6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One-way Communication Between Two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771" y="1907721"/>
            <a:ext cx="6966857" cy="418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65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https://bit.ly/3ywa1fp</a:t>
            </a:r>
          </a:p>
        </p:txBody>
      </p:sp>
    </p:spTree>
    <p:extLst>
      <p:ext uri="{BB962C8B-B14F-4D97-AF65-F5344CB8AC3E}">
        <p14:creationId xmlns:p14="http://schemas.microsoft.com/office/powerpoint/2010/main" val="246115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One-to-many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953" y="1907721"/>
            <a:ext cx="6650492" cy="418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73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https://bit.ly/3CLA6cM</a:t>
            </a:r>
          </a:p>
        </p:txBody>
      </p:sp>
    </p:spTree>
    <p:extLst>
      <p:ext uri="{BB962C8B-B14F-4D97-AF65-F5344CB8AC3E}">
        <p14:creationId xmlns:p14="http://schemas.microsoft.com/office/powerpoint/2010/main" val="368686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713</TotalTime>
  <Words>402</Words>
  <Application>Microsoft Office PowerPoint</Application>
  <PresentationFormat>On-screen Show (4:3)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Roboto</vt:lpstr>
      <vt:lpstr>Adjacency</vt:lpstr>
      <vt:lpstr>P2P Communication between NodeMCUs</vt:lpstr>
      <vt:lpstr>Motivation</vt:lpstr>
      <vt:lpstr>State of the Art Technology</vt:lpstr>
      <vt:lpstr>Project Objective</vt:lpstr>
      <vt:lpstr>Components Required</vt:lpstr>
      <vt:lpstr>NodeMCU</vt:lpstr>
      <vt:lpstr>NodeMCU V3 Pin Diagram</vt:lpstr>
      <vt:lpstr>One-way Communication Between Two NodeMCUs</vt:lpstr>
      <vt:lpstr>One-to-many Communication of NodeMCUs</vt:lpstr>
      <vt:lpstr>Many-to-one Communication of NodeMCUs</vt:lpstr>
      <vt:lpstr>Mesh Communication of NodeMCUs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between two NodeMCU</dc:title>
  <dc:creator>dell</dc:creator>
  <cp:lastModifiedBy>Harsh Varshney</cp:lastModifiedBy>
  <cp:revision>22</cp:revision>
  <dcterms:created xsi:type="dcterms:W3CDTF">2022-10-07T11:00:08Z</dcterms:created>
  <dcterms:modified xsi:type="dcterms:W3CDTF">2022-10-09T18:00:10Z</dcterms:modified>
</cp:coreProperties>
</file>