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0eae7ae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0eae7ae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0eae7ae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0eae7ae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0eae7a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0eae7a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0eae7a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0eae7a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0eae7ae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0eae7ae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0eae7ae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0eae7ae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0eae7ae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0eae7ae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0eae7a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0eae7a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0eae7a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0eae7a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eae7a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eae7a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0eae7a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0eae7a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0eae7ae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0eae7ae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0eae7ae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0eae7ae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0eae7ae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0eae7ae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0eae7a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0eae7a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0eae7a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0eae7a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orlandoweekly.com/Blogs/archives/2017/04/04/new-bill-would-overhaul-floridas-standardized-testing-system" TargetMode="External"/><Relationship Id="rId4" Type="http://schemas.openxmlformats.org/officeDocument/2006/relationships/hyperlink" Target="https://geopandas.org/mapping.html#choropleth-maps" TargetMode="External"/><Relationship Id="rId5" Type="http://schemas.openxmlformats.org/officeDocument/2006/relationships/hyperlink" Target="https://www.arcgis.com/home/item.html?id=f7f805eb65eb4ab787a0a3e1116ca7e5" TargetMode="External"/><Relationship Id="rId6" Type="http://schemas.openxmlformats.org/officeDocument/2006/relationships/hyperlink" Target="https://towardsdatascience.com/a-beginners-guide-to-create-a-cloropleth-map-in-python-using-geopandas-and-matplotlib-9cc4175ab630" TargetMode="External"/><Relationship Id="rId7" Type="http://schemas.openxmlformats.org/officeDocument/2006/relationships/hyperlink" Target="https://stackoverflow.com/questions/16834861/create-own-colormap-using-matplotlib-and-plot-color-scale" TargetMode="External"/><Relationship Id="rId8" Type="http://schemas.openxmlformats.org/officeDocument/2006/relationships/hyperlink" Target="https://towardsdatascience.com/a-beginners-guide-to-create-a-cloropleth-map-in-python-using-geopandas-and-matplotlib-9cc4175ab63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0" y="1964400"/>
            <a:ext cx="9144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Florida Question: Trends, Performance, and the ACT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 Valk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90125" y="1326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these remaining states, which has improved ACT scores every year for the last 3 consecutive years?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3" y="152401"/>
            <a:ext cx="53455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3" y="152401"/>
            <a:ext cx="534555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96" y="1563624"/>
            <a:ext cx="3733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3" y="152401"/>
            <a:ext cx="534555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37925" y="152400"/>
            <a:ext cx="6454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Why?</a:t>
            </a:r>
            <a:endParaRPr b="1"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537925" y="1503825"/>
            <a:ext cx="64545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SB 926</a:t>
            </a:r>
            <a:endParaRPr b="1"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Char char="●"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Pushes back test dates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Char char="●"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Allows students to opt-out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of other tests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3" y="152401"/>
            <a:ext cx="534555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96" y="1563624"/>
            <a:ext cx="3730752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537925" y="152400"/>
            <a:ext cx="64545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Why?</a:t>
            </a:r>
            <a:endParaRPr b="1"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571950" y="4094400"/>
            <a:ext cx="262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T Sans Narrow"/>
                <a:ea typeface="PT Sans Narrow"/>
                <a:cs typeface="PT Sans Narrow"/>
                <a:sym typeface="PT Sans Narrow"/>
              </a:rPr>
              <a:t>Rhode Island, Michigan, Illinois, Virginia, Florida</a:t>
            </a:r>
            <a:endParaRPr sz="1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3" y="152401"/>
            <a:ext cx="534555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152" y="1560745"/>
            <a:ext cx="3730752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025" y="1560750"/>
            <a:ext cx="36385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37925" y="152400"/>
            <a:ext cx="64545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Why?</a:t>
            </a:r>
            <a:endParaRPr b="1"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571950" y="4094400"/>
            <a:ext cx="262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T Sans Narrow"/>
                <a:ea typeface="PT Sans Narrow"/>
                <a:cs typeface="PT Sans Narrow"/>
                <a:sym typeface="PT Sans Narrow"/>
              </a:rPr>
              <a:t>Rhode Island, Michigan, Illinois, Virginia, Florida</a:t>
            </a:r>
            <a:endParaRPr sz="1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</a:t>
            </a:r>
            <a:r>
              <a:rPr lang="en"/>
              <a:t>Recommendations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Participations rates strongly influence ACT scores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Few states are trending </a:t>
            </a:r>
            <a:r>
              <a:rPr b="1" lang="en"/>
              <a:t>positively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Consider variables other than standardized test scores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Are test scores the best reflection of a positive learning experience? Perhaps looks at graduation rates instead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Determine if the relationship between participation rates and test scores is statistically significant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737725"/>
            <a:ext cx="85713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https://www.orlandoweekly.com/Blogs/archives/2017/04/04/new-bill-would-overhaul-floridas-standardized-testing-system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https://geopandas.org/mapping.html#choropleth-maps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https://www.arcgis.com/home/item.html?id=f7f805eb65eb4ab787a0a3e1116ca7e5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https://towardsdatascience.com/a-beginners-guide-to-create-a-cloropleth-map-in-python-using-geopandas-and-matplotlib-9cc4175ab63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https://stackoverflow.com/questions/16834861/create-own-colormap-using-matplotlib-and-plot-color-scale</a:t>
            </a:r>
            <a:r>
              <a:rPr b="0"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0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US States that underperform on the ACT, which are trending positively and why?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92125"/>
            <a:ext cx="8520600" cy="27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Which states need the most help?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Which of these states are on a positive path forward?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explains this positive trend? Are there policy ideas that could be exported to states in similar positions?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5450"/>
            <a:ext cx="8520600" cy="27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Three ACT datasets from 2017, 2018, and 2019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contains participation rate and composite (total) score data for all 50 states and Washington D.C.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Let’s start by exploring nationwide trends in the mean of our 2017, 2018, and 2019 datasets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" y="0"/>
            <a:ext cx="76352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" y="0"/>
            <a:ext cx="7635239" cy="51480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866100" y="515475"/>
            <a:ext cx="5277900" cy="4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20 states require students take the ACT</a:t>
            </a:r>
            <a:endParaRPr b="1"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66100" y="1006275"/>
            <a:ext cx="5277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31 states do not require students take the ACT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75" y="1942925"/>
            <a:ext cx="2660275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" y="0"/>
            <a:ext cx="76352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866100" y="515475"/>
            <a:ext cx="5277900" cy="4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20 states require students take the ACT</a:t>
            </a:r>
            <a:endParaRPr b="1"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866100" y="1006275"/>
            <a:ext cx="5277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31 states do not require students take the ACT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75" y="1942925"/>
            <a:ext cx="2660275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" y="0"/>
            <a:ext cx="76352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90" y="0"/>
            <a:ext cx="8782011" cy="51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866100" y="515475"/>
            <a:ext cx="5277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Mean Composite ACT Score by State</a:t>
            </a:r>
            <a:endParaRPr b="1" sz="2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0"/>
            <a:ext cx="8251576" cy="514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866100" y="515475"/>
            <a:ext cx="5277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Mean Composite ACT Score by State:</a:t>
            </a:r>
            <a:endParaRPr b="1" sz="2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66100" y="1006275"/>
            <a:ext cx="5277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Median-Split: Lower Scoring States</a:t>
            </a:r>
            <a:endParaRPr b="1" sz="2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