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8bbf095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8bbf095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8bbf095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8bbf095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8bbf095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8bbf095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8bbf095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8bbf095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8bbf09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8bbf09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8bbf095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8bbf09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8bbf095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8bbf095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8bbf095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8bbf095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8bbf095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8bbf095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8bbf09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8bbf09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Jumbos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0" y="-348775"/>
            <a:ext cx="8025699" cy="53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833" r="0" t="0"/>
          <a:stretch/>
        </p:blipFill>
        <p:spPr>
          <a:xfrm>
            <a:off x="754388" y="1683875"/>
            <a:ext cx="7635225" cy="17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963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finding 13 aircraft with wiring issues.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75" y="-147951"/>
            <a:ext cx="6711536" cy="50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38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Rate of wiring issues </a:t>
            </a:r>
            <a:r>
              <a:rPr lang="en"/>
              <a:t>separated</a:t>
            </a:r>
            <a:r>
              <a:rPr lang="en"/>
              <a:t> by routine and non-routine </a:t>
            </a:r>
            <a:r>
              <a:rPr lang="en"/>
              <a:t>maintenance</a:t>
            </a:r>
            <a:r>
              <a:rPr lang="en"/>
              <a:t> for each aircraft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51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wiring related problems per aircraft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256200" y="4020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/>
              <a:t>Number of problem or correction descriptions containing “wir” or a W in the malfunction code.</a:t>
            </a:r>
            <a:endParaRPr b="1" i="1" sz="12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71550"/>
            <a:ext cx="74676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13450" y="326050"/>
            <a:ext cx="810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Wiring Related Problems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56625" y="402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each color represents a different aircraft. Aircraft with wiring problems were selected based off of spiking in wiring maintenance.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75" y="1057275"/>
            <a:ext cx="7562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688" y="32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Wiring Issues for Aircraft #9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50" y="959088"/>
            <a:ext cx="74961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Number of Wiring Repairs by Month Across all Aircraft</a:t>
            </a:r>
            <a:endParaRPr sz="26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50" y="618750"/>
            <a:ext cx="8699698" cy="43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87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Challenge #2</a:t>
            </a:r>
            <a:endParaRPr sz="52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76325" y="2660725"/>
            <a:ext cx="90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Problem: predicting corrosion from MAF and MSP data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42" y="0"/>
            <a:ext cx="79569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