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6"/>
  </p:notesMasterIdLst>
  <p:handoutMasterIdLst>
    <p:handoutMasterId r:id="rId17"/>
  </p:handoutMasterIdLst>
  <p:sldIdLst>
    <p:sldId id="256" r:id="rId2"/>
    <p:sldId id="679" r:id="rId3"/>
    <p:sldId id="705" r:id="rId4"/>
    <p:sldId id="711" r:id="rId5"/>
    <p:sldId id="709" r:id="rId6"/>
    <p:sldId id="715" r:id="rId7"/>
    <p:sldId id="707" r:id="rId8"/>
    <p:sldId id="718" r:id="rId9"/>
    <p:sldId id="716" r:id="rId10"/>
    <p:sldId id="717" r:id="rId11"/>
    <p:sldId id="719" r:id="rId12"/>
    <p:sldId id="713" r:id="rId13"/>
    <p:sldId id="714" r:id="rId14"/>
    <p:sldId id="71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4D65414-849D-4E96-AB49-0B6EEA121BEC}">
          <p14:sldIdLst>
            <p14:sldId id="256"/>
            <p14:sldId id="679"/>
            <p14:sldId id="705"/>
            <p14:sldId id="711"/>
            <p14:sldId id="709"/>
            <p14:sldId id="715"/>
            <p14:sldId id="707"/>
            <p14:sldId id="718"/>
            <p14:sldId id="716"/>
            <p14:sldId id="717"/>
            <p14:sldId id="719"/>
            <p14:sldId id="713"/>
            <p14:sldId id="714"/>
            <p14:sldId id="7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대학원생) 조성덕 (컴퓨터공학과)" initials="(조(" lastIdx="1" clrIdx="0">
    <p:extLst>
      <p:ext uri="{19B8F6BF-5375-455C-9EA6-DF929625EA0E}">
        <p15:presenceInfo xmlns:p15="http://schemas.microsoft.com/office/powerpoint/2012/main" userId="S::castleduck@unist.ac.kr::481f5bcb-cf47-4c89-937a-0cfbb8659e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4083CF"/>
    <a:srgbClr val="3399FF"/>
    <a:srgbClr val="DECBCB"/>
    <a:srgbClr val="EFE7E7"/>
    <a:srgbClr val="D7C9B1"/>
    <a:srgbClr val="FFCC00"/>
    <a:srgbClr val="FFFF99"/>
    <a:srgbClr val="008080"/>
    <a:srgbClr val="78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8" autoAdjust="0"/>
    <p:restoredTop sz="67680" autoAdjust="0"/>
  </p:normalViewPr>
  <p:slideViewPr>
    <p:cSldViewPr snapToGrid="0" snapToObjects="1" showGuides="1">
      <p:cViewPr varScale="1">
        <p:scale>
          <a:sx n="54" d="100"/>
          <a:sy n="54" d="100"/>
        </p:scale>
        <p:origin x="96" y="654"/>
      </p:cViewPr>
      <p:guideLst>
        <p:guide orient="horz" pos="216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대학원생) 조성덕 (컴퓨터공학과)" userId="481f5bcb-cf47-4c89-937a-0cfbb8659ecc" providerId="ADAL" clId="{3CD88EEA-753E-4037-8220-DCD7144B5F9B}"/>
    <pc:docChg chg="undo redo custSel addSld delSld modSld addSection modSection">
      <pc:chgData name="(대학원생) 조성덕 (컴퓨터공학과)" userId="481f5bcb-cf47-4c89-937a-0cfbb8659ecc" providerId="ADAL" clId="{3CD88EEA-753E-4037-8220-DCD7144B5F9B}" dt="2020-06-04T06:47:44.952" v="779" actId="14100"/>
      <pc:docMkLst>
        <pc:docMk/>
      </pc:docMkLst>
      <pc:sldChg chg="modSp">
        <pc:chgData name="(대학원생) 조성덕 (컴퓨터공학과)" userId="481f5bcb-cf47-4c89-937a-0cfbb8659ecc" providerId="ADAL" clId="{3CD88EEA-753E-4037-8220-DCD7144B5F9B}" dt="2020-06-04T06:33:02.879" v="507" actId="14100"/>
        <pc:sldMkLst>
          <pc:docMk/>
          <pc:sldMk cId="3163730023" sldId="623"/>
        </pc:sldMkLst>
        <pc:spChg chg="mod">
          <ac:chgData name="(대학원생) 조성덕 (컴퓨터공학과)" userId="481f5bcb-cf47-4c89-937a-0cfbb8659ecc" providerId="ADAL" clId="{3CD88EEA-753E-4037-8220-DCD7144B5F9B}" dt="2020-06-04T06:33:02.879" v="507" actId="14100"/>
          <ac:spMkLst>
            <pc:docMk/>
            <pc:sldMk cId="3163730023" sldId="623"/>
            <ac:spMk id="2" creationId="{00000000-0000-0000-0000-000000000000}"/>
          </ac:spMkLst>
        </pc:spChg>
        <pc:spChg chg="mod">
          <ac:chgData name="(대학원생) 조성덕 (컴퓨터공학과)" userId="481f5bcb-cf47-4c89-937a-0cfbb8659ecc" providerId="ADAL" clId="{3CD88EEA-753E-4037-8220-DCD7144B5F9B}" dt="2020-06-04T06:32:49.467" v="504" actId="14100"/>
          <ac:spMkLst>
            <pc:docMk/>
            <pc:sldMk cId="3163730023" sldId="623"/>
            <ac:spMk id="3" creationId="{00000000-0000-0000-0000-000000000000}"/>
          </ac:spMkLst>
        </pc:spChg>
      </pc:sldChg>
      <pc:sldChg chg="delSp modSp">
        <pc:chgData name="(대학원생) 조성덕 (컴퓨터공학과)" userId="481f5bcb-cf47-4c89-937a-0cfbb8659ecc" providerId="ADAL" clId="{3CD88EEA-753E-4037-8220-DCD7144B5F9B}" dt="2020-06-04T06:43:24.488" v="732"/>
        <pc:sldMkLst>
          <pc:docMk/>
          <pc:sldMk cId="2856232279" sldId="624"/>
        </pc:sldMkLst>
        <pc:spChg chg="mod">
          <ac:chgData name="(대학원생) 조성덕 (컴퓨터공학과)" userId="481f5bcb-cf47-4c89-937a-0cfbb8659ecc" providerId="ADAL" clId="{3CD88EEA-753E-4037-8220-DCD7144B5F9B}" dt="2020-06-04T06:33:13.299" v="508" actId="20577"/>
          <ac:spMkLst>
            <pc:docMk/>
            <pc:sldMk cId="2856232279" sldId="624"/>
            <ac:spMk id="2" creationId="{7C84154A-B5D2-4CD7-8D44-9210D30A6629}"/>
          </ac:spMkLst>
        </pc:spChg>
        <pc:spChg chg="mod">
          <ac:chgData name="(대학원생) 조성덕 (컴퓨터공학과)" userId="481f5bcb-cf47-4c89-937a-0cfbb8659ecc" providerId="ADAL" clId="{3CD88EEA-753E-4037-8220-DCD7144B5F9B}" dt="2020-06-04T06:38:58.556" v="522" actId="2710"/>
          <ac:spMkLst>
            <pc:docMk/>
            <pc:sldMk cId="2856232279" sldId="624"/>
            <ac:spMk id="3" creationId="{94697395-5E6F-4960-95B3-AC765D840BCF}"/>
          </ac:spMkLst>
        </pc:spChg>
        <pc:spChg chg="del">
          <ac:chgData name="(대학원생) 조성덕 (컴퓨터공학과)" userId="481f5bcb-cf47-4c89-937a-0cfbb8659ecc" providerId="ADAL" clId="{3CD88EEA-753E-4037-8220-DCD7144B5F9B}" dt="2020-06-04T06:43:03.044" v="731"/>
          <ac:spMkLst>
            <pc:docMk/>
            <pc:sldMk cId="2856232279" sldId="624"/>
            <ac:spMk id="4" creationId="{C259B96C-9E84-4A03-8A21-5612BBF0AA8D}"/>
          </ac:spMkLst>
        </pc:spChg>
        <pc:spChg chg="del">
          <ac:chgData name="(대학원생) 조성덕 (컴퓨터공학과)" userId="481f5bcb-cf47-4c89-937a-0cfbb8659ecc" providerId="ADAL" clId="{3CD88EEA-753E-4037-8220-DCD7144B5F9B}" dt="2020-06-04T06:43:24.488" v="732"/>
          <ac:spMkLst>
            <pc:docMk/>
            <pc:sldMk cId="2856232279" sldId="624"/>
            <ac:spMk id="5" creationId="{738A4C94-919F-4A4E-8014-DB621B58B76F}"/>
          </ac:spMkLst>
        </pc:spChg>
      </pc:sldChg>
      <pc:sldChg chg="del">
        <pc:chgData name="(대학원생) 조성덕 (컴퓨터공학과)" userId="481f5bcb-cf47-4c89-937a-0cfbb8659ecc" providerId="ADAL" clId="{3CD88EEA-753E-4037-8220-DCD7144B5F9B}" dt="2020-06-03T00:19:20.391" v="226" actId="2696"/>
        <pc:sldMkLst>
          <pc:docMk/>
          <pc:sldMk cId="2560544388" sldId="625"/>
        </pc:sldMkLst>
      </pc:sldChg>
      <pc:sldChg chg="addSp delSp modSp add modNotes">
        <pc:chgData name="(대학원생) 조성덕 (컴퓨터공학과)" userId="481f5bcb-cf47-4c89-937a-0cfbb8659ecc" providerId="ADAL" clId="{3CD88EEA-753E-4037-8220-DCD7144B5F9B}" dt="2020-06-04T06:47:44.952" v="779" actId="14100"/>
        <pc:sldMkLst>
          <pc:docMk/>
          <pc:sldMk cId="2636568908" sldId="626"/>
        </pc:sldMkLst>
        <pc:spChg chg="mod">
          <ac:chgData name="(대학원생) 조성덕 (컴퓨터공학과)" userId="481f5bcb-cf47-4c89-937a-0cfbb8659ecc" providerId="ADAL" clId="{3CD88EEA-753E-4037-8220-DCD7144B5F9B}" dt="2020-06-04T06:39:56.271" v="647" actId="20577"/>
          <ac:spMkLst>
            <pc:docMk/>
            <pc:sldMk cId="2636568908" sldId="626"/>
            <ac:spMk id="2" creationId="{7C84154A-B5D2-4CD7-8D44-9210D30A6629}"/>
          </ac:spMkLst>
        </pc:spChg>
        <pc:spChg chg="mod">
          <ac:chgData name="(대학원생) 조성덕 (컴퓨터공학과)" userId="481f5bcb-cf47-4c89-937a-0cfbb8659ecc" providerId="ADAL" clId="{3CD88EEA-753E-4037-8220-DCD7144B5F9B}" dt="2020-06-04T06:43:30.581" v="733"/>
          <ac:spMkLst>
            <pc:docMk/>
            <pc:sldMk cId="2636568908" sldId="626"/>
            <ac:spMk id="3" creationId="{94697395-5E6F-4960-95B3-AC765D840BCF}"/>
          </ac:spMkLst>
        </pc:spChg>
        <pc:spChg chg="del">
          <ac:chgData name="(대학원생) 조성덕 (컴퓨터공학과)" userId="481f5bcb-cf47-4c89-937a-0cfbb8659ecc" providerId="ADAL" clId="{3CD88EEA-753E-4037-8220-DCD7144B5F9B}" dt="2020-06-04T06:43:03.044" v="731"/>
          <ac:spMkLst>
            <pc:docMk/>
            <pc:sldMk cId="2636568908" sldId="626"/>
            <ac:spMk id="4" creationId="{3458839F-719E-451F-94DA-A1788D7D753E}"/>
          </ac:spMkLst>
        </pc:spChg>
        <pc:spChg chg="del">
          <ac:chgData name="(대학원생) 조성덕 (컴퓨터공학과)" userId="481f5bcb-cf47-4c89-937a-0cfbb8659ecc" providerId="ADAL" clId="{3CD88EEA-753E-4037-8220-DCD7144B5F9B}" dt="2020-06-04T06:43:24.488" v="732"/>
          <ac:spMkLst>
            <pc:docMk/>
            <pc:sldMk cId="2636568908" sldId="626"/>
            <ac:spMk id="5" creationId="{06F1A319-62FE-4EC1-8A54-85D1BFC4E3E7}"/>
          </ac:spMkLst>
        </pc:spChg>
        <pc:spChg chg="add mod">
          <ac:chgData name="(대학원생) 조성덕 (컴퓨터공학과)" userId="481f5bcb-cf47-4c89-937a-0cfbb8659ecc" providerId="ADAL" clId="{3CD88EEA-753E-4037-8220-DCD7144B5F9B}" dt="2020-06-04T06:47:44.952" v="779" actId="14100"/>
          <ac:spMkLst>
            <pc:docMk/>
            <pc:sldMk cId="2636568908" sldId="626"/>
            <ac:spMk id="6" creationId="{F2E5C877-96BB-49C7-A99D-D30D6C44269F}"/>
          </ac:spMkLst>
        </pc:spChg>
      </pc:sldChg>
      <pc:sldChg chg="delSp modSp add">
        <pc:chgData name="(대학원생) 조성덕 (컴퓨터공학과)" userId="481f5bcb-cf47-4c89-937a-0cfbb8659ecc" providerId="ADAL" clId="{3CD88EEA-753E-4037-8220-DCD7144B5F9B}" dt="2020-06-04T06:43:24.488" v="732"/>
        <pc:sldMkLst>
          <pc:docMk/>
          <pc:sldMk cId="2449703785" sldId="627"/>
        </pc:sldMkLst>
        <pc:spChg chg="mod">
          <ac:chgData name="(대학원생) 조성덕 (컴퓨터공학과)" userId="481f5bcb-cf47-4c89-937a-0cfbb8659ecc" providerId="ADAL" clId="{3CD88EEA-753E-4037-8220-DCD7144B5F9B}" dt="2020-06-03T02:27:15.566" v="496" actId="404"/>
          <ac:spMkLst>
            <pc:docMk/>
            <pc:sldMk cId="2449703785" sldId="627"/>
            <ac:spMk id="3" creationId="{94697395-5E6F-4960-95B3-AC765D840BCF}"/>
          </ac:spMkLst>
        </pc:spChg>
        <pc:spChg chg="del">
          <ac:chgData name="(대학원생) 조성덕 (컴퓨터공학과)" userId="481f5bcb-cf47-4c89-937a-0cfbb8659ecc" providerId="ADAL" clId="{3CD88EEA-753E-4037-8220-DCD7144B5F9B}" dt="2020-06-04T06:43:03.044" v="731"/>
          <ac:spMkLst>
            <pc:docMk/>
            <pc:sldMk cId="2449703785" sldId="627"/>
            <ac:spMk id="4" creationId="{3360B56D-43E0-4DD3-8B39-F046376A8561}"/>
          </ac:spMkLst>
        </pc:spChg>
        <pc:spChg chg="del">
          <ac:chgData name="(대학원생) 조성덕 (컴퓨터공학과)" userId="481f5bcb-cf47-4c89-937a-0cfbb8659ecc" providerId="ADAL" clId="{3CD88EEA-753E-4037-8220-DCD7144B5F9B}" dt="2020-06-04T06:43:24.488" v="732"/>
          <ac:spMkLst>
            <pc:docMk/>
            <pc:sldMk cId="2449703785" sldId="627"/>
            <ac:spMk id="5" creationId="{A2176105-3188-437B-8855-353B109D9F6B}"/>
          </ac:spMkLst>
        </pc:spChg>
      </pc:sldChg>
      <pc:sldChg chg="add del">
        <pc:chgData name="(대학원생) 조성덕 (컴퓨터공학과)" userId="481f5bcb-cf47-4c89-937a-0cfbb8659ecc" providerId="ADAL" clId="{3CD88EEA-753E-4037-8220-DCD7144B5F9B}" dt="2020-06-03T02:27:09.399" v="495" actId="2696"/>
        <pc:sldMkLst>
          <pc:docMk/>
          <pc:sldMk cId="1767896584" sldId="628"/>
        </pc:sldMkLst>
      </pc:sldChg>
    </pc:docChg>
  </pc:docChgLst>
  <pc:docChgLst>
    <pc:chgData name="(대학원생) 조성덕 (컴퓨터공학과)" userId="481f5bcb-cf47-4c89-937a-0cfbb8659ecc" providerId="ADAL" clId="{CD24E0BB-5D66-431C-B203-DCAF63FAF340}"/>
    <pc:docChg chg="undo redo custSel addSld delSld modSld delSection modSection">
      <pc:chgData name="(대학원생) 조성덕 (컴퓨터공학과)" userId="481f5bcb-cf47-4c89-937a-0cfbb8659ecc" providerId="ADAL" clId="{CD24E0BB-5D66-431C-B203-DCAF63FAF340}" dt="2020-07-03T04:43:11.945" v="10329" actId="1076"/>
      <pc:docMkLst>
        <pc:docMk/>
      </pc:docMkLst>
      <pc:sldChg chg="modSp del">
        <pc:chgData name="(대학원생) 조성덕 (컴퓨터공학과)" userId="481f5bcb-cf47-4c89-937a-0cfbb8659ecc" providerId="ADAL" clId="{CD24E0BB-5D66-431C-B203-DCAF63FAF340}" dt="2020-07-03T04:36:16.640" v="9696" actId="2696"/>
        <pc:sldMkLst>
          <pc:docMk/>
          <pc:sldMk cId="2856232279" sldId="624"/>
        </pc:sldMkLst>
        <pc:spChg chg="mod">
          <ac:chgData name="(대학원생) 조성덕 (컴퓨터공학과)" userId="481f5bcb-cf47-4c89-937a-0cfbb8659ecc" providerId="ADAL" clId="{CD24E0BB-5D66-431C-B203-DCAF63FAF340}" dt="2020-06-29T09:21:04.714" v="43"/>
          <ac:spMkLst>
            <pc:docMk/>
            <pc:sldMk cId="2856232279" sldId="624"/>
            <ac:spMk id="6" creationId="{F5D32FC2-280B-4006-ABCF-FF2443822C47}"/>
          </ac:spMkLst>
        </pc:spChg>
      </pc:sldChg>
      <pc:sldChg chg="del">
        <pc:chgData name="(대학원생) 조성덕 (컴퓨터공학과)" userId="481f5bcb-cf47-4c89-937a-0cfbb8659ecc" providerId="ADAL" clId="{CD24E0BB-5D66-431C-B203-DCAF63FAF340}" dt="2020-07-03T04:36:15.166" v="9695" actId="2696"/>
        <pc:sldMkLst>
          <pc:docMk/>
          <pc:sldMk cId="3405042843" sldId="634"/>
        </pc:sldMkLst>
      </pc:sldChg>
      <pc:sldChg chg="del">
        <pc:chgData name="(대학원생) 조성덕 (컴퓨터공학과)" userId="481f5bcb-cf47-4c89-937a-0cfbb8659ecc" providerId="ADAL" clId="{CD24E0BB-5D66-431C-B203-DCAF63FAF340}" dt="2020-06-29T09:20:08.120" v="7" actId="2696"/>
        <pc:sldMkLst>
          <pc:docMk/>
          <pc:sldMk cId="78245015" sldId="635"/>
        </pc:sldMkLst>
      </pc:sldChg>
      <pc:sldChg chg="del">
        <pc:chgData name="(대학원생) 조성덕 (컴퓨터공학과)" userId="481f5bcb-cf47-4c89-937a-0cfbb8659ecc" providerId="ADAL" clId="{CD24E0BB-5D66-431C-B203-DCAF63FAF340}" dt="2020-06-29T09:19:59.263" v="2" actId="2696"/>
        <pc:sldMkLst>
          <pc:docMk/>
          <pc:sldMk cId="3663338475" sldId="638"/>
        </pc:sldMkLst>
      </pc:sldChg>
      <pc:sldChg chg="del">
        <pc:chgData name="(대학원생) 조성덕 (컴퓨터공학과)" userId="481f5bcb-cf47-4c89-937a-0cfbb8659ecc" providerId="ADAL" clId="{CD24E0BB-5D66-431C-B203-DCAF63FAF340}" dt="2020-06-29T09:19:59.259" v="1" actId="2696"/>
        <pc:sldMkLst>
          <pc:docMk/>
          <pc:sldMk cId="1379368795" sldId="640"/>
        </pc:sldMkLst>
      </pc:sldChg>
      <pc:sldChg chg="del">
        <pc:chgData name="(대학원생) 조성덕 (컴퓨터공학과)" userId="481f5bcb-cf47-4c89-937a-0cfbb8659ecc" providerId="ADAL" clId="{CD24E0BB-5D66-431C-B203-DCAF63FAF340}" dt="2020-06-29T09:19:59.256" v="0" actId="2696"/>
        <pc:sldMkLst>
          <pc:docMk/>
          <pc:sldMk cId="1354848189" sldId="641"/>
        </pc:sldMkLst>
      </pc:sldChg>
      <pc:sldChg chg="del">
        <pc:chgData name="(대학원생) 조성덕 (컴퓨터공학과)" userId="481f5bcb-cf47-4c89-937a-0cfbb8659ecc" providerId="ADAL" clId="{CD24E0BB-5D66-431C-B203-DCAF63FAF340}" dt="2020-06-29T09:20:02.913" v="3" actId="2696"/>
        <pc:sldMkLst>
          <pc:docMk/>
          <pc:sldMk cId="1404178890" sldId="642"/>
        </pc:sldMkLst>
      </pc:sldChg>
      <pc:sldChg chg="addSp delSp modSp del">
        <pc:chgData name="(대학원생) 조성덕 (컴퓨터공학과)" userId="481f5bcb-cf47-4c89-937a-0cfbb8659ecc" providerId="ADAL" clId="{CD24E0BB-5D66-431C-B203-DCAF63FAF340}" dt="2020-06-30T03:21:07.274" v="1286" actId="2696"/>
        <pc:sldMkLst>
          <pc:docMk/>
          <pc:sldMk cId="4222819002" sldId="643"/>
        </pc:sldMkLst>
        <pc:spChg chg="mod">
          <ac:chgData name="(대학원생) 조성덕 (컴퓨터공학과)" userId="481f5bcb-cf47-4c89-937a-0cfbb8659ecc" providerId="ADAL" clId="{CD24E0BB-5D66-431C-B203-DCAF63FAF340}" dt="2020-06-30T00:50:42.905" v="164" actId="20577"/>
          <ac:spMkLst>
            <pc:docMk/>
            <pc:sldMk cId="4222819002" sldId="643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6-30T01:13:11.109" v="768" actId="207"/>
          <ac:spMkLst>
            <pc:docMk/>
            <pc:sldMk cId="4222819002" sldId="643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CD24E0BB-5D66-431C-B203-DCAF63FAF340}" dt="2020-06-29T09:20:26.110" v="29" actId="478"/>
          <ac:spMkLst>
            <pc:docMk/>
            <pc:sldMk cId="4222819002" sldId="643"/>
            <ac:spMk id="11" creationId="{DAC4F808-9765-4FE0-954C-3C39EDD8E362}"/>
          </ac:spMkLst>
        </pc:spChg>
        <pc:spChg chg="del mod">
          <ac:chgData name="(대학원생) 조성덕 (컴퓨터공학과)" userId="481f5bcb-cf47-4c89-937a-0cfbb8659ecc" providerId="ADAL" clId="{CD24E0BB-5D66-431C-B203-DCAF63FAF340}" dt="2020-06-30T00:58:40.480" v="249" actId="478"/>
          <ac:spMkLst>
            <pc:docMk/>
            <pc:sldMk cId="4222819002" sldId="643"/>
            <ac:spMk id="13" creationId="{B7BC877F-AD7F-4137-8A0D-8C956DE071B1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3:16:38.653" v="1179" actId="1076"/>
          <ac:spMkLst>
            <pc:docMk/>
            <pc:sldMk cId="4222819002" sldId="643"/>
            <ac:spMk id="14" creationId="{969D6212-E90A-4922-8D9B-05F2C5F5B48B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3:16:38.653" v="1179" actId="1076"/>
          <ac:spMkLst>
            <pc:docMk/>
            <pc:sldMk cId="4222819002" sldId="643"/>
            <ac:spMk id="15" creationId="{D3EFA5EB-DF19-4C1A-955C-20F344920187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3:16:47.749" v="1181" actId="1076"/>
          <ac:spMkLst>
            <pc:docMk/>
            <pc:sldMk cId="4222819002" sldId="643"/>
            <ac:spMk id="16" creationId="{F17A87D9-17A0-4F13-B0F1-B51CD2441154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6-30T03:08:38.061" v="834" actId="11529"/>
          <ac:spMkLst>
            <pc:docMk/>
            <pc:sldMk cId="4222819002" sldId="643"/>
            <ac:spMk id="27" creationId="{CFAA3D52-D7A7-4BDD-8D48-958CEEED31A3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3:11:46.594" v="892" actId="164"/>
          <ac:spMkLst>
            <pc:docMk/>
            <pc:sldMk cId="4222819002" sldId="643"/>
            <ac:spMk id="28" creationId="{21BEA4E5-AE6D-45C3-8CD4-BE6BD6D43302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3:11:46.594" v="892" actId="164"/>
          <ac:spMkLst>
            <pc:docMk/>
            <pc:sldMk cId="4222819002" sldId="643"/>
            <ac:spMk id="29" creationId="{B40287D6-A657-476D-9697-D58782FAC3E8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3:11:46.594" v="892" actId="164"/>
          <ac:spMkLst>
            <pc:docMk/>
            <pc:sldMk cId="4222819002" sldId="643"/>
            <ac:spMk id="30" creationId="{CA950A09-8E09-4D21-81E9-D7C6E55B7EF1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3:11:46.594" v="892" actId="164"/>
          <ac:spMkLst>
            <pc:docMk/>
            <pc:sldMk cId="4222819002" sldId="643"/>
            <ac:spMk id="31" creationId="{BD68ACAC-E674-4729-A9F0-B0B121841C0C}"/>
          </ac:spMkLst>
        </pc:spChg>
        <pc:spChg chg="add mod ord">
          <ac:chgData name="(대학원생) 조성덕 (컴퓨터공학과)" userId="481f5bcb-cf47-4c89-937a-0cfbb8659ecc" providerId="ADAL" clId="{CD24E0BB-5D66-431C-B203-DCAF63FAF340}" dt="2020-06-30T03:16:22.161" v="1177" actId="164"/>
          <ac:spMkLst>
            <pc:docMk/>
            <pc:sldMk cId="4222819002" sldId="643"/>
            <ac:spMk id="32" creationId="{3B2601AE-5645-4F7A-B172-F408C53E6358}"/>
          </ac:spMkLst>
        </pc:spChg>
        <pc:spChg chg="add del">
          <ac:chgData name="(대학원생) 조성덕 (컴퓨터공학과)" userId="481f5bcb-cf47-4c89-937a-0cfbb8659ecc" providerId="ADAL" clId="{CD24E0BB-5D66-431C-B203-DCAF63FAF340}" dt="2020-06-30T03:12:02.888" v="908"/>
          <ac:spMkLst>
            <pc:docMk/>
            <pc:sldMk cId="4222819002" sldId="643"/>
            <ac:spMk id="34" creationId="{C3E50EEA-3736-4B92-AE2A-29CE95084A7C}"/>
          </ac:spMkLst>
        </pc:spChg>
        <pc:spChg chg="add mod ord">
          <ac:chgData name="(대학원생) 조성덕 (컴퓨터공학과)" userId="481f5bcb-cf47-4c89-937a-0cfbb8659ecc" providerId="ADAL" clId="{CD24E0BB-5D66-431C-B203-DCAF63FAF340}" dt="2020-06-30T03:16:22.161" v="1177" actId="164"/>
          <ac:spMkLst>
            <pc:docMk/>
            <pc:sldMk cId="4222819002" sldId="643"/>
            <ac:spMk id="35" creationId="{CA9CFEEA-E5B0-4379-9540-F01E176DD1F0}"/>
          </ac:spMkLst>
        </pc:spChg>
        <pc:spChg chg="add mod ord">
          <ac:chgData name="(대학원생) 조성덕 (컴퓨터공학과)" userId="481f5bcb-cf47-4c89-937a-0cfbb8659ecc" providerId="ADAL" clId="{CD24E0BB-5D66-431C-B203-DCAF63FAF340}" dt="2020-06-30T03:16:22.161" v="1177" actId="164"/>
          <ac:spMkLst>
            <pc:docMk/>
            <pc:sldMk cId="4222819002" sldId="643"/>
            <ac:spMk id="36" creationId="{4B67D429-C170-4349-BF1A-DA17DC0C0506}"/>
          </ac:spMkLst>
        </pc:spChg>
        <pc:spChg chg="add mod ord">
          <ac:chgData name="(대학원생) 조성덕 (컴퓨터공학과)" userId="481f5bcb-cf47-4c89-937a-0cfbb8659ecc" providerId="ADAL" clId="{CD24E0BB-5D66-431C-B203-DCAF63FAF340}" dt="2020-06-30T03:16:22.161" v="1177" actId="164"/>
          <ac:spMkLst>
            <pc:docMk/>
            <pc:sldMk cId="4222819002" sldId="643"/>
            <ac:spMk id="37" creationId="{94730416-94C9-4528-A787-E67A550F1CF5}"/>
          </ac:spMkLst>
        </pc:spChg>
        <pc:spChg chg="add mod ord">
          <ac:chgData name="(대학원생) 조성덕 (컴퓨터공학과)" userId="481f5bcb-cf47-4c89-937a-0cfbb8659ecc" providerId="ADAL" clId="{CD24E0BB-5D66-431C-B203-DCAF63FAF340}" dt="2020-06-30T03:16:22.161" v="1177" actId="164"/>
          <ac:spMkLst>
            <pc:docMk/>
            <pc:sldMk cId="4222819002" sldId="643"/>
            <ac:spMk id="38" creationId="{82A95311-3A9B-4D97-BC62-D716BF7B6076}"/>
          </ac:spMkLst>
        </pc:spChg>
        <pc:grpChg chg="add mod ord">
          <ac:chgData name="(대학원생) 조성덕 (컴퓨터공학과)" userId="481f5bcb-cf47-4c89-937a-0cfbb8659ecc" providerId="ADAL" clId="{CD24E0BB-5D66-431C-B203-DCAF63FAF340}" dt="2020-06-30T03:16:22.161" v="1177" actId="164"/>
          <ac:grpSpMkLst>
            <pc:docMk/>
            <pc:sldMk cId="4222819002" sldId="643"/>
            <ac:grpSpMk id="33" creationId="{7D56385B-C589-49E6-AF38-B079EFB2F3D5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6-30T03:16:23.843" v="1178" actId="1076"/>
          <ac:grpSpMkLst>
            <pc:docMk/>
            <pc:sldMk cId="4222819002" sldId="643"/>
            <ac:grpSpMk id="39" creationId="{37C331DE-E2F5-4ABE-B3A2-52592C5D9787}"/>
          </ac:grpSpMkLst>
        </pc:grpChg>
        <pc:graphicFrameChg chg="add del mod">
          <ac:chgData name="(대학원생) 조성덕 (컴퓨터공학과)" userId="481f5bcb-cf47-4c89-937a-0cfbb8659ecc" providerId="ADAL" clId="{CD24E0BB-5D66-431C-B203-DCAF63FAF340}" dt="2020-06-29T23:46:26.087" v="108" actId="478"/>
          <ac:graphicFrameMkLst>
            <pc:docMk/>
            <pc:sldMk cId="4222819002" sldId="643"/>
            <ac:graphicFrameMk id="6" creationId="{4AAE41A8-E434-47F8-B6B8-627F84F8FEBB}"/>
          </ac:graphicFrameMkLst>
        </pc:graphicFrameChg>
        <pc:graphicFrameChg chg="add mod modGraphic">
          <ac:chgData name="(대학원생) 조성덕 (컴퓨터공학과)" userId="481f5bcb-cf47-4c89-937a-0cfbb8659ecc" providerId="ADAL" clId="{CD24E0BB-5D66-431C-B203-DCAF63FAF340}" dt="2020-06-30T03:16:38.653" v="1179" actId="1076"/>
          <ac:graphicFrameMkLst>
            <pc:docMk/>
            <pc:sldMk cId="4222819002" sldId="643"/>
            <ac:graphicFrameMk id="9" creationId="{7D3AB419-B1BB-4D6D-BAD3-EDAF7E39D659}"/>
          </ac:graphicFrameMkLst>
        </pc:graphicFrameChg>
        <pc:picChg chg="del">
          <ac:chgData name="(대학원생) 조성덕 (컴퓨터공학과)" userId="481f5bcb-cf47-4c89-937a-0cfbb8659ecc" providerId="ADAL" clId="{CD24E0BB-5D66-431C-B203-DCAF63FAF340}" dt="2020-06-29T09:20:26.110" v="29" actId="478"/>
          <ac:picMkLst>
            <pc:docMk/>
            <pc:sldMk cId="4222819002" sldId="643"/>
            <ac:picMk id="8" creationId="{628ACC20-6AE5-429C-AA80-59B3E6820ED5}"/>
          </ac:picMkLst>
        </pc:picChg>
        <pc:picChg chg="del">
          <ac:chgData name="(대학원생) 조성덕 (컴퓨터공학과)" userId="481f5bcb-cf47-4c89-937a-0cfbb8659ecc" providerId="ADAL" clId="{CD24E0BB-5D66-431C-B203-DCAF63FAF340}" dt="2020-06-29T09:20:26.110" v="29" actId="478"/>
          <ac:picMkLst>
            <pc:docMk/>
            <pc:sldMk cId="4222819002" sldId="643"/>
            <ac:picMk id="10" creationId="{A31F50D3-BBDE-4C47-9027-C5861D7D1E74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6-30T03:11:46.594" v="892" actId="164"/>
          <ac:picMkLst>
            <pc:docMk/>
            <pc:sldMk cId="4222819002" sldId="643"/>
            <ac:picMk id="18" creationId="{4ACA1F5F-A0D1-406B-865A-44761F3ABD52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6-30T03:11:46.594" v="892" actId="164"/>
          <ac:picMkLst>
            <pc:docMk/>
            <pc:sldMk cId="4222819002" sldId="643"/>
            <ac:picMk id="20" creationId="{7BB7B3CE-11DC-4D67-AE89-5E9D993DE723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6-30T03:11:46.594" v="892" actId="164"/>
          <ac:picMkLst>
            <pc:docMk/>
            <pc:sldMk cId="4222819002" sldId="643"/>
            <ac:picMk id="22" creationId="{248E396E-A9AF-4709-AE4E-D11D3771B13A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6-30T03:11:46.594" v="892" actId="164"/>
          <ac:picMkLst>
            <pc:docMk/>
            <pc:sldMk cId="4222819002" sldId="643"/>
            <ac:picMk id="24" creationId="{4A673C56-61AE-4CBA-8D76-20E7904BE1D0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6-30T03:11:46.594" v="892" actId="164"/>
          <ac:picMkLst>
            <pc:docMk/>
            <pc:sldMk cId="4222819002" sldId="643"/>
            <ac:picMk id="26" creationId="{1AAA0071-16F9-40E3-AFB3-683D368EAA29}"/>
          </ac:picMkLst>
        </pc:picChg>
      </pc:sldChg>
      <pc:sldChg chg="addSp delSp modSp add">
        <pc:chgData name="(대학원생) 조성덕 (컴퓨터공학과)" userId="481f5bcb-cf47-4c89-937a-0cfbb8659ecc" providerId="ADAL" clId="{CD24E0BB-5D66-431C-B203-DCAF63FAF340}" dt="2020-07-02T12:40:38.646" v="4230" actId="1076"/>
        <pc:sldMkLst>
          <pc:docMk/>
          <pc:sldMk cId="344798303" sldId="644"/>
        </pc:sldMkLst>
        <pc:spChg chg="mod">
          <ac:chgData name="(대학원생) 조성덕 (컴퓨터공학과)" userId="481f5bcb-cf47-4c89-937a-0cfbb8659ecc" providerId="ADAL" clId="{CD24E0BB-5D66-431C-B203-DCAF63FAF340}" dt="2020-07-02T11:33:13.661" v="3108"/>
          <ac:spMkLst>
            <pc:docMk/>
            <pc:sldMk cId="344798303" sldId="644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7-02T12:39:47.567" v="4174" actId="20577"/>
          <ac:spMkLst>
            <pc:docMk/>
            <pc:sldMk cId="344798303" sldId="644"/>
            <ac:spMk id="5" creationId="{EC016563-A1BA-42E6-934D-99C61458A7E7}"/>
          </ac:spMkLst>
        </pc:spChg>
        <pc:spChg chg="add mod topLvl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11" creationId="{10C7DF81-C4B5-4AD5-AF5E-0EFC696C26C4}"/>
          </ac:spMkLst>
        </pc:spChg>
        <pc:spChg chg="add mod topLvl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12" creationId="{76DA7E77-34E4-4505-9943-EFF8515DEA6D}"/>
          </ac:spMkLst>
        </pc:spChg>
        <pc:spChg chg="del">
          <ac:chgData name="(대학원생) 조성덕 (컴퓨터공학과)" userId="481f5bcb-cf47-4c89-937a-0cfbb8659ecc" providerId="ADAL" clId="{CD24E0BB-5D66-431C-B203-DCAF63FAF340}" dt="2020-06-29T09:20:56.529" v="41" actId="478"/>
          <ac:spMkLst>
            <pc:docMk/>
            <pc:sldMk cId="344798303" sldId="644"/>
            <ac:spMk id="13" creationId="{B7BC877F-AD7F-4137-8A0D-8C956DE071B1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04:55.583" v="3194" actId="478"/>
          <ac:spMkLst>
            <pc:docMk/>
            <pc:sldMk cId="344798303" sldId="644"/>
            <ac:spMk id="16" creationId="{2DFD927F-E467-425F-B723-0C1EFA637BCC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2:05:45.286" v="3205"/>
          <ac:spMkLst>
            <pc:docMk/>
            <pc:sldMk cId="344798303" sldId="644"/>
            <ac:spMk id="17" creationId="{4A4E6CD4-358D-48BE-8009-8B34C69A6EF3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13:03.296" v="3449" actId="478"/>
          <ac:spMkLst>
            <pc:docMk/>
            <pc:sldMk cId="344798303" sldId="644"/>
            <ac:spMk id="20" creationId="{F0512634-BDBE-469E-861C-E140003B1F7E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13:50.272" v="3484" actId="478"/>
          <ac:spMkLst>
            <pc:docMk/>
            <pc:sldMk cId="344798303" sldId="644"/>
            <ac:spMk id="21" creationId="{F5523980-EDAE-412F-B947-C3114038524C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2:08:33.703" v="3274"/>
          <ac:spMkLst>
            <pc:docMk/>
            <pc:sldMk cId="344798303" sldId="644"/>
            <ac:spMk id="24" creationId="{E69731BF-7312-44DD-91CD-6F7C333FF662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25" creationId="{25C8818F-08C3-4AB3-BB31-5F97EF72C9C1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26" creationId="{14470D49-AB96-48CA-A124-79594A3C51D4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28" creationId="{4192A285-460B-458D-9F18-79BC02AE3367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0:53.837" v="3368" actId="571"/>
          <ac:spMkLst>
            <pc:docMk/>
            <pc:sldMk cId="344798303" sldId="644"/>
            <ac:spMk id="29" creationId="{9CF15781-0B3E-40B8-A64E-BDE78E35904D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0:53.837" v="3368" actId="571"/>
          <ac:spMkLst>
            <pc:docMk/>
            <pc:sldMk cId="344798303" sldId="644"/>
            <ac:spMk id="30" creationId="{22A6F5BB-2E07-4EFB-96D9-18526C70561A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31" creationId="{5C6B8E44-57A8-46C2-8CD5-ED64189819A2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32" creationId="{242A4866-9F35-46E4-9A97-47E30F485D1E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13:10.451" v="3454"/>
          <ac:spMkLst>
            <pc:docMk/>
            <pc:sldMk cId="344798303" sldId="644"/>
            <ac:spMk id="34" creationId="{903919E2-750D-470A-B742-B2AFA1247E8A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2:13:21.267" v="3459"/>
          <ac:spMkLst>
            <pc:docMk/>
            <pc:sldMk cId="344798303" sldId="644"/>
            <ac:spMk id="35" creationId="{1E587DC9-B2B8-4F57-93C9-EB09C4B5CCB5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2:13:21.267" v="3459"/>
          <ac:spMkLst>
            <pc:docMk/>
            <pc:sldMk cId="344798303" sldId="644"/>
            <ac:spMk id="36" creationId="{EE820C93-D58B-435E-AC96-E5574D7B9E4D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2:13:21.267" v="3459"/>
          <ac:spMkLst>
            <pc:docMk/>
            <pc:sldMk cId="344798303" sldId="644"/>
            <ac:spMk id="37" creationId="{9395CFB9-EF75-47B5-AD0C-AF6CEDE044FB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13:31.028" v="3463" actId="478"/>
          <ac:spMkLst>
            <pc:docMk/>
            <pc:sldMk cId="344798303" sldId="644"/>
            <ac:spMk id="39" creationId="{43492196-4043-426C-AB5C-62C5652BDC97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40" creationId="{D4D036EF-7330-4514-89CC-5D225AED0AB0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6:42.781" v="3786" actId="1076"/>
          <ac:spMkLst>
            <pc:docMk/>
            <pc:sldMk cId="344798303" sldId="644"/>
            <ac:spMk id="41" creationId="{F3B74549-7F94-492B-AD1B-C2D4C892F134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16:59.774" v="3822" actId="20577"/>
          <ac:spMkLst>
            <pc:docMk/>
            <pc:sldMk cId="344798303" sldId="644"/>
            <ac:spMk id="43" creationId="{61B19C1F-9428-47EE-A380-0A491E120DFD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40:38.646" v="4230" actId="1076"/>
          <ac:spMkLst>
            <pc:docMk/>
            <pc:sldMk cId="344798303" sldId="644"/>
            <ac:spMk id="45" creationId="{84FE47A5-1083-4B65-B149-C18DB31F40F8}"/>
          </ac:spMkLst>
        </pc:spChg>
        <pc:grpChg chg="add del mod">
          <ac:chgData name="(대학원생) 조성덕 (컴퓨터공학과)" userId="481f5bcb-cf47-4c89-937a-0cfbb8659ecc" providerId="ADAL" clId="{CD24E0BB-5D66-431C-B203-DCAF63FAF340}" dt="2020-07-02T12:05:19.699" v="3195" actId="165"/>
          <ac:grpSpMkLst>
            <pc:docMk/>
            <pc:sldMk cId="344798303" sldId="644"/>
            <ac:grpSpMk id="6" creationId="{4F55A75A-20D4-4502-8B8D-01CD1F6F95B2}"/>
          </ac:grpSpMkLst>
        </pc:grpChg>
        <pc:grpChg chg="add del mod">
          <ac:chgData name="(대학원생) 조성덕 (컴퓨터공학과)" userId="481f5bcb-cf47-4c89-937a-0cfbb8659ecc" providerId="ADAL" clId="{CD24E0BB-5D66-431C-B203-DCAF63FAF340}" dt="2020-07-02T12:05:19.699" v="3195" actId="165"/>
          <ac:grpSpMkLst>
            <pc:docMk/>
            <pc:sldMk cId="344798303" sldId="644"/>
            <ac:grpSpMk id="15" creationId="{8567F294-A122-44A0-BA63-9BFF2A1429E7}"/>
          </ac:grpSpMkLst>
        </pc:grpChg>
        <pc:grpChg chg="add del mod">
          <ac:chgData name="(대학원생) 조성덕 (컴퓨터공학과)" userId="481f5bcb-cf47-4c89-937a-0cfbb8659ecc" providerId="ADAL" clId="{CD24E0BB-5D66-431C-B203-DCAF63FAF340}" dt="2020-07-02T12:07:28.060" v="3259" actId="165"/>
          <ac:grpSpMkLst>
            <pc:docMk/>
            <pc:sldMk cId="344798303" sldId="644"/>
            <ac:grpSpMk id="18" creationId="{9E797BFC-894A-434C-9327-D72750F73225}"/>
          </ac:grpSpMkLst>
        </pc:grpChg>
        <pc:grpChg chg="add del mod">
          <ac:chgData name="(대학원생) 조성덕 (컴퓨터공학과)" userId="481f5bcb-cf47-4c89-937a-0cfbb8659ecc" providerId="ADAL" clId="{CD24E0BB-5D66-431C-B203-DCAF63FAF340}" dt="2020-07-02T12:07:28.060" v="3259" actId="165"/>
          <ac:grpSpMkLst>
            <pc:docMk/>
            <pc:sldMk cId="344798303" sldId="644"/>
            <ac:grpSpMk id="19" creationId="{DF76294E-11B7-46E1-A4CE-4E26C4527181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2T12:07:19.164" v="3252" actId="164"/>
          <ac:grpSpMkLst>
            <pc:docMk/>
            <pc:sldMk cId="344798303" sldId="644"/>
            <ac:grpSpMk id="22" creationId="{3AB286E7-1C57-4906-AB45-D60ECF69CA46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2T12:07:18.775" v="3251" actId="164"/>
          <ac:grpSpMkLst>
            <pc:docMk/>
            <pc:sldMk cId="344798303" sldId="644"/>
            <ac:grpSpMk id="23" creationId="{4558195B-5EC5-4E6E-B1D8-50C9AE81B8D3}"/>
          </ac:grpSpMkLst>
        </pc:grpChg>
        <pc:picChg chg="add mod topLvl">
          <ac:chgData name="(대학원생) 조성덕 (컴퓨터공학과)" userId="481f5bcb-cf47-4c89-937a-0cfbb8659ecc" providerId="ADAL" clId="{CD24E0BB-5D66-431C-B203-DCAF63FAF340}" dt="2020-07-02T12:16:42.781" v="3786" actId="1076"/>
          <ac:picMkLst>
            <pc:docMk/>
            <pc:sldMk cId="344798303" sldId="644"/>
            <ac:picMk id="7" creationId="{4AD2D8B9-E9BC-4AFD-8422-52220C21F1B0}"/>
          </ac:picMkLst>
        </pc:picChg>
        <pc:picChg chg="add mod topLvl">
          <ac:chgData name="(대학원생) 조성덕 (컴퓨터공학과)" userId="481f5bcb-cf47-4c89-937a-0cfbb8659ecc" providerId="ADAL" clId="{CD24E0BB-5D66-431C-B203-DCAF63FAF340}" dt="2020-07-02T12:16:42.781" v="3786" actId="1076"/>
          <ac:picMkLst>
            <pc:docMk/>
            <pc:sldMk cId="344798303" sldId="644"/>
            <ac:picMk id="8" creationId="{EE8EEEB2-6B12-4667-9428-D851DB00D44A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2:16:42.781" v="3786" actId="1076"/>
          <ac:picMkLst>
            <pc:docMk/>
            <pc:sldMk cId="344798303" sldId="644"/>
            <ac:picMk id="9" creationId="{B677AF9D-438D-438C-A6DE-92C25F0A84A4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2:16:42.781" v="3786" actId="1076"/>
          <ac:picMkLst>
            <pc:docMk/>
            <pc:sldMk cId="344798303" sldId="644"/>
            <ac:picMk id="10" creationId="{B110AB3A-819D-43E2-BD52-B9BFA1D64850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2:03:00.428" v="3178" actId="571"/>
          <ac:picMkLst>
            <pc:docMk/>
            <pc:sldMk cId="344798303" sldId="644"/>
            <ac:picMk id="14" creationId="{1E80E9B4-2D3D-415F-B990-A724C60EAD63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09:50.095" v="3312"/>
          <ac:picMkLst>
            <pc:docMk/>
            <pc:sldMk cId="344798303" sldId="644"/>
            <ac:picMk id="27" creationId="{53027FD0-5BF2-4F16-96AF-D296AF83C1A1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13:10.451" v="3454"/>
          <ac:picMkLst>
            <pc:docMk/>
            <pc:sldMk cId="344798303" sldId="644"/>
            <ac:picMk id="33" creationId="{B490114B-335C-4D94-B78F-2398D06ECB37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13:48.776" v="3483" actId="478"/>
          <ac:picMkLst>
            <pc:docMk/>
            <pc:sldMk cId="344798303" sldId="644"/>
            <ac:picMk id="38" creationId="{0C2E29DF-8A76-4094-897C-05244FE2D320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2:16:42.781" v="3786" actId="1076"/>
          <ac:picMkLst>
            <pc:docMk/>
            <pc:sldMk cId="344798303" sldId="644"/>
            <ac:picMk id="42" creationId="{95E6AE81-BAB2-45F8-95EF-DAD469572AD6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18:30.015" v="3839" actId="478"/>
          <ac:picMkLst>
            <pc:docMk/>
            <pc:sldMk cId="344798303" sldId="644"/>
            <ac:picMk id="44" creationId="{BED4E4F6-9C44-40A5-A9DB-E62AE7311468}"/>
          </ac:picMkLst>
        </pc:picChg>
      </pc:sldChg>
      <pc:sldChg chg="del">
        <pc:chgData name="(대학원생) 조성덕 (컴퓨터공학과)" userId="481f5bcb-cf47-4c89-937a-0cfbb8659ecc" providerId="ADAL" clId="{CD24E0BB-5D66-431C-B203-DCAF63FAF340}" dt="2020-06-29T09:20:05.173" v="6" actId="2696"/>
        <pc:sldMkLst>
          <pc:docMk/>
          <pc:sldMk cId="4146709248" sldId="644"/>
        </pc:sldMkLst>
      </pc:sldChg>
      <pc:sldChg chg="addSp delSp modSp add">
        <pc:chgData name="(대학원생) 조성덕 (컴퓨터공학과)" userId="481f5bcb-cf47-4c89-937a-0cfbb8659ecc" providerId="ADAL" clId="{CD24E0BB-5D66-431C-B203-DCAF63FAF340}" dt="2020-07-03T01:46:10.570" v="9233" actId="20577"/>
        <pc:sldMkLst>
          <pc:docMk/>
          <pc:sldMk cId="835865448" sldId="645"/>
        </pc:sldMkLst>
        <pc:spChg chg="mod">
          <ac:chgData name="(대학원생) 조성덕 (컴퓨터공학과)" userId="481f5bcb-cf47-4c89-937a-0cfbb8659ecc" providerId="ADAL" clId="{CD24E0BB-5D66-431C-B203-DCAF63FAF340}" dt="2020-07-02T11:31:45.209" v="2992" actId="20577"/>
          <ac:spMkLst>
            <pc:docMk/>
            <pc:sldMk cId="835865448" sldId="645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30:54.369" v="8968" actId="1076"/>
          <ac:spMkLst>
            <pc:docMk/>
            <pc:sldMk cId="835865448" sldId="645"/>
            <ac:spMk id="4" creationId="{074770AF-C789-4780-9059-499E507A075B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14.618" v="8623" actId="1076"/>
          <ac:spMkLst>
            <pc:docMk/>
            <pc:sldMk cId="835865448" sldId="645"/>
            <ac:spMk id="5" creationId="{EC016563-A1BA-42E6-934D-99C61458A7E7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9:18.516" v="8624" actId="1076"/>
          <ac:spMkLst>
            <pc:docMk/>
            <pc:sldMk cId="835865448" sldId="645"/>
            <ac:spMk id="8" creationId="{E73072F0-BB1F-419E-B369-8433585408F6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9:18.516" v="8624" actId="1076"/>
          <ac:spMkLst>
            <pc:docMk/>
            <pc:sldMk cId="835865448" sldId="645"/>
            <ac:spMk id="9" creationId="{73DD6B29-A39B-499E-98F1-6A344DC99F18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01:48.862" v="3118"/>
          <ac:spMkLst>
            <pc:docMk/>
            <pc:sldMk cId="835865448" sldId="645"/>
            <ac:spMk id="13" creationId="{B7BC877F-AD7F-4137-8A0D-8C956DE071B1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9:18.516" v="8624" actId="1076"/>
          <ac:spMkLst>
            <pc:docMk/>
            <pc:sldMk cId="835865448" sldId="645"/>
            <ac:spMk id="15" creationId="{94D73B14-01FC-45FF-A06D-596378BD2BB2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31:07.457" v="8969" actId="20577"/>
          <ac:spMkLst>
            <pc:docMk/>
            <pc:sldMk cId="835865448" sldId="645"/>
            <ac:spMk id="16" creationId="{A70B31C6-3BD2-467B-8D69-1880D109A62F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1:05:01.029" v="8406" actId="11529"/>
          <ac:spMkLst>
            <pc:docMk/>
            <pc:sldMk cId="835865448" sldId="645"/>
            <ac:spMk id="17" creationId="{79947465-0832-4229-AA9C-0994FC3DCE89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18" creationId="{551440EA-4E39-49EE-B452-EF68C36B05FD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19" creationId="{C722DBEB-44AD-4C13-9136-9CFC357F09AE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05:36.281" v="8417"/>
          <ac:spMkLst>
            <pc:docMk/>
            <pc:sldMk cId="835865448" sldId="645"/>
            <ac:spMk id="20" creationId="{9957198C-C220-4AF4-A492-C40EC75D3BC3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05:38.267" v="8419"/>
          <ac:spMkLst>
            <pc:docMk/>
            <pc:sldMk cId="835865448" sldId="645"/>
            <ac:spMk id="21" creationId="{7002D136-F3B7-4A4F-8AC1-F31211C98CFF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22" creationId="{43488C6D-C846-4431-BE4B-A3BD018F4154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23" creationId="{76666C79-7FC4-4842-8BF4-4C5DCFB15F1D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24" creationId="{F8D34212-922D-4403-9FBD-4064053F137F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25" creationId="{98E02DD4-86FB-422B-83F3-7B9590D98452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26" creationId="{672A2506-793A-4DE9-83F3-34F70C48062D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27" creationId="{67ED7742-3535-47CA-A6BE-0776DECC9F32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06:04.419" v="8427"/>
          <ac:spMkLst>
            <pc:docMk/>
            <pc:sldMk cId="835865448" sldId="645"/>
            <ac:spMk id="28" creationId="{3C4E685C-7E7C-4D40-A5A5-D33AD612CF74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06:04.419" v="8427"/>
          <ac:spMkLst>
            <pc:docMk/>
            <pc:sldMk cId="835865448" sldId="645"/>
            <ac:spMk id="29" creationId="{0944B734-98C4-4AA4-A78D-5F528BD76269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06:04.419" v="8427"/>
          <ac:spMkLst>
            <pc:docMk/>
            <pc:sldMk cId="835865448" sldId="645"/>
            <ac:spMk id="30" creationId="{E3D8172D-F4DE-4BD5-867B-601681F278F6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06:04.419" v="8427"/>
          <ac:spMkLst>
            <pc:docMk/>
            <pc:sldMk cId="835865448" sldId="645"/>
            <ac:spMk id="31" creationId="{B4EAB099-4BBB-4F6D-ADEE-4DF199710039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4.416" v="8534" actId="478"/>
          <ac:spMkLst>
            <pc:docMk/>
            <pc:sldMk cId="835865448" sldId="645"/>
            <ac:spMk id="32" creationId="{51F792C2-36D6-4A20-9C2C-189773715988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33" creationId="{89A8EAF5-823F-4477-82FE-AE3D1571F8AA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34" creationId="{97F87AC9-3EB6-4616-84D9-B8E12AD61BD2}"/>
          </ac:spMkLst>
        </pc:spChg>
        <pc:spChg chg="add del mod topLvl">
          <ac:chgData name="(대학원생) 조성덕 (컴퓨터공학과)" userId="481f5bcb-cf47-4c89-937a-0cfbb8659ecc" providerId="ADAL" clId="{CD24E0BB-5D66-431C-B203-DCAF63FAF340}" dt="2020-07-03T01:13:26.100" v="8535" actId="478"/>
          <ac:spMkLst>
            <pc:docMk/>
            <pc:sldMk cId="835865448" sldId="645"/>
            <ac:spMk id="35" creationId="{B82A2C5F-8FCC-46BA-8A2C-EBA7E89350BD}"/>
          </ac:spMkLst>
        </pc:spChg>
        <pc:spChg chg="add mod ord">
          <ac:chgData name="(대학원생) 조성덕 (컴퓨터공학과)" userId="481f5bcb-cf47-4c89-937a-0cfbb8659ecc" providerId="ADAL" clId="{CD24E0BB-5D66-431C-B203-DCAF63FAF340}" dt="2020-07-03T01:19:18.516" v="8624" actId="1076"/>
          <ac:spMkLst>
            <pc:docMk/>
            <pc:sldMk cId="835865448" sldId="645"/>
            <ac:spMk id="54" creationId="{BB1A00F3-5386-4D3F-B913-754030F31F59}"/>
          </ac:spMkLst>
        </pc:spChg>
        <pc:spChg chg="add mod ord">
          <ac:chgData name="(대학원생) 조성덕 (컴퓨터공학과)" userId="481f5bcb-cf47-4c89-937a-0cfbb8659ecc" providerId="ADAL" clId="{CD24E0BB-5D66-431C-B203-DCAF63FAF340}" dt="2020-07-03T01:19:18.516" v="8624" actId="1076"/>
          <ac:spMkLst>
            <pc:docMk/>
            <pc:sldMk cId="835865448" sldId="645"/>
            <ac:spMk id="55" creationId="{28E78FAA-8F70-4CE3-AE63-E9587529EB8A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09:03.848" v="8455"/>
          <ac:spMkLst>
            <pc:docMk/>
            <pc:sldMk cId="835865448" sldId="645"/>
            <ac:spMk id="56" creationId="{CEE54304-B1DE-4CB7-8FCA-8AE5341595D5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09:03.848" v="8455"/>
          <ac:spMkLst>
            <pc:docMk/>
            <pc:sldMk cId="835865448" sldId="645"/>
            <ac:spMk id="57" creationId="{13678834-E8C2-4551-A4DA-573CA1E4A186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1:13:59.020" v="8548" actId="478"/>
          <ac:spMkLst>
            <pc:docMk/>
            <pc:sldMk cId="835865448" sldId="645"/>
            <ac:spMk id="59" creationId="{71DD42D9-1825-4528-A673-29795891896D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1:13:57.424" v="8547" actId="478"/>
          <ac:spMkLst>
            <pc:docMk/>
            <pc:sldMk cId="835865448" sldId="645"/>
            <ac:spMk id="60" creationId="{EAB1D484-B16E-464C-AC52-FB2C1EACA648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66" creationId="{72E91632-39A1-4FD8-B323-D0CC61C10EC9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12:42.883" v="8518"/>
          <ac:spMkLst>
            <pc:docMk/>
            <pc:sldMk cId="835865448" sldId="645"/>
            <ac:spMk id="67" creationId="{6C77CEE6-2D2C-4821-8842-0551FB71E3B9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12:42.482" v="8517"/>
          <ac:spMkLst>
            <pc:docMk/>
            <pc:sldMk cId="835865448" sldId="645"/>
            <ac:spMk id="68" creationId="{19BA50FE-FD72-4E1E-907B-775271589A97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12:42.322" v="8516"/>
          <ac:spMkLst>
            <pc:docMk/>
            <pc:sldMk cId="835865448" sldId="645"/>
            <ac:spMk id="69" creationId="{388BC618-5C41-40AB-82D3-5152FA602B5D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12:42.131" v="8515"/>
          <ac:spMkLst>
            <pc:docMk/>
            <pc:sldMk cId="835865448" sldId="645"/>
            <ac:spMk id="70" creationId="{4F44233A-EEF5-46A3-B98E-21B108EA7378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71" creationId="{F9288275-86F1-4E89-99DB-6F7976FAAA3B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12:54.863" v="8522"/>
          <ac:spMkLst>
            <pc:docMk/>
            <pc:sldMk cId="835865448" sldId="645"/>
            <ac:spMk id="72" creationId="{EBAC81AF-BEE5-47B3-A3F5-178B49A8FB01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73" creationId="{C15DBD0A-FE78-4DD8-AE6A-0B61C3641E64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74" creationId="{A623015D-9F54-4136-A6F2-325B74376B87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13:03.651" v="8526"/>
          <ac:spMkLst>
            <pc:docMk/>
            <pc:sldMk cId="835865448" sldId="645"/>
            <ac:spMk id="75" creationId="{46459D8D-1FBC-4CC1-BEF4-A999385CC2F0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1:13:03.651" v="8526"/>
          <ac:spMkLst>
            <pc:docMk/>
            <pc:sldMk cId="835865448" sldId="645"/>
            <ac:spMk id="76" creationId="{8C362EF1-6453-460C-9E3F-98F97AA36AE9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77" creationId="{35EC432D-8926-47FA-A95B-2E9FB26E2EC4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78" creationId="{FB24D23D-77FB-4D48-B544-F8FEEA9F08C9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79" creationId="{B538010E-A333-40BB-89EE-C78BE0DECA78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80" creationId="{0FCE98C1-8D4E-490B-B885-EB3AA12CF2FE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81" creationId="{067A8EAA-014F-4D00-8B64-D7C9470FDE51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82" creationId="{5F71A914-70FF-4919-99F5-FB5295A4E5B8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83" creationId="{ABB3C81F-4415-4375-AA1F-6603E6820B30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3:17.896" v="8531" actId="164"/>
          <ac:spMkLst>
            <pc:docMk/>
            <pc:sldMk cId="835865448" sldId="645"/>
            <ac:spMk id="84" creationId="{6227B1A0-DD15-4550-8CEE-19E967BD6CF3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9:18.516" v="8624" actId="1076"/>
          <ac:spMkLst>
            <pc:docMk/>
            <pc:sldMk cId="835865448" sldId="645"/>
            <ac:spMk id="103" creationId="{9FA12FA5-CEB5-46FE-8806-B1B1D87DC99C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19:18.516" v="8624" actId="1076"/>
          <ac:spMkLst>
            <pc:docMk/>
            <pc:sldMk cId="835865448" sldId="645"/>
            <ac:spMk id="104" creationId="{49845B6B-75B0-4658-A38D-82294E44DBC9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23:32.785" v="8666" actId="1076"/>
          <ac:spMkLst>
            <pc:docMk/>
            <pc:sldMk cId="835865448" sldId="645"/>
            <ac:spMk id="106" creationId="{B8130ED4-159D-4097-9B12-69D7BB34A2A9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34" creationId="{BB10224E-1E79-48F0-931B-B741EF8B02A9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35" creationId="{F748AFD2-6B1E-4BC1-8DAE-6A60E9BAA92E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36" creationId="{4E02E67A-95D6-49B9-8541-44732FAD9281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37" creationId="{EA704763-9DC7-4C0B-8891-B8755D911041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38" creationId="{C538D1CC-E485-469E-81EF-555F02E6131A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39" creationId="{5468EFEB-74C0-4258-989F-03695E7E75AF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40" creationId="{F6D3C480-B199-4394-91BF-1865C47191A0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41" creationId="{9AB3E9A6-D749-4067-B877-CA097C7022C9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42" creationId="{70E56EA2-ED78-45DC-9121-FC482D772219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43" creationId="{DAFABACF-0C56-48C5-8838-999C58B9B8BB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44" creationId="{79750877-23BA-4FF9-8D33-43EC098CC82E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19:05.529" v="8621" actId="208"/>
          <ac:spMkLst>
            <pc:docMk/>
            <pc:sldMk cId="835865448" sldId="645"/>
            <ac:spMk id="145" creationId="{5C9A72BF-CE2E-4486-ACF3-031584A44FE9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20:17.059" v="8626" actId="571"/>
          <ac:spMkLst>
            <pc:docMk/>
            <pc:sldMk cId="835865448" sldId="645"/>
            <ac:spMk id="146" creationId="{4417598F-1B73-4DE1-B678-5D73117A138D}"/>
          </ac:spMkLst>
        </pc:spChg>
        <pc:spChg chg="mod ord">
          <ac:chgData name="(대학원생) 조성덕 (컴퓨터공학과)" userId="481f5bcb-cf47-4c89-937a-0cfbb8659ecc" providerId="ADAL" clId="{CD24E0BB-5D66-431C-B203-DCAF63FAF340}" dt="2020-07-03T01:24:33.193" v="8681" actId="170"/>
          <ac:spMkLst>
            <pc:docMk/>
            <pc:sldMk cId="835865448" sldId="645"/>
            <ac:spMk id="155" creationId="{DBB80491-8525-4E2C-A410-C88F0EDC984B}"/>
          </ac:spMkLst>
        </pc:spChg>
        <pc:spChg chg="mod ord">
          <ac:chgData name="(대학원생) 조성덕 (컴퓨터공학과)" userId="481f5bcb-cf47-4c89-937a-0cfbb8659ecc" providerId="ADAL" clId="{CD24E0BB-5D66-431C-B203-DCAF63FAF340}" dt="2020-07-03T01:30:21.454" v="8934" actId="166"/>
          <ac:spMkLst>
            <pc:docMk/>
            <pc:sldMk cId="835865448" sldId="645"/>
            <ac:spMk id="159" creationId="{27244BF3-4651-4088-A338-8172CA608EBA}"/>
          </ac:spMkLst>
        </pc:spChg>
        <pc:spChg chg="mod ord">
          <ac:chgData name="(대학원생) 조성덕 (컴퓨터공학과)" userId="481f5bcb-cf47-4c89-937a-0cfbb8659ecc" providerId="ADAL" clId="{CD24E0BB-5D66-431C-B203-DCAF63FAF340}" dt="2020-07-03T01:30:21.454" v="8934" actId="166"/>
          <ac:spMkLst>
            <pc:docMk/>
            <pc:sldMk cId="835865448" sldId="645"/>
            <ac:spMk id="160" creationId="{D98509CE-10BB-4136-A7A2-47FB24329E85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1:21:24.743" v="8644" actId="11529"/>
          <ac:spMkLst>
            <pc:docMk/>
            <pc:sldMk cId="835865448" sldId="645"/>
            <ac:spMk id="179" creationId="{4A3682FB-0406-4E05-A961-8916FA562294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30:52.657" v="8966" actId="1076"/>
          <ac:spMkLst>
            <pc:docMk/>
            <pc:sldMk cId="835865448" sldId="645"/>
            <ac:spMk id="180" creationId="{180D63D3-D6D9-48AE-A522-5A41C893EDC0}"/>
          </ac:spMkLst>
        </pc:spChg>
        <pc:spChg chg="add mod ord">
          <ac:chgData name="(대학원생) 조성덕 (컴퓨터공학과)" userId="481f5bcb-cf47-4c89-937a-0cfbb8659ecc" providerId="ADAL" clId="{CD24E0BB-5D66-431C-B203-DCAF63FAF340}" dt="2020-07-03T01:30:41.032" v="8965" actId="171"/>
          <ac:spMkLst>
            <pc:docMk/>
            <pc:sldMk cId="835865448" sldId="645"/>
            <ac:spMk id="181" creationId="{0B00D858-AF85-484E-812F-F911965E726E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1:25:13.908" v="8707"/>
          <ac:spMkLst>
            <pc:docMk/>
            <pc:sldMk cId="835865448" sldId="645"/>
            <ac:spMk id="201" creationId="{683E8FED-A333-4D2B-BD58-50D4A386C9F4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1:46:10.570" v="9233" actId="20577"/>
          <ac:spMkLst>
            <pc:docMk/>
            <pc:sldMk cId="835865448" sldId="645"/>
            <ac:spMk id="202" creationId="{D4DD70E0-971D-4FF7-AB74-D3F90E1314CF}"/>
          </ac:spMkLst>
        </pc:spChg>
        <pc:grpChg chg="add del mod ord">
          <ac:chgData name="(대학원생) 조성덕 (컴퓨터공학과)" userId="481f5bcb-cf47-4c89-937a-0cfbb8659ecc" providerId="ADAL" clId="{CD24E0BB-5D66-431C-B203-DCAF63FAF340}" dt="2020-07-03T01:12:27.890" v="8505" actId="165"/>
          <ac:grpSpMkLst>
            <pc:docMk/>
            <pc:sldMk cId="835865448" sldId="645"/>
            <ac:grpSpMk id="36" creationId="{E673D2FD-725F-4931-B8D3-0EF54D645316}"/>
          </ac:grpSpMkLst>
        </pc:grpChg>
        <pc:grpChg chg="add del mod">
          <ac:chgData name="(대학원생) 조성덕 (컴퓨터공학과)" userId="481f5bcb-cf47-4c89-937a-0cfbb8659ecc" providerId="ADAL" clId="{CD24E0BB-5D66-431C-B203-DCAF63FAF340}" dt="2020-07-03T01:13:55.911" v="8546" actId="478"/>
          <ac:grpSpMkLst>
            <pc:docMk/>
            <pc:sldMk cId="835865448" sldId="645"/>
            <ac:grpSpMk id="41" creationId="{5ACFD596-3766-416A-BAC7-B527D5DA4DE3}"/>
          </ac:grpSpMkLst>
        </pc:grpChg>
        <pc:grpChg chg="add mod ord">
          <ac:chgData name="(대학원생) 조성덕 (컴퓨터공학과)" userId="481f5bcb-cf47-4c89-937a-0cfbb8659ecc" providerId="ADAL" clId="{CD24E0BB-5D66-431C-B203-DCAF63FAF340}" dt="2020-07-03T01:19:18.516" v="8624" actId="1076"/>
          <ac:grpSpMkLst>
            <pc:docMk/>
            <pc:sldMk cId="835865448" sldId="645"/>
            <ac:grpSpMk id="85" creationId="{690C3500-F02B-493C-993C-3087CECBD250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3T01:20:41.515" v="8632" actId="164"/>
          <ac:grpSpMkLst>
            <pc:docMk/>
            <pc:sldMk cId="835865448" sldId="645"/>
            <ac:grpSpMk id="90" creationId="{CF25275C-B6F8-4023-B470-69FAFD5C804C}"/>
          </ac:grpSpMkLst>
        </pc:grpChg>
        <pc:grpChg chg="add del mod">
          <ac:chgData name="(대학원생) 조성덕 (컴퓨터공학과)" userId="481f5bcb-cf47-4c89-937a-0cfbb8659ecc" providerId="ADAL" clId="{CD24E0BB-5D66-431C-B203-DCAF63FAF340}" dt="2020-07-03T01:18:32.110" v="8612"/>
          <ac:grpSpMkLst>
            <pc:docMk/>
            <pc:sldMk cId="835865448" sldId="645"/>
            <ac:grpSpMk id="107" creationId="{8724A002-45E1-462B-AC64-7721EC92D0E6}"/>
          </ac:grpSpMkLst>
        </pc:grpChg>
        <pc:grpChg chg="add del mod">
          <ac:chgData name="(대학원생) 조성덕 (컴퓨터공학과)" userId="481f5bcb-cf47-4c89-937a-0cfbb8659ecc" providerId="ADAL" clId="{CD24E0BB-5D66-431C-B203-DCAF63FAF340}" dt="2020-07-03T01:18:33.974" v="8614"/>
          <ac:grpSpMkLst>
            <pc:docMk/>
            <pc:sldMk cId="835865448" sldId="645"/>
            <ac:grpSpMk id="120" creationId="{86CA437D-6E46-45FA-8116-BC10C3102CB5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3T01:20:59.556" v="8640" actId="465"/>
          <ac:grpSpMkLst>
            <pc:docMk/>
            <pc:sldMk cId="835865448" sldId="645"/>
            <ac:grpSpMk id="133" creationId="{5238BBFA-A9D1-4F75-BD61-5509546B9556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3T01:20:34.034" v="8630" actId="164"/>
          <ac:grpSpMkLst>
            <pc:docMk/>
            <pc:sldMk cId="835865448" sldId="645"/>
            <ac:grpSpMk id="148" creationId="{71114C60-DCE3-4956-903E-44D98CB40003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3T01:20:59.556" v="8640" actId="465"/>
          <ac:grpSpMkLst>
            <pc:docMk/>
            <pc:sldMk cId="835865448" sldId="645"/>
            <ac:grpSpMk id="161" creationId="{7377BF71-176F-4661-B136-737174626882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3T01:21:15.042" v="8642" actId="14100"/>
          <ac:grpSpMkLst>
            <pc:docMk/>
            <pc:sldMk cId="835865448" sldId="645"/>
            <ac:grpSpMk id="162" creationId="{77B08635-C075-46FE-ADE6-06A84B3336A4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3T01:20:59.556" v="8640" actId="465"/>
          <ac:grpSpMkLst>
            <pc:docMk/>
            <pc:sldMk cId="835865448" sldId="645"/>
            <ac:grpSpMk id="163" creationId="{EBC17C4A-9634-4682-B02B-FBB3D273297E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3T01:20:45.544" v="8635" actId="571"/>
          <ac:grpSpMkLst>
            <pc:docMk/>
            <pc:sldMk cId="835865448" sldId="645"/>
            <ac:grpSpMk id="164" creationId="{0299873C-DB0C-4712-92FB-F2E8C5799BB6}"/>
          </ac:grpSpMkLst>
        </pc:grpChg>
        <pc:grpChg chg="mod">
          <ac:chgData name="(대학원생) 조성덕 (컴퓨터공학과)" userId="481f5bcb-cf47-4c89-937a-0cfbb8659ecc" providerId="ADAL" clId="{CD24E0BB-5D66-431C-B203-DCAF63FAF340}" dt="2020-07-03T01:20:45.544" v="8635" actId="571"/>
          <ac:grpSpMkLst>
            <pc:docMk/>
            <pc:sldMk cId="835865448" sldId="645"/>
            <ac:grpSpMk id="166" creationId="{F76D5B14-A2FE-4651-A53C-348721F58B0A}"/>
          </ac:grpSpMkLst>
        </pc:grpChg>
        <pc:picChg chg="add del mod">
          <ac:chgData name="(대학원생) 조성덕 (컴퓨터공학과)" userId="481f5bcb-cf47-4c89-937a-0cfbb8659ecc" providerId="ADAL" clId="{CD24E0BB-5D66-431C-B203-DCAF63FAF340}" dt="2020-07-03T01:12:13.973" v="8503" actId="478"/>
          <ac:picMkLst>
            <pc:docMk/>
            <pc:sldMk cId="835865448" sldId="645"/>
            <ac:picMk id="6" creationId="{F09C26EE-2E1A-4E59-8B6E-77F77A9D272B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03:43.093" v="8373" actId="478"/>
          <ac:picMkLst>
            <pc:docMk/>
            <pc:sldMk cId="835865448" sldId="645"/>
            <ac:picMk id="7" creationId="{3BA806F6-0B26-4750-85B3-0D87062A9E66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06:30.172" v="8430"/>
          <ac:picMkLst>
            <pc:docMk/>
            <pc:sldMk cId="835865448" sldId="645"/>
            <ac:picMk id="10" creationId="{104EFF1C-481A-4871-8093-48280E0B1D06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03:44.494" v="8374" actId="478"/>
          <ac:picMkLst>
            <pc:docMk/>
            <pc:sldMk cId="835865448" sldId="645"/>
            <ac:picMk id="11" creationId="{B088D86A-A054-4AC1-9439-6D0D395FF87C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03:38.495" v="8369"/>
          <ac:picMkLst>
            <pc:docMk/>
            <pc:sldMk cId="835865448" sldId="645"/>
            <ac:picMk id="12" creationId="{4536F519-7A49-42BA-91DF-60AD26AA0C61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13:55.067" v="8545" actId="478"/>
          <ac:picMkLst>
            <pc:docMk/>
            <pc:sldMk cId="835865448" sldId="645"/>
            <ac:picMk id="14" creationId="{A8F569E3-574E-474C-9FC1-420911E32E62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1:07:54.690" v="8435"/>
          <ac:picMkLst>
            <pc:docMk/>
            <pc:sldMk cId="835865448" sldId="645"/>
            <ac:picMk id="37" creationId="{3F6F04E0-B79F-4FB3-9DF6-3F55F355970D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1:07:52.934" v="8434"/>
          <ac:picMkLst>
            <pc:docMk/>
            <pc:sldMk cId="835865448" sldId="645"/>
            <ac:picMk id="38" creationId="{919E72D1-2786-4D36-8A20-36EA5BFB0600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1:13:22.749" v="8533" actId="478"/>
          <ac:picMkLst>
            <pc:docMk/>
            <pc:sldMk cId="835865448" sldId="645"/>
            <ac:picMk id="39" creationId="{E91F42C2-CDF0-4864-AB90-CE13850CA3F7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08:19.033" v="8443" actId="478"/>
          <ac:picMkLst>
            <pc:docMk/>
            <pc:sldMk cId="835865448" sldId="645"/>
            <ac:picMk id="40" creationId="{0DDBAA75-470F-4BA4-BB08-C225652718A4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09:18.074" v="8459" actId="478"/>
          <ac:picMkLst>
            <pc:docMk/>
            <pc:sldMk cId="835865448" sldId="645"/>
            <ac:picMk id="58" creationId="{CC8BC546-E5AD-451C-9B06-99258DA4DD40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10:22.313" v="8488" actId="478"/>
          <ac:picMkLst>
            <pc:docMk/>
            <pc:sldMk cId="835865448" sldId="645"/>
            <ac:picMk id="62" creationId="{8DD4B7E6-11F1-4AED-A400-FB241368FA87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11:31.854" v="8492" actId="478"/>
          <ac:picMkLst>
            <pc:docMk/>
            <pc:sldMk cId="835865448" sldId="645"/>
            <ac:picMk id="64" creationId="{4EF0F484-AEDD-4B41-A13B-72DCBA861D3B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19:18.516" v="8624" actId="1076"/>
          <ac:picMkLst>
            <pc:docMk/>
            <pc:sldMk cId="835865448" sldId="645"/>
            <ac:picMk id="65" creationId="{3B40A30A-D8B5-418C-B9EA-2DC4E394264E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1:19:18.516" v="8624" actId="1076"/>
          <ac:picMkLst>
            <pc:docMk/>
            <pc:sldMk cId="835865448" sldId="645"/>
            <ac:picMk id="86" creationId="{08F2C8BF-C384-4BE7-8AA2-E1CABE12F0C1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15:01.214" v="8559" actId="478"/>
          <ac:picMkLst>
            <pc:docMk/>
            <pc:sldMk cId="835865448" sldId="645"/>
            <ac:picMk id="87" creationId="{793CACD3-0BB5-49B1-AF0F-90E6C2A5F7DF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1:20:41.515" v="8632" actId="164"/>
          <ac:picMkLst>
            <pc:docMk/>
            <pc:sldMk cId="835865448" sldId="645"/>
            <ac:picMk id="88" creationId="{D36CD271-949A-41F2-BEA7-E662E4225917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15:32.377" v="8566" actId="478"/>
          <ac:picMkLst>
            <pc:docMk/>
            <pc:sldMk cId="835865448" sldId="645"/>
            <ac:picMk id="89" creationId="{B6E3CFF6-BC55-47B6-9220-A79BB07AE764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1:20:28.741" v="8629" actId="164"/>
          <ac:picMkLst>
            <pc:docMk/>
            <pc:sldMk cId="835865448" sldId="645"/>
            <ac:picMk id="105" creationId="{DB52BE99-AFFE-4E31-A33A-8ACA849EA82B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1:20:34.034" v="8630" actId="164"/>
          <ac:picMkLst>
            <pc:docMk/>
            <pc:sldMk cId="835865448" sldId="645"/>
            <ac:picMk id="147" creationId="{A4E5F371-505D-4B27-8B9D-0B79555D1A70}"/>
          </ac:picMkLst>
        </pc:picChg>
        <pc:cxnChg chg="add mod">
          <ac:chgData name="(대학원생) 조성덕 (컴퓨터공학과)" userId="481f5bcb-cf47-4c89-937a-0cfbb8659ecc" providerId="ADAL" clId="{CD24E0BB-5D66-431C-B203-DCAF63FAF340}" dt="2020-07-03T01:24:04.936" v="8675" actId="13822"/>
          <ac:cxnSpMkLst>
            <pc:docMk/>
            <pc:sldMk cId="835865448" sldId="645"/>
            <ac:cxnSpMk id="183" creationId="{11013FA0-6916-4000-A5B2-58BCD7090F4F}"/>
          </ac:cxnSpMkLst>
        </pc:cxnChg>
        <pc:cxnChg chg="add del mod">
          <ac:chgData name="(대학원생) 조성덕 (컴퓨터공학과)" userId="481f5bcb-cf47-4c89-937a-0cfbb8659ecc" providerId="ADAL" clId="{CD24E0BB-5D66-431C-B203-DCAF63FAF340}" dt="2020-07-03T01:22:56.697" v="8654" actId="11529"/>
          <ac:cxnSpMkLst>
            <pc:docMk/>
            <pc:sldMk cId="835865448" sldId="645"/>
            <ac:cxnSpMk id="185" creationId="{B7713F82-1A63-46F4-A32F-5FAC8F5AB5B2}"/>
          </ac:cxnSpMkLst>
        </pc:cxnChg>
        <pc:cxnChg chg="add mod">
          <ac:chgData name="(대학원생) 조성덕 (컴퓨터공학과)" userId="481f5bcb-cf47-4c89-937a-0cfbb8659ecc" providerId="ADAL" clId="{CD24E0BB-5D66-431C-B203-DCAF63FAF340}" dt="2020-07-03T01:24:04.936" v="8675" actId="13822"/>
          <ac:cxnSpMkLst>
            <pc:docMk/>
            <pc:sldMk cId="835865448" sldId="645"/>
            <ac:cxnSpMk id="187" creationId="{351C5675-361B-4948-A2F1-CC4B4F2A1FA8}"/>
          </ac:cxnSpMkLst>
        </pc:cxnChg>
        <pc:cxnChg chg="add mod">
          <ac:chgData name="(대학원생) 조성덕 (컴퓨터공학과)" userId="481f5bcb-cf47-4c89-937a-0cfbb8659ecc" providerId="ADAL" clId="{CD24E0BB-5D66-431C-B203-DCAF63FAF340}" dt="2020-07-03T01:24:04.936" v="8675" actId="13822"/>
          <ac:cxnSpMkLst>
            <pc:docMk/>
            <pc:sldMk cId="835865448" sldId="645"/>
            <ac:cxnSpMk id="197" creationId="{19819798-2174-4FDD-A802-A95B9F8FDCB3}"/>
          </ac:cxnSpMkLst>
        </pc:cxnChg>
      </pc:sldChg>
      <pc:sldChg chg="del">
        <pc:chgData name="(대학원생) 조성덕 (컴퓨터공학과)" userId="481f5bcb-cf47-4c89-937a-0cfbb8659ecc" providerId="ADAL" clId="{CD24E0BB-5D66-431C-B203-DCAF63FAF340}" dt="2020-06-29T09:20:02.926" v="4" actId="2696"/>
        <pc:sldMkLst>
          <pc:docMk/>
          <pc:sldMk cId="1911585878" sldId="645"/>
        </pc:sldMkLst>
      </pc:sldChg>
      <pc:sldChg chg="delSp add del">
        <pc:chgData name="(대학원생) 조성덕 (컴퓨터공학과)" userId="481f5bcb-cf47-4c89-937a-0cfbb8659ecc" providerId="ADAL" clId="{CD24E0BB-5D66-431C-B203-DCAF63FAF340}" dt="2020-07-03T01:45:06.745" v="9162" actId="2696"/>
        <pc:sldMkLst>
          <pc:docMk/>
          <pc:sldMk cId="3342021240" sldId="646"/>
        </pc:sldMkLst>
        <pc:spChg chg="del">
          <ac:chgData name="(대학원생) 조성덕 (컴퓨터공학과)" userId="481f5bcb-cf47-4c89-937a-0cfbb8659ecc" providerId="ADAL" clId="{CD24E0BB-5D66-431C-B203-DCAF63FAF340}" dt="2020-06-29T09:20:59.208" v="42" actId="478"/>
          <ac:spMkLst>
            <pc:docMk/>
            <pc:sldMk cId="3342021240" sldId="646"/>
            <ac:spMk id="13" creationId="{B7BC877F-AD7F-4137-8A0D-8C956DE071B1}"/>
          </ac:spMkLst>
        </pc:spChg>
      </pc:sldChg>
      <pc:sldChg chg="addSp delSp modSp add">
        <pc:chgData name="(대학원생) 조성덕 (컴퓨터공학과)" userId="481f5bcb-cf47-4c89-937a-0cfbb8659ecc" providerId="ADAL" clId="{CD24E0BB-5D66-431C-B203-DCAF63FAF340}" dt="2020-07-03T00:25:54.536" v="7647" actId="1076"/>
        <pc:sldMkLst>
          <pc:docMk/>
          <pc:sldMk cId="770249365" sldId="647"/>
        </pc:sldMkLst>
        <pc:spChg chg="mod">
          <ac:chgData name="(대학원생) 조성덕 (컴퓨터공학과)" userId="481f5bcb-cf47-4c89-937a-0cfbb8659ecc" providerId="ADAL" clId="{CD24E0BB-5D66-431C-B203-DCAF63FAF340}" dt="2020-06-30T03:21:19.616" v="1304" actId="20577"/>
          <ac:spMkLst>
            <pc:docMk/>
            <pc:sldMk cId="770249365" sldId="647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6-30T09:39:20.981" v="2927" actId="6549"/>
          <ac:spMkLst>
            <pc:docMk/>
            <pc:sldMk cId="770249365" sldId="647"/>
            <ac:spMk id="32" creationId="{3B2601AE-5645-4F7A-B172-F408C53E6358}"/>
          </ac:spMkLst>
        </pc:spChg>
        <pc:spChg chg="add del">
          <ac:chgData name="(대학원생) 조성덕 (컴퓨터공학과)" userId="481f5bcb-cf47-4c89-937a-0cfbb8659ecc" providerId="ADAL" clId="{CD24E0BB-5D66-431C-B203-DCAF63FAF340}" dt="2020-06-30T09:37:55.316" v="2914"/>
          <ac:spMkLst>
            <pc:docMk/>
            <pc:sldMk cId="770249365" sldId="647"/>
            <ac:spMk id="34" creationId="{C38651B6-6AD4-4844-B9CB-D5D2E714FA1E}"/>
          </ac:spMkLst>
        </pc:spChg>
        <pc:spChg chg="mod">
          <ac:chgData name="(대학원생) 조성덕 (컴퓨터공학과)" userId="481f5bcb-cf47-4c89-937a-0cfbb8659ecc" providerId="ADAL" clId="{CD24E0BB-5D66-431C-B203-DCAF63FAF340}" dt="2020-06-30T03:20:16.488" v="1279" actId="1076"/>
          <ac:spMkLst>
            <pc:docMk/>
            <pc:sldMk cId="770249365" sldId="647"/>
            <ac:spMk id="35" creationId="{CA9CFEEA-E5B0-4379-9540-F01E176DD1F0}"/>
          </ac:spMkLst>
        </pc:spChg>
        <pc:spChg chg="mod">
          <ac:chgData name="(대학원생) 조성덕 (컴퓨터공학과)" userId="481f5bcb-cf47-4c89-937a-0cfbb8659ecc" providerId="ADAL" clId="{CD24E0BB-5D66-431C-B203-DCAF63FAF340}" dt="2020-06-30T03:20:40.033" v="1282" actId="12789"/>
          <ac:spMkLst>
            <pc:docMk/>
            <pc:sldMk cId="770249365" sldId="647"/>
            <ac:spMk id="36" creationId="{4B67D429-C170-4349-BF1A-DA17DC0C0506}"/>
          </ac:spMkLst>
        </pc:spChg>
        <pc:spChg chg="mod">
          <ac:chgData name="(대학원생) 조성덕 (컴퓨터공학과)" userId="481f5bcb-cf47-4c89-937a-0cfbb8659ecc" providerId="ADAL" clId="{CD24E0BB-5D66-431C-B203-DCAF63FAF340}" dt="2020-06-30T03:20:34.858" v="1281" actId="12789"/>
          <ac:spMkLst>
            <pc:docMk/>
            <pc:sldMk cId="770249365" sldId="647"/>
            <ac:spMk id="37" creationId="{94730416-94C9-4528-A787-E67A550F1CF5}"/>
          </ac:spMkLst>
        </pc:spChg>
        <pc:spChg chg="mod">
          <ac:chgData name="(대학원생) 조성덕 (컴퓨터공학과)" userId="481f5bcb-cf47-4c89-937a-0cfbb8659ecc" providerId="ADAL" clId="{CD24E0BB-5D66-431C-B203-DCAF63FAF340}" dt="2020-06-30T03:20:05.752" v="1278" actId="1037"/>
          <ac:spMkLst>
            <pc:docMk/>
            <pc:sldMk cId="770249365" sldId="647"/>
            <ac:spMk id="38" creationId="{82A95311-3A9B-4D97-BC62-D716BF7B6076}"/>
          </ac:spMkLst>
        </pc:spChg>
        <pc:grpChg chg="mod">
          <ac:chgData name="(대학원생) 조성덕 (컴퓨터공학과)" userId="481f5bcb-cf47-4c89-937a-0cfbb8659ecc" providerId="ADAL" clId="{CD24E0BB-5D66-431C-B203-DCAF63FAF340}" dt="2020-06-30T03:20:40.033" v="1282" actId="12789"/>
          <ac:grpSpMkLst>
            <pc:docMk/>
            <pc:sldMk cId="770249365" sldId="647"/>
            <ac:grpSpMk id="33" creationId="{7D56385B-C589-49E6-AF38-B079EFB2F3D5}"/>
          </ac:grpSpMkLst>
        </pc:grpChg>
        <pc:grpChg chg="mod">
          <ac:chgData name="(대학원생) 조성덕 (컴퓨터공학과)" userId="481f5bcb-cf47-4c89-937a-0cfbb8659ecc" providerId="ADAL" clId="{CD24E0BB-5D66-431C-B203-DCAF63FAF340}" dt="2020-06-30T09:39:23.453" v="2929" actId="1076"/>
          <ac:grpSpMkLst>
            <pc:docMk/>
            <pc:sldMk cId="770249365" sldId="647"/>
            <ac:grpSpMk id="39" creationId="{37C331DE-E2F5-4ABE-B3A2-52592C5D9787}"/>
          </ac:grpSpMkLst>
        </pc:grpChg>
        <pc:graphicFrameChg chg="mod modGraphic">
          <ac:chgData name="(대학원생) 조성덕 (컴퓨터공학과)" userId="481f5bcb-cf47-4c89-937a-0cfbb8659ecc" providerId="ADAL" clId="{CD24E0BB-5D66-431C-B203-DCAF63FAF340}" dt="2020-07-03T00:25:54.536" v="7647" actId="1076"/>
          <ac:graphicFrameMkLst>
            <pc:docMk/>
            <pc:sldMk cId="770249365" sldId="647"/>
            <ac:graphicFrameMk id="9" creationId="{7D3AB419-B1BB-4D6D-BAD3-EDAF7E39D659}"/>
          </ac:graphicFrameMkLst>
        </pc:graphicFrameChg>
        <pc:picChg chg="ord">
          <ac:chgData name="(대학원생) 조성덕 (컴퓨터공학과)" userId="481f5bcb-cf47-4c89-937a-0cfbb8659ecc" providerId="ADAL" clId="{CD24E0BB-5D66-431C-B203-DCAF63FAF340}" dt="2020-06-30T09:37:52.275" v="2912" actId="167"/>
          <ac:picMkLst>
            <pc:docMk/>
            <pc:sldMk cId="770249365" sldId="647"/>
            <ac:picMk id="22" creationId="{248E396E-A9AF-4709-AE4E-D11D3771B13A}"/>
          </ac:picMkLst>
        </pc:picChg>
        <pc:picChg chg="mod">
          <ac:chgData name="(대학원생) 조성덕 (컴퓨터공학과)" userId="481f5bcb-cf47-4c89-937a-0cfbb8659ecc" providerId="ADAL" clId="{CD24E0BB-5D66-431C-B203-DCAF63FAF340}" dt="2020-06-30T03:20:40.033" v="1282" actId="12789"/>
          <ac:picMkLst>
            <pc:docMk/>
            <pc:sldMk cId="770249365" sldId="647"/>
            <ac:picMk id="24" creationId="{4A673C56-61AE-4CBA-8D76-20E7904BE1D0}"/>
          </ac:picMkLst>
        </pc:picChg>
        <pc:picChg chg="mod">
          <ac:chgData name="(대학원생) 조성덕 (컴퓨터공학과)" userId="481f5bcb-cf47-4c89-937a-0cfbb8659ecc" providerId="ADAL" clId="{CD24E0BB-5D66-431C-B203-DCAF63FAF340}" dt="2020-06-30T03:20:34.858" v="1281" actId="12789"/>
          <ac:picMkLst>
            <pc:docMk/>
            <pc:sldMk cId="770249365" sldId="647"/>
            <ac:picMk id="26" creationId="{1AAA0071-16F9-40E3-AFB3-683D368EAA29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6-30T09:37:42.687" v="2911"/>
          <ac:picMkLst>
            <pc:docMk/>
            <pc:sldMk cId="770249365" sldId="647"/>
            <ac:picMk id="27" creationId="{D0FA0F74-34BE-49C7-A6D6-7E8345B1974E}"/>
          </ac:picMkLst>
        </pc:picChg>
      </pc:sldChg>
      <pc:sldChg chg="del">
        <pc:chgData name="(대학원생) 조성덕 (컴퓨터공학과)" userId="481f5bcb-cf47-4c89-937a-0cfbb8659ecc" providerId="ADAL" clId="{CD24E0BB-5D66-431C-B203-DCAF63FAF340}" dt="2020-06-29T09:20:02.956" v="5" actId="2696"/>
        <pc:sldMkLst>
          <pc:docMk/>
          <pc:sldMk cId="3181079372" sldId="647"/>
        </pc:sldMkLst>
      </pc:sldChg>
      <pc:sldChg chg="addSp delSp modSp add del">
        <pc:chgData name="(대학원생) 조성덕 (컴퓨터공학과)" userId="481f5bcb-cf47-4c89-937a-0cfbb8659ecc" providerId="ADAL" clId="{CD24E0BB-5D66-431C-B203-DCAF63FAF340}" dt="2020-07-03T01:55:01.948" v="9458" actId="14734"/>
        <pc:sldMkLst>
          <pc:docMk/>
          <pc:sldMk cId="565902965" sldId="648"/>
        </pc:sldMkLst>
        <pc:spChg chg="mod">
          <ac:chgData name="(대학원생) 조성덕 (컴퓨터공학과)" userId="481f5bcb-cf47-4c89-937a-0cfbb8659ecc" providerId="ADAL" clId="{CD24E0BB-5D66-431C-B203-DCAF63FAF340}" dt="2020-06-30T07:38:31.316" v="2673" actId="207"/>
          <ac:spMkLst>
            <pc:docMk/>
            <pc:sldMk cId="565902965" sldId="648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CD24E0BB-5D66-431C-B203-DCAF63FAF340}" dt="2020-06-30T03:21:29.304" v="1306" actId="478"/>
          <ac:spMkLst>
            <pc:docMk/>
            <pc:sldMk cId="565902965" sldId="648"/>
            <ac:spMk id="14" creationId="{969D6212-E90A-4922-8D9B-05F2C5F5B48B}"/>
          </ac:spMkLst>
        </pc:spChg>
        <pc:spChg chg="del">
          <ac:chgData name="(대학원생) 조성덕 (컴퓨터공학과)" userId="481f5bcb-cf47-4c89-937a-0cfbb8659ecc" providerId="ADAL" clId="{CD24E0BB-5D66-431C-B203-DCAF63FAF340}" dt="2020-06-30T03:21:29.304" v="1306" actId="478"/>
          <ac:spMkLst>
            <pc:docMk/>
            <pc:sldMk cId="565902965" sldId="648"/>
            <ac:spMk id="15" creationId="{D3EFA5EB-DF19-4C1A-955C-20F344920187}"/>
          </ac:spMkLst>
        </pc:spChg>
        <pc:spChg chg="del">
          <ac:chgData name="(대학원생) 조성덕 (컴퓨터공학과)" userId="481f5bcb-cf47-4c89-937a-0cfbb8659ecc" providerId="ADAL" clId="{CD24E0BB-5D66-431C-B203-DCAF63FAF340}" dt="2020-06-30T03:21:29.304" v="1306" actId="478"/>
          <ac:spMkLst>
            <pc:docMk/>
            <pc:sldMk cId="565902965" sldId="648"/>
            <ac:spMk id="16" creationId="{F17A87D9-17A0-4F13-B0F1-B51CD2441154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6-30T09:31:08.697" v="2825" actId="11529"/>
          <ac:spMkLst>
            <pc:docMk/>
            <pc:sldMk cId="565902965" sldId="648"/>
            <ac:spMk id="70" creationId="{9F5987E9-C2DD-4C82-A1CA-09CCE2E46DBB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9:38:28.213" v="2926" actId="465"/>
          <ac:spMkLst>
            <pc:docMk/>
            <pc:sldMk cId="565902965" sldId="648"/>
            <ac:spMk id="94" creationId="{5DA4F53A-0F7A-401C-8B94-E812ADD49ABE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9:38:28.213" v="2926" actId="465"/>
          <ac:spMkLst>
            <pc:docMk/>
            <pc:sldMk cId="565902965" sldId="648"/>
            <ac:spMk id="95" creationId="{E96DA421-AF0C-4E67-920E-89685C8E51B3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9:38:28.213" v="2926" actId="465"/>
          <ac:spMkLst>
            <pc:docMk/>
            <pc:sldMk cId="565902965" sldId="648"/>
            <ac:spMk id="96" creationId="{B171E110-90B2-44A8-8C83-AF289E4C52A7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9:38:28.213" v="2926" actId="465"/>
          <ac:spMkLst>
            <pc:docMk/>
            <pc:sldMk cId="565902965" sldId="648"/>
            <ac:spMk id="97" creationId="{CE71FF66-294C-418F-BECB-778D3743F767}"/>
          </ac:spMkLst>
        </pc:spChg>
        <pc:spChg chg="add mod">
          <ac:chgData name="(대학원생) 조성덕 (컴퓨터공학과)" userId="481f5bcb-cf47-4c89-937a-0cfbb8659ecc" providerId="ADAL" clId="{CD24E0BB-5D66-431C-B203-DCAF63FAF340}" dt="2020-06-30T09:38:28.213" v="2926" actId="465"/>
          <ac:spMkLst>
            <pc:docMk/>
            <pc:sldMk cId="565902965" sldId="648"/>
            <ac:spMk id="98" creationId="{E43AD0CC-1694-4AE1-871D-DC3B2B497C68}"/>
          </ac:spMkLst>
        </pc:spChg>
        <pc:grpChg chg="del">
          <ac:chgData name="(대학원생) 조성덕 (컴퓨터공학과)" userId="481f5bcb-cf47-4c89-937a-0cfbb8659ecc" providerId="ADAL" clId="{CD24E0BB-5D66-431C-B203-DCAF63FAF340}" dt="2020-06-30T03:21:26.640" v="1305" actId="478"/>
          <ac:grpSpMkLst>
            <pc:docMk/>
            <pc:sldMk cId="565902965" sldId="648"/>
            <ac:grpSpMk id="39" creationId="{37C331DE-E2F5-4ABE-B3A2-52592C5D9787}"/>
          </ac:grpSpMkLst>
        </pc:grpChg>
        <pc:graphicFrameChg chg="add del mod modGraphic">
          <ac:chgData name="(대학원생) 조성덕 (컴퓨터공학과)" userId="481f5bcb-cf47-4c89-937a-0cfbb8659ecc" providerId="ADAL" clId="{CD24E0BB-5D66-431C-B203-DCAF63FAF340}" dt="2020-06-30T07:11:32.032" v="2350" actId="1076"/>
          <ac:graphicFrameMkLst>
            <pc:docMk/>
            <pc:sldMk cId="565902965" sldId="648"/>
            <ac:graphicFrameMk id="9" creationId="{7D3AB419-B1BB-4D6D-BAD3-EDAF7E39D659}"/>
          </ac:graphicFrameMkLst>
        </pc:graphicFrameChg>
        <pc:graphicFrameChg chg="add mod ord modGraphic">
          <ac:chgData name="(대학원생) 조성덕 (컴퓨터공학과)" userId="481f5bcb-cf47-4c89-937a-0cfbb8659ecc" providerId="ADAL" clId="{CD24E0BB-5D66-431C-B203-DCAF63FAF340}" dt="2020-07-03T01:55:01.948" v="9458" actId="14734"/>
          <ac:graphicFrameMkLst>
            <pc:docMk/>
            <pc:sldMk cId="565902965" sldId="648"/>
            <ac:graphicFrameMk id="27" creationId="{CC6CDCAA-DCA1-4AB2-9AE6-450E26074544}"/>
          </ac:graphicFrameMkLst>
        </pc:graphicFrameChg>
        <pc:graphicFrameChg chg="add del">
          <ac:chgData name="(대학원생) 조성덕 (컴퓨터공학과)" userId="481f5bcb-cf47-4c89-937a-0cfbb8659ecc" providerId="ADAL" clId="{CD24E0BB-5D66-431C-B203-DCAF63FAF340}" dt="2020-06-30T06:59:55.763" v="2112" actId="478"/>
          <ac:graphicFrameMkLst>
            <pc:docMk/>
            <pc:sldMk cId="565902965" sldId="648"/>
            <ac:graphicFrameMk id="34" creationId="{4C85C81F-E908-43B9-986A-725A4BC99609}"/>
          </ac:graphicFrameMkLst>
        </pc:graphicFrameChg>
        <pc:picChg chg="add del mod">
          <ac:chgData name="(대학원생) 조성덕 (컴퓨터공학과)" userId="481f5bcb-cf47-4c89-937a-0cfbb8659ecc" providerId="ADAL" clId="{CD24E0BB-5D66-431C-B203-DCAF63FAF340}" dt="2020-06-30T08:07:58.824" v="2741"/>
          <ac:picMkLst>
            <pc:docMk/>
            <pc:sldMk cId="565902965" sldId="648"/>
            <ac:picMk id="7" creationId="{9049AA33-0338-42E0-B6BD-3783AE0BFFF4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7:58.824" v="2741"/>
          <ac:picMkLst>
            <pc:docMk/>
            <pc:sldMk cId="565902965" sldId="648"/>
            <ac:picMk id="10" creationId="{55F33ECD-9F5A-4690-83F5-D92DCF35648A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7:58.824" v="2741"/>
          <ac:picMkLst>
            <pc:docMk/>
            <pc:sldMk cId="565902965" sldId="648"/>
            <ac:picMk id="12" creationId="{71C3B2A3-5D1D-42B8-8200-2EE03C1D46BC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7:58.824" v="2741"/>
          <ac:picMkLst>
            <pc:docMk/>
            <pc:sldMk cId="565902965" sldId="648"/>
            <ac:picMk id="17" creationId="{39CD7719-75BC-4DA6-A295-39367C3777B2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7:58.824" v="2741"/>
          <ac:picMkLst>
            <pc:docMk/>
            <pc:sldMk cId="565902965" sldId="648"/>
            <ac:picMk id="21" creationId="{EE96BEBB-D24F-414E-97E6-16AF6B7B4EAF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7:58.824" v="2741"/>
          <ac:picMkLst>
            <pc:docMk/>
            <pc:sldMk cId="565902965" sldId="648"/>
            <ac:picMk id="25" creationId="{D45A27B6-217E-43E1-9914-9AFFFB521EBF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7:58.824" v="2741"/>
          <ac:picMkLst>
            <pc:docMk/>
            <pc:sldMk cId="565902965" sldId="648"/>
            <ac:picMk id="41" creationId="{4F35EFCD-7615-4B45-B858-8B3F1F02BF34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7:58.824" v="2741"/>
          <ac:picMkLst>
            <pc:docMk/>
            <pc:sldMk cId="565902965" sldId="648"/>
            <ac:picMk id="43" creationId="{F5FD9B12-C338-4F0D-B825-A4A2004EF63F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9:54.983" v="2787" actId="478"/>
          <ac:picMkLst>
            <pc:docMk/>
            <pc:sldMk cId="565902965" sldId="648"/>
            <ac:picMk id="45" creationId="{7A8E0AD3-7A07-45E6-9617-56DCC0FD6BD4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9:54.672" v="2786" actId="478"/>
          <ac:picMkLst>
            <pc:docMk/>
            <pc:sldMk cId="565902965" sldId="648"/>
            <ac:picMk id="47" creationId="{7550EF6F-6BE7-4D84-A6CE-7B5F6EF54AEA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9:54.354" v="2785" actId="478"/>
          <ac:picMkLst>
            <pc:docMk/>
            <pc:sldMk cId="565902965" sldId="648"/>
            <ac:picMk id="49" creationId="{9094A69C-F47D-40D3-B58F-251111886AEB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9:54.039" v="2784" actId="478"/>
          <ac:picMkLst>
            <pc:docMk/>
            <pc:sldMk cId="565902965" sldId="648"/>
            <ac:picMk id="51" creationId="{CCEE9BF3-B838-493B-AAD3-5D93531CDF61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9:53.471" v="2782" actId="478"/>
          <ac:picMkLst>
            <pc:docMk/>
            <pc:sldMk cId="565902965" sldId="648"/>
            <ac:picMk id="53" creationId="{35028D46-4482-438C-8FBD-13A1AC5DF218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9:52.944" v="2780" actId="478"/>
          <ac:picMkLst>
            <pc:docMk/>
            <pc:sldMk cId="565902965" sldId="648"/>
            <ac:picMk id="55" creationId="{5EC38E94-49CA-4C28-BD21-48E84BABFFDC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9:53.759" v="2783" actId="478"/>
          <ac:picMkLst>
            <pc:docMk/>
            <pc:sldMk cId="565902965" sldId="648"/>
            <ac:picMk id="57" creationId="{3C12DA06-D985-4309-A5AA-F7B7613E03C3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6-30T08:09:53.207" v="2781" actId="478"/>
          <ac:picMkLst>
            <pc:docMk/>
            <pc:sldMk cId="565902965" sldId="648"/>
            <ac:picMk id="59" creationId="{34E47C9D-4C75-40EE-8CE7-0320E4F42199}"/>
          </ac:picMkLst>
        </pc:picChg>
        <pc:picChg chg="add del mod ord">
          <ac:chgData name="(대학원생) 조성덕 (컴퓨터공학과)" userId="481f5bcb-cf47-4c89-937a-0cfbb8659ecc" providerId="ADAL" clId="{CD24E0BB-5D66-431C-B203-DCAF63FAF340}" dt="2020-06-30T09:36:30.428" v="2907" actId="1076"/>
          <ac:picMkLst>
            <pc:docMk/>
            <pc:sldMk cId="565902965" sldId="648"/>
            <ac:picMk id="61" creationId="{57F22122-8FE5-4D81-824A-1A12213EC8BB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6-30T09:36:30.428" v="2907" actId="1076"/>
          <ac:picMkLst>
            <pc:docMk/>
            <pc:sldMk cId="565902965" sldId="648"/>
            <ac:picMk id="63" creationId="{C89272C4-7728-4425-9DB2-AACC23FDA8AD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6-30T09:36:30.428" v="2907" actId="1076"/>
          <ac:picMkLst>
            <pc:docMk/>
            <pc:sldMk cId="565902965" sldId="648"/>
            <ac:picMk id="65" creationId="{BB6A556E-7BB0-4F07-B42E-D9813BDBAE0B}"/>
          </ac:picMkLst>
        </pc:picChg>
        <pc:picChg chg="add del mod ord">
          <ac:chgData name="(대학원생) 조성덕 (컴퓨터공학과)" userId="481f5bcb-cf47-4c89-937a-0cfbb8659ecc" providerId="ADAL" clId="{CD24E0BB-5D66-431C-B203-DCAF63FAF340}" dt="2020-06-30T09:32:42.868" v="2854" actId="478"/>
          <ac:picMkLst>
            <pc:docMk/>
            <pc:sldMk cId="565902965" sldId="648"/>
            <ac:picMk id="67" creationId="{CD5CF1B4-8D5F-4E5E-B45F-A1F554432D0C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6-30T09:36:30.428" v="2907" actId="1076"/>
          <ac:picMkLst>
            <pc:docMk/>
            <pc:sldMk cId="565902965" sldId="648"/>
            <ac:picMk id="69" creationId="{FA445ACC-AE64-4D6D-8785-0B2FB5AA35D0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6-30T09:36:30.428" v="2907" actId="1076"/>
          <ac:picMkLst>
            <pc:docMk/>
            <pc:sldMk cId="565902965" sldId="648"/>
            <ac:picMk id="89" creationId="{BD197669-B0BE-461C-B6BD-6A45F020CFC1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6-30T09:37:39.141" v="2909"/>
          <ac:picMkLst>
            <pc:docMk/>
            <pc:sldMk cId="565902965" sldId="648"/>
            <ac:picMk id="93" creationId="{C43BAA72-4824-46F3-A6C7-9C4BFAE65B15}"/>
          </ac:picMkLst>
        </pc:picChg>
        <pc:cxnChg chg="add del mod">
          <ac:chgData name="(대학원생) 조성덕 (컴퓨터공학과)" userId="481f5bcb-cf47-4c89-937a-0cfbb8659ecc" providerId="ADAL" clId="{CD24E0BB-5D66-431C-B203-DCAF63FAF340}" dt="2020-06-30T09:31:16.289" v="2827" actId="11529"/>
          <ac:cxnSpMkLst>
            <pc:docMk/>
            <pc:sldMk cId="565902965" sldId="648"/>
            <ac:cxnSpMk id="72" creationId="{1BA1189A-A3B9-424C-A26E-7503CAC36E9A}"/>
          </ac:cxnSpMkLst>
        </pc:cxnChg>
        <pc:cxnChg chg="add mod ord">
          <ac:chgData name="(대학원생) 조성덕 (컴퓨터공학과)" userId="481f5bcb-cf47-4c89-937a-0cfbb8659ecc" providerId="ADAL" clId="{CD24E0BB-5D66-431C-B203-DCAF63FAF340}" dt="2020-06-30T09:36:30.428" v="2907" actId="1076"/>
          <ac:cxnSpMkLst>
            <pc:docMk/>
            <pc:sldMk cId="565902965" sldId="648"/>
            <ac:cxnSpMk id="74" creationId="{BE743E55-48DC-40F3-B529-D556DF4E93FA}"/>
          </ac:cxnSpMkLst>
        </pc:cxnChg>
        <pc:cxnChg chg="add mod ord">
          <ac:chgData name="(대학원생) 조성덕 (컴퓨터공학과)" userId="481f5bcb-cf47-4c89-937a-0cfbb8659ecc" providerId="ADAL" clId="{CD24E0BB-5D66-431C-B203-DCAF63FAF340}" dt="2020-06-30T09:36:30.428" v="2907" actId="1076"/>
          <ac:cxnSpMkLst>
            <pc:docMk/>
            <pc:sldMk cId="565902965" sldId="648"/>
            <ac:cxnSpMk id="75" creationId="{E22D6C41-E69A-4CB3-A578-03C745EACD92}"/>
          </ac:cxnSpMkLst>
        </pc:cxnChg>
        <pc:cxnChg chg="add mod ord">
          <ac:chgData name="(대학원생) 조성덕 (컴퓨터공학과)" userId="481f5bcb-cf47-4c89-937a-0cfbb8659ecc" providerId="ADAL" clId="{CD24E0BB-5D66-431C-B203-DCAF63FAF340}" dt="2020-06-30T09:36:30.428" v="2907" actId="1076"/>
          <ac:cxnSpMkLst>
            <pc:docMk/>
            <pc:sldMk cId="565902965" sldId="648"/>
            <ac:cxnSpMk id="81" creationId="{AE0E6515-7242-41B4-93DC-6F3979925F47}"/>
          </ac:cxnSpMkLst>
        </pc:cxnChg>
        <pc:cxnChg chg="add mod ord">
          <ac:chgData name="(대학원생) 조성덕 (컴퓨터공학과)" userId="481f5bcb-cf47-4c89-937a-0cfbb8659ecc" providerId="ADAL" clId="{CD24E0BB-5D66-431C-B203-DCAF63FAF340}" dt="2020-06-30T09:36:30.428" v="2907" actId="1076"/>
          <ac:cxnSpMkLst>
            <pc:docMk/>
            <pc:sldMk cId="565902965" sldId="648"/>
            <ac:cxnSpMk id="84" creationId="{FD964E97-099E-4036-90AA-607AE8E160C5}"/>
          </ac:cxnSpMkLst>
        </pc:cxnChg>
        <pc:cxnChg chg="add mod ord">
          <ac:chgData name="(대학원생) 조성덕 (컴퓨터공학과)" userId="481f5bcb-cf47-4c89-937a-0cfbb8659ecc" providerId="ADAL" clId="{CD24E0BB-5D66-431C-B203-DCAF63FAF340}" dt="2020-06-30T09:36:30.428" v="2907" actId="1076"/>
          <ac:cxnSpMkLst>
            <pc:docMk/>
            <pc:sldMk cId="565902965" sldId="648"/>
            <ac:cxnSpMk id="90" creationId="{73FFC877-6E09-4561-80BD-6D585EB7FEC4}"/>
          </ac:cxnSpMkLst>
        </pc:cxnChg>
      </pc:sldChg>
      <pc:sldChg chg="addSp delSp modSp add addCm delCm">
        <pc:chgData name="(대학원생) 조성덕 (컴퓨터공학과)" userId="481f5bcb-cf47-4c89-937a-0cfbb8659ecc" providerId="ADAL" clId="{CD24E0BB-5D66-431C-B203-DCAF63FAF340}" dt="2020-07-03T04:40:19.465" v="10154" actId="1076"/>
        <pc:sldMkLst>
          <pc:docMk/>
          <pc:sldMk cId="2670204927" sldId="649"/>
        </pc:sldMkLst>
        <pc:spChg chg="mod">
          <ac:chgData name="(대학원생) 조성덕 (컴퓨터공학과)" userId="481f5bcb-cf47-4c89-937a-0cfbb8659ecc" providerId="ADAL" clId="{CD24E0BB-5D66-431C-B203-DCAF63FAF340}" dt="2020-07-03T04:36:33.868" v="9744" actId="20577"/>
          <ac:spMkLst>
            <pc:docMk/>
            <pc:sldMk cId="2670204927" sldId="649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7-03T04:40:12.608" v="10149" actId="20577"/>
          <ac:spMkLst>
            <pc:docMk/>
            <pc:sldMk cId="2670204927" sldId="649"/>
            <ac:spMk id="5" creationId="{EC016563-A1BA-42E6-934D-99C61458A7E7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4:38:43.783" v="9960"/>
          <ac:spMkLst>
            <pc:docMk/>
            <pc:sldMk cId="2670204927" sldId="649"/>
            <ac:spMk id="6" creationId="{FE664520-9B9A-473D-BA53-DB9CE638C519}"/>
          </ac:spMkLst>
        </pc:spChg>
        <pc:picChg chg="add mod modCrop">
          <ac:chgData name="(대학원생) 조성덕 (컴퓨터공학과)" userId="481f5bcb-cf47-4c89-937a-0cfbb8659ecc" providerId="ADAL" clId="{CD24E0BB-5D66-431C-B203-DCAF63FAF340}" dt="2020-07-03T04:40:19.465" v="10154" actId="1076"/>
          <ac:picMkLst>
            <pc:docMk/>
            <pc:sldMk cId="2670204927" sldId="649"/>
            <ac:picMk id="7" creationId="{52A8836D-9357-4FD9-AF53-C414076273C8}"/>
          </ac:picMkLst>
        </pc:picChg>
      </pc:sldChg>
      <pc:sldChg chg="addSp delSp modSp add">
        <pc:chgData name="(대학원생) 조성덕 (컴퓨터공학과)" userId="481f5bcb-cf47-4c89-937a-0cfbb8659ecc" providerId="ADAL" clId="{CD24E0BB-5D66-431C-B203-DCAF63FAF340}" dt="2020-07-02T13:34:59.288" v="5562" actId="20577"/>
        <pc:sldMkLst>
          <pc:docMk/>
          <pc:sldMk cId="4204263477" sldId="650"/>
        </pc:sldMkLst>
        <pc:spChg chg="mod">
          <ac:chgData name="(대학원생) 조성덕 (컴퓨터공학과)" userId="481f5bcb-cf47-4c89-937a-0cfbb8659ecc" providerId="ADAL" clId="{CD24E0BB-5D66-431C-B203-DCAF63FAF340}" dt="2020-07-02T13:34:59.288" v="5562" actId="20577"/>
          <ac:spMkLst>
            <pc:docMk/>
            <pc:sldMk cId="4204263477" sldId="650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7-02T13:33:08.111" v="5426" actId="1076"/>
          <ac:spMkLst>
            <pc:docMk/>
            <pc:sldMk cId="4204263477" sldId="650"/>
            <ac:spMk id="4" creationId="{074770AF-C789-4780-9059-499E507A075B}"/>
          </ac:spMkLst>
        </pc:spChg>
        <pc:spChg chg="mod">
          <ac:chgData name="(대학원생) 조성덕 (컴퓨터공학과)" userId="481f5bcb-cf47-4c89-937a-0cfbb8659ecc" providerId="ADAL" clId="{CD24E0BB-5D66-431C-B203-DCAF63FAF340}" dt="2020-07-02T13:34:22.975" v="5559" actId="1076"/>
          <ac:spMkLst>
            <pc:docMk/>
            <pc:sldMk cId="4204263477" sldId="650"/>
            <ac:spMk id="5" creationId="{EC016563-A1BA-42E6-934D-99C61458A7E7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34:27.326" v="5560" actId="1076"/>
          <ac:spMkLst>
            <pc:docMk/>
            <pc:sldMk cId="4204263477" sldId="650"/>
            <ac:spMk id="29" creationId="{9909A7A4-24A5-4EFF-9B8A-9AE215AD39FC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34:27.326" v="5560" actId="1076"/>
          <ac:spMkLst>
            <pc:docMk/>
            <pc:sldMk cId="4204263477" sldId="650"/>
            <ac:spMk id="30" creationId="{15371A09-0FBD-4698-ADC9-81158F651C2B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34:12.516" v="5553" actId="571"/>
          <ac:spMkLst>
            <pc:docMk/>
            <pc:sldMk cId="4204263477" sldId="650"/>
            <ac:spMk id="31" creationId="{3A13E5AF-3FAF-42B6-BD7E-E0A790BB20DE}"/>
          </ac:spMkLst>
        </pc:spChg>
        <pc:grpChg chg="add mod">
          <ac:chgData name="(대학원생) 조성덕 (컴퓨터공학과)" userId="481f5bcb-cf47-4c89-937a-0cfbb8659ecc" providerId="ADAL" clId="{CD24E0BB-5D66-431C-B203-DCAF63FAF340}" dt="2020-07-02T13:34:27.326" v="5560" actId="1076"/>
          <ac:grpSpMkLst>
            <pc:docMk/>
            <pc:sldMk cId="4204263477" sldId="650"/>
            <ac:grpSpMk id="24" creationId="{F7F9F611-112D-402B-84FE-B2B8937CA0FC}"/>
          </ac:grpSpMkLst>
        </pc:grpChg>
        <pc:picChg chg="add mod ord">
          <ac:chgData name="(대학원생) 조성덕 (컴퓨터공학과)" userId="481f5bcb-cf47-4c89-937a-0cfbb8659ecc" providerId="ADAL" clId="{CD24E0BB-5D66-431C-B203-DCAF63FAF340}" dt="2020-07-02T13:31:08.940" v="5341" actId="164"/>
          <ac:picMkLst>
            <pc:docMk/>
            <pc:sldMk cId="4204263477" sldId="650"/>
            <ac:picMk id="7" creationId="{5B5F888B-ED5F-4337-8084-E1D356035CF3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22:22.455" v="5183" actId="478"/>
          <ac:picMkLst>
            <pc:docMk/>
            <pc:sldMk cId="4204263477" sldId="650"/>
            <ac:picMk id="9" creationId="{D7E93080-6B97-4516-8564-C5A3E515AA45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7-02T13:31:08.940" v="5341" actId="164"/>
          <ac:picMkLst>
            <pc:docMk/>
            <pc:sldMk cId="4204263477" sldId="650"/>
            <ac:picMk id="11" creationId="{ECBA26A2-DEE3-442C-AF91-4C355C2EA6B9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7-02T13:31:08.940" v="5341" actId="164"/>
          <ac:picMkLst>
            <pc:docMk/>
            <pc:sldMk cId="4204263477" sldId="650"/>
            <ac:picMk id="13" creationId="{F5AFB55D-7284-4D06-9670-EF8CB3D5FB90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7-02T13:31:08.940" v="5341" actId="164"/>
          <ac:picMkLst>
            <pc:docMk/>
            <pc:sldMk cId="4204263477" sldId="650"/>
            <ac:picMk id="15" creationId="{78BC5660-7830-496B-9C86-D2AE316742F4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31:08.940" v="5341" actId="164"/>
          <ac:picMkLst>
            <pc:docMk/>
            <pc:sldMk cId="4204263477" sldId="650"/>
            <ac:picMk id="17" creationId="{70B15405-8E1B-451F-A3A2-24301C7194E5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31:08.940" v="5341" actId="164"/>
          <ac:picMkLst>
            <pc:docMk/>
            <pc:sldMk cId="4204263477" sldId="650"/>
            <ac:picMk id="19" creationId="{CDD96447-CB01-46AE-82D6-C466FCF45561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7-02T13:31:08.940" v="5341" actId="164"/>
          <ac:picMkLst>
            <pc:docMk/>
            <pc:sldMk cId="4204263477" sldId="650"/>
            <ac:picMk id="21" creationId="{9712F2AE-E7CC-4936-8BA2-F47B1ABA9E5E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7-02T13:31:08.940" v="5341" actId="164"/>
          <ac:picMkLst>
            <pc:docMk/>
            <pc:sldMk cId="4204263477" sldId="650"/>
            <ac:picMk id="23" creationId="{E8578F2B-2F07-48C2-9C2A-0C209434F631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31:46.139" v="5345" actId="478"/>
          <ac:picMkLst>
            <pc:docMk/>
            <pc:sldMk cId="4204263477" sldId="650"/>
            <ac:picMk id="26" creationId="{F961BAAC-1DF2-4C5D-A931-3659416FD0BA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34:27.326" v="5560" actId="1076"/>
          <ac:picMkLst>
            <pc:docMk/>
            <pc:sldMk cId="4204263477" sldId="650"/>
            <ac:picMk id="27" creationId="{DBA26187-9E1B-42C6-B919-E52D61D87D67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34:27.326" v="5560" actId="1076"/>
          <ac:picMkLst>
            <pc:docMk/>
            <pc:sldMk cId="4204263477" sldId="650"/>
            <ac:picMk id="28" creationId="{E0355381-B0A3-457A-BBD9-B51451DA9132}"/>
          </ac:picMkLst>
        </pc:picChg>
      </pc:sldChg>
      <pc:sldChg chg="addSp delSp modSp add">
        <pc:chgData name="(대학원생) 조성덕 (컴퓨터공학과)" userId="481f5bcb-cf47-4c89-937a-0cfbb8659ecc" providerId="ADAL" clId="{CD24E0BB-5D66-431C-B203-DCAF63FAF340}" dt="2020-07-02T12:43:17.136" v="4237" actId="20577"/>
        <pc:sldMkLst>
          <pc:docMk/>
          <pc:sldMk cId="2181929957" sldId="651"/>
        </pc:sldMkLst>
        <pc:spChg chg="mod">
          <ac:chgData name="(대학원생) 조성덕 (컴퓨터공학과)" userId="481f5bcb-cf47-4c89-937a-0cfbb8659ecc" providerId="ADAL" clId="{CD24E0BB-5D66-431C-B203-DCAF63FAF340}" dt="2020-07-02T12:15:05.747" v="3649" actId="20577"/>
          <ac:spMkLst>
            <pc:docMk/>
            <pc:sldMk cId="2181929957" sldId="651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7-02T12:25:44.067" v="4121" actId="20577"/>
          <ac:spMkLst>
            <pc:docMk/>
            <pc:sldMk cId="2181929957" sldId="651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11" creationId="{10C7DF81-C4B5-4AD5-AF5E-0EFC696C26C4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12" creationId="{76DA7E77-34E4-4505-9943-EFF8515DEA6D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25" creationId="{25C8818F-08C3-4AB3-BB31-5F97EF72C9C1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26" creationId="{14470D49-AB96-48CA-A124-79594A3C51D4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43:17.136" v="4237" actId="20577"/>
          <ac:spMkLst>
            <pc:docMk/>
            <pc:sldMk cId="2181929957" sldId="651"/>
            <ac:spMk id="27" creationId="{1E595BE6-5F62-41FE-8FD1-EB24E3DA19A6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28" creationId="{4192A285-460B-458D-9F18-79BC02AE3367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26:57.423" v="4123" actId="1035"/>
          <ac:spMkLst>
            <pc:docMk/>
            <pc:sldMk cId="2181929957" sldId="651"/>
            <ac:spMk id="29" creationId="{8EEF7E3A-80BB-4D67-AABC-EB169E871CC8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42:58.830" v="4233" actId="115"/>
          <ac:spMkLst>
            <pc:docMk/>
            <pc:sldMk cId="2181929957" sldId="651"/>
            <ac:spMk id="30" creationId="{6C66320C-05B5-4BE3-96B3-35392D12608A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31" creationId="{5C6B8E44-57A8-46C2-8CD5-ED64189819A2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32" creationId="{242A4866-9F35-46E4-9A97-47E30F485D1E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28:44.962" v="4138" actId="13822"/>
          <ac:spMkLst>
            <pc:docMk/>
            <pc:sldMk cId="2181929957" sldId="651"/>
            <ac:spMk id="33" creationId="{EB8EA86D-D390-474A-A1C5-B76B96709880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42:56.223" v="4231" actId="1076"/>
          <ac:spMkLst>
            <pc:docMk/>
            <pc:sldMk cId="2181929957" sldId="651"/>
            <ac:spMk id="34" creationId="{B6BEBCAD-1044-4FA4-860B-FBE289CA10CD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40" creationId="{D4D036EF-7330-4514-89CC-5D225AED0AB0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15:51.699" v="3779" actId="478"/>
          <ac:spMkLst>
            <pc:docMk/>
            <pc:sldMk cId="2181929957" sldId="651"/>
            <ac:spMk id="41" creationId="{F3B74549-7F94-492B-AD1B-C2D4C892F134}"/>
          </ac:spMkLst>
        </pc:spChg>
        <pc:picChg chg="del">
          <ac:chgData name="(대학원생) 조성덕 (컴퓨터공학과)" userId="481f5bcb-cf47-4c89-937a-0cfbb8659ecc" providerId="ADAL" clId="{CD24E0BB-5D66-431C-B203-DCAF63FAF340}" dt="2020-07-02T12:15:51.699" v="3779" actId="478"/>
          <ac:picMkLst>
            <pc:docMk/>
            <pc:sldMk cId="2181929957" sldId="651"/>
            <ac:picMk id="7" creationId="{4AD2D8B9-E9BC-4AFD-8422-52220C21F1B0}"/>
          </ac:picMkLst>
        </pc:picChg>
        <pc:picChg chg="del">
          <ac:chgData name="(대학원생) 조성덕 (컴퓨터공학과)" userId="481f5bcb-cf47-4c89-937a-0cfbb8659ecc" providerId="ADAL" clId="{CD24E0BB-5D66-431C-B203-DCAF63FAF340}" dt="2020-07-02T12:15:51.699" v="3779" actId="478"/>
          <ac:picMkLst>
            <pc:docMk/>
            <pc:sldMk cId="2181929957" sldId="651"/>
            <ac:picMk id="8" creationId="{EE8EEEB2-6B12-4667-9428-D851DB00D44A}"/>
          </ac:picMkLst>
        </pc:picChg>
        <pc:picChg chg="del">
          <ac:chgData name="(대학원생) 조성덕 (컴퓨터공학과)" userId="481f5bcb-cf47-4c89-937a-0cfbb8659ecc" providerId="ADAL" clId="{CD24E0BB-5D66-431C-B203-DCAF63FAF340}" dt="2020-07-02T12:15:51.699" v="3779" actId="478"/>
          <ac:picMkLst>
            <pc:docMk/>
            <pc:sldMk cId="2181929957" sldId="651"/>
            <ac:picMk id="9" creationId="{B677AF9D-438D-438C-A6DE-92C25F0A84A4}"/>
          </ac:picMkLst>
        </pc:picChg>
        <pc:picChg chg="del">
          <ac:chgData name="(대학원생) 조성덕 (컴퓨터공학과)" userId="481f5bcb-cf47-4c89-937a-0cfbb8659ecc" providerId="ADAL" clId="{CD24E0BB-5D66-431C-B203-DCAF63FAF340}" dt="2020-07-02T12:15:51.699" v="3779" actId="478"/>
          <ac:picMkLst>
            <pc:docMk/>
            <pc:sldMk cId="2181929957" sldId="651"/>
            <ac:picMk id="10" creationId="{B110AB3A-819D-43E2-BD52-B9BFA1D64850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22:48.211" v="3927" actId="478"/>
          <ac:picMkLst>
            <pc:docMk/>
            <pc:sldMk cId="2181929957" sldId="651"/>
            <ac:picMk id="19" creationId="{31571645-523C-42BD-AA03-C16DF52669AC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2:22:25.156" v="3923" actId="208"/>
          <ac:picMkLst>
            <pc:docMk/>
            <pc:sldMk cId="2181929957" sldId="651"/>
            <ac:picMk id="20" creationId="{E30B961C-04A1-42AC-987A-1AA963B55459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2T12:25:31.063" v="4117" actId="1076"/>
          <ac:picMkLst>
            <pc:docMk/>
            <pc:sldMk cId="2181929957" sldId="651"/>
            <ac:picMk id="21" creationId="{C3D76B54-FCEA-4E93-B540-F82DE7174575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2T12:25:31.063" v="4117" actId="1076"/>
          <ac:picMkLst>
            <pc:docMk/>
            <pc:sldMk cId="2181929957" sldId="651"/>
            <ac:picMk id="22" creationId="{C9EF39B9-3ECC-49B4-86BE-6D3A190B80CE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2:22:58.045" v="3932" actId="1076"/>
          <ac:picMkLst>
            <pc:docMk/>
            <pc:sldMk cId="2181929957" sldId="651"/>
            <ac:picMk id="23" creationId="{58DD3B12-C522-4784-8403-249939772ABB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2:24:53.123" v="4078" actId="1076"/>
          <ac:picMkLst>
            <pc:docMk/>
            <pc:sldMk cId="2181929957" sldId="651"/>
            <ac:picMk id="24" creationId="{86A72807-C482-45B6-978C-4164F5EF0955}"/>
          </ac:picMkLst>
        </pc:picChg>
      </pc:sldChg>
      <pc:sldChg chg="add del">
        <pc:chgData name="(대학원생) 조성덕 (컴퓨터공학과)" userId="481f5bcb-cf47-4c89-937a-0cfbb8659ecc" providerId="ADAL" clId="{CD24E0BB-5D66-431C-B203-DCAF63FAF340}" dt="2020-07-02T12:14:56.528" v="3624"/>
        <pc:sldMkLst>
          <pc:docMk/>
          <pc:sldMk cId="3899588988" sldId="651"/>
        </pc:sldMkLst>
      </pc:sldChg>
      <pc:sldChg chg="addSp delSp modSp add">
        <pc:chgData name="(대학원생) 조성덕 (컴퓨터공학과)" userId="481f5bcb-cf47-4c89-937a-0cfbb8659ecc" providerId="ADAL" clId="{CD24E0BB-5D66-431C-B203-DCAF63FAF340}" dt="2020-07-03T00:54:21.189" v="8327" actId="20577"/>
        <pc:sldMkLst>
          <pc:docMk/>
          <pc:sldMk cId="2180684226" sldId="652"/>
        </pc:sldMkLst>
        <pc:spChg chg="mod">
          <ac:chgData name="(대학원생) 조성덕 (컴퓨터공학과)" userId="481f5bcb-cf47-4c89-937a-0cfbb8659ecc" providerId="ADAL" clId="{CD24E0BB-5D66-431C-B203-DCAF63FAF340}" dt="2020-07-02T13:21:14.394" v="5173" actId="20577"/>
          <ac:spMkLst>
            <pc:docMk/>
            <pc:sldMk cId="2180684226" sldId="652"/>
            <ac:spMk id="5" creationId="{EC016563-A1BA-42E6-934D-99C61458A7E7}"/>
          </ac:spMkLst>
        </pc:spChg>
        <pc:spChg chg="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11" creationId="{10C7DF81-C4B5-4AD5-AF5E-0EFC696C26C4}"/>
          </ac:spMkLst>
        </pc:spChg>
        <pc:spChg chg="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12" creationId="{76DA7E77-34E4-4505-9943-EFF8515DEA6D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19:56.407" v="5022" actId="13822"/>
          <ac:spMkLst>
            <pc:docMk/>
            <pc:sldMk cId="2180684226" sldId="652"/>
            <ac:spMk id="21" creationId="{D957A2E6-AB3E-4634-9F22-058F44D03D02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22" creationId="{BCA6DAC2-9ECB-4403-B133-718A2ABC9CFD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47:45.338" v="4287"/>
          <ac:spMkLst>
            <pc:docMk/>
            <pc:sldMk cId="2180684226" sldId="652"/>
            <ac:spMk id="24" creationId="{FB4704B6-81BF-4C4D-9725-A25AB2939E18}"/>
          </ac:spMkLst>
        </pc:spChg>
        <pc:spChg chg="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25" creationId="{25C8818F-08C3-4AB3-BB31-5F97EF72C9C1}"/>
          </ac:spMkLst>
        </pc:spChg>
        <pc:spChg chg="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26" creationId="{14470D49-AB96-48CA-A124-79594A3C51D4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47:45.338" v="4287"/>
          <ac:spMkLst>
            <pc:docMk/>
            <pc:sldMk cId="2180684226" sldId="652"/>
            <ac:spMk id="27" creationId="{72814A4C-BDDE-4976-AE5A-1C91DEB4FDDD}"/>
          </ac:spMkLst>
        </pc:spChg>
        <pc:spChg chg="mod">
          <ac:chgData name="(대학원생) 조성덕 (컴퓨터공학과)" userId="481f5bcb-cf47-4c89-937a-0cfbb8659ecc" providerId="ADAL" clId="{CD24E0BB-5D66-431C-B203-DCAF63FAF340}" dt="2020-07-03T00:54:21.189" v="8327" actId="20577"/>
          <ac:spMkLst>
            <pc:docMk/>
            <pc:sldMk cId="2180684226" sldId="652"/>
            <ac:spMk id="28" creationId="{4192A285-460B-458D-9F18-79BC02AE3367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19:56.407" v="5022" actId="13822"/>
          <ac:spMkLst>
            <pc:docMk/>
            <pc:sldMk cId="2180684226" sldId="652"/>
            <ac:spMk id="29" creationId="{EC8067FC-1F84-46A7-9807-F79F3E66C784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30" creationId="{DEEF8884-39D2-4F3B-93A7-AB1A9A729BC1}"/>
          </ac:spMkLst>
        </pc:spChg>
        <pc:spChg chg="del">
          <ac:chgData name="(대학원생) 조성덕 (컴퓨터공학과)" userId="481f5bcb-cf47-4c89-937a-0cfbb8659ecc" providerId="ADAL" clId="{CD24E0BB-5D66-431C-B203-DCAF63FAF340}" dt="2020-07-02T12:45:57.369" v="4256" actId="478"/>
          <ac:spMkLst>
            <pc:docMk/>
            <pc:sldMk cId="2180684226" sldId="652"/>
            <ac:spMk id="31" creationId="{5C6B8E44-57A8-46C2-8CD5-ED64189819A2}"/>
          </ac:spMkLst>
        </pc:spChg>
        <pc:spChg chg="del mod">
          <ac:chgData name="(대학원생) 조성덕 (컴퓨터공학과)" userId="481f5bcb-cf47-4c89-937a-0cfbb8659ecc" providerId="ADAL" clId="{CD24E0BB-5D66-431C-B203-DCAF63FAF340}" dt="2020-07-02T12:46:15.653" v="4270" actId="478"/>
          <ac:spMkLst>
            <pc:docMk/>
            <pc:sldMk cId="2180684226" sldId="652"/>
            <ac:spMk id="32" creationId="{242A4866-9F35-46E4-9A97-47E30F485D1E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19:56.407" v="5022" actId="13822"/>
          <ac:spMkLst>
            <pc:docMk/>
            <pc:sldMk cId="2180684226" sldId="652"/>
            <ac:spMk id="33" creationId="{545BFB3D-1495-4AF8-B75B-77AC0BDDF25E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34" creationId="{3219E1AB-E8E2-4C35-8924-5C6380E829B6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19:56.407" v="5022" actId="13822"/>
          <ac:spMkLst>
            <pc:docMk/>
            <pc:sldMk cId="2180684226" sldId="652"/>
            <ac:spMk id="36" creationId="{E93D5E6D-E7A5-43CD-898A-89EE19C0993F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37" creationId="{79D23F77-5004-410D-823B-5B9091278C53}"/>
          </ac:spMkLst>
        </pc:spChg>
        <pc:spChg chg="del mod">
          <ac:chgData name="(대학원생) 조성덕 (컴퓨터공학과)" userId="481f5bcb-cf47-4c89-937a-0cfbb8659ecc" providerId="ADAL" clId="{CD24E0BB-5D66-431C-B203-DCAF63FAF340}" dt="2020-07-02T12:47:53.411" v="4289" actId="478"/>
          <ac:spMkLst>
            <pc:docMk/>
            <pc:sldMk cId="2180684226" sldId="652"/>
            <ac:spMk id="40" creationId="{D4D036EF-7330-4514-89CC-5D225AED0AB0}"/>
          </ac:spMkLst>
        </pc:spChg>
        <pc:spChg chg="del mod">
          <ac:chgData name="(대학원생) 조성덕 (컴퓨터공학과)" userId="481f5bcb-cf47-4c89-937a-0cfbb8659ecc" providerId="ADAL" clId="{CD24E0BB-5D66-431C-B203-DCAF63FAF340}" dt="2020-07-02T12:47:53.411" v="4289" actId="478"/>
          <ac:spMkLst>
            <pc:docMk/>
            <pc:sldMk cId="2180684226" sldId="652"/>
            <ac:spMk id="41" creationId="{F3B74549-7F94-492B-AD1B-C2D4C892F134}"/>
          </ac:spMkLst>
        </pc:spChg>
        <pc:spChg chg="mod">
          <ac:chgData name="(대학원생) 조성덕 (컴퓨터공학과)" userId="481f5bcb-cf47-4c89-937a-0cfbb8659ecc" providerId="ADAL" clId="{CD24E0BB-5D66-431C-B203-DCAF63FAF340}" dt="2020-07-02T13:04:29.717" v="4692" actId="1076"/>
          <ac:spMkLst>
            <pc:docMk/>
            <pc:sldMk cId="2180684226" sldId="652"/>
            <ac:spMk id="43" creationId="{61B19C1F-9428-47EE-A380-0A491E120DFD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45" creationId="{F88C39E3-EB7B-4E1E-97CE-35D61A01ED10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46" creationId="{34EC1983-20E2-402F-8F3C-CCE5828FAFC5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53:03.021" v="4467"/>
          <ac:spMkLst>
            <pc:docMk/>
            <pc:sldMk cId="2180684226" sldId="652"/>
            <ac:spMk id="47" creationId="{2E19821D-EDB2-48BB-A83F-D047B5ACE300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2:53:05.651" v="4469"/>
          <ac:spMkLst>
            <pc:docMk/>
            <pc:sldMk cId="2180684226" sldId="652"/>
            <ac:spMk id="49" creationId="{E2263A08-FAB8-4833-9CE9-D3960406F74E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53:09.890" v="4473"/>
          <ac:spMkLst>
            <pc:docMk/>
            <pc:sldMk cId="2180684226" sldId="652"/>
            <ac:spMk id="51" creationId="{ABAC7BED-8110-4FF7-B7AF-D68FC239F421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54:55.742" v="4528" actId="478"/>
          <ac:spMkLst>
            <pc:docMk/>
            <pc:sldMk cId="2180684226" sldId="652"/>
            <ac:spMk id="53" creationId="{C4447E6B-3392-4D73-9734-8EA2997A2C20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2:54:55.742" v="4528" actId="478"/>
          <ac:spMkLst>
            <pc:docMk/>
            <pc:sldMk cId="2180684226" sldId="652"/>
            <ac:spMk id="54" creationId="{C217A93D-2B0A-4364-A3AB-6EC0073CEBA3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55" creationId="{2E447CAA-6FA6-4824-8939-88BDE72D3033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19:56.407" v="5022" actId="13822"/>
          <ac:spMkLst>
            <pc:docMk/>
            <pc:sldMk cId="2180684226" sldId="652"/>
            <ac:spMk id="56" creationId="{49419113-6BCE-46B6-8F5B-84F971F59B38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04:13.781" v="4690" actId="1076"/>
          <ac:spMkLst>
            <pc:docMk/>
            <pc:sldMk cId="2180684226" sldId="652"/>
            <ac:spMk id="57" creationId="{375DC767-D3A6-49EF-BB60-FBA47B1D9EE0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58:17.702" v="4632" actId="571"/>
          <ac:spMkLst>
            <pc:docMk/>
            <pc:sldMk cId="2180684226" sldId="652"/>
            <ac:spMk id="64" creationId="{E417ED11-C906-4F5C-AD74-8CDFC5B81B76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58:17.702" v="4632" actId="571"/>
          <ac:spMkLst>
            <pc:docMk/>
            <pc:sldMk cId="2180684226" sldId="652"/>
            <ac:spMk id="65" creationId="{138F2D0F-39C8-4D50-8C69-07A30C9A896D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2:58:17.702" v="4632" actId="571"/>
          <ac:spMkLst>
            <pc:docMk/>
            <pc:sldMk cId="2180684226" sldId="652"/>
            <ac:spMk id="66" creationId="{7D1ED074-0B87-427E-BBED-8223E45A5B11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28:29.094" v="7678" actId="20577"/>
          <ac:spMkLst>
            <pc:docMk/>
            <pc:sldMk cId="2180684226" sldId="652"/>
            <ac:spMk id="90" creationId="{17BDE10C-87F9-444F-A3F4-8E4469A68E5F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3:16:10.054" v="4890"/>
          <ac:spMkLst>
            <pc:docMk/>
            <pc:sldMk cId="2180684226" sldId="652"/>
            <ac:spMk id="94" creationId="{C622773D-61D8-42B9-B544-90567501C3A3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19:13.412" v="5009" actId="1076"/>
          <ac:spMkLst>
            <pc:docMk/>
            <pc:sldMk cId="2180684226" sldId="652"/>
            <ac:spMk id="96" creationId="{60E913F1-64FF-4880-A625-7E96CA42E92D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3:17:10.775" v="4977"/>
          <ac:spMkLst>
            <pc:docMk/>
            <pc:sldMk cId="2180684226" sldId="652"/>
            <ac:spMk id="97" creationId="{264E307C-43DB-45C6-AF8C-6DCC0677E0C6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3:17:14.683" v="4980" actId="478"/>
          <ac:spMkLst>
            <pc:docMk/>
            <pc:sldMk cId="2180684226" sldId="652"/>
            <ac:spMk id="98" creationId="{69301933-5077-4039-97CC-7281C3FB13C6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2T13:18:13.606" v="4992" actId="478"/>
          <ac:spMkLst>
            <pc:docMk/>
            <pc:sldMk cId="2180684226" sldId="652"/>
            <ac:spMk id="101" creationId="{F5398836-5B1A-40D6-9B29-1A0A65D80A2E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0:32:11.703" v="7712"/>
          <ac:spMkLst>
            <pc:docMk/>
            <pc:sldMk cId="2180684226" sldId="652"/>
            <ac:spMk id="123" creationId="{A2EF638C-04B2-4B4F-95BF-5BDE5205FB6A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54:07.503" v="8325" actId="20577"/>
          <ac:spMkLst>
            <pc:docMk/>
            <pc:sldMk cId="2180684226" sldId="652"/>
            <ac:spMk id="124" creationId="{A6ED1B46-CA36-4C05-AFA2-4F72A240C61D}"/>
          </ac:spMkLst>
        </pc:spChg>
        <pc:grpChg chg="add mod">
          <ac:chgData name="(대학원생) 조성덕 (컴퓨터공학과)" userId="481f5bcb-cf47-4c89-937a-0cfbb8659ecc" providerId="ADAL" clId="{CD24E0BB-5D66-431C-B203-DCAF63FAF340}" dt="2020-07-02T13:20:26.921" v="5030" actId="1076"/>
          <ac:grpSpMkLst>
            <pc:docMk/>
            <pc:sldMk cId="2180684226" sldId="652"/>
            <ac:grpSpMk id="116" creationId="{387EE72C-6DA4-4530-ABE1-074FCD309D9F}"/>
          </ac:grpSpMkLst>
        </pc:grpChg>
        <pc:picChg chg="mod">
          <ac:chgData name="(대학원생) 조성덕 (컴퓨터공학과)" userId="481f5bcb-cf47-4c89-937a-0cfbb8659ecc" providerId="ADAL" clId="{CD24E0BB-5D66-431C-B203-DCAF63FAF340}" dt="2020-07-02T13:04:13.781" v="4690" actId="1076"/>
          <ac:picMkLst>
            <pc:docMk/>
            <pc:sldMk cId="2180684226" sldId="652"/>
            <ac:picMk id="7" creationId="{4AD2D8B9-E9BC-4AFD-8422-52220C21F1B0}"/>
          </ac:picMkLst>
        </pc:picChg>
        <pc:picChg chg="mod">
          <ac:chgData name="(대학원생) 조성덕 (컴퓨터공학과)" userId="481f5bcb-cf47-4c89-937a-0cfbb8659ecc" providerId="ADAL" clId="{CD24E0BB-5D66-431C-B203-DCAF63FAF340}" dt="2020-07-02T13:04:13.781" v="4690" actId="1076"/>
          <ac:picMkLst>
            <pc:docMk/>
            <pc:sldMk cId="2180684226" sldId="652"/>
            <ac:picMk id="8" creationId="{EE8EEEB2-6B12-4667-9428-D851DB00D44A}"/>
          </ac:picMkLst>
        </pc:picChg>
        <pc:picChg chg="del mod">
          <ac:chgData name="(대학원생) 조성덕 (컴퓨터공학과)" userId="481f5bcb-cf47-4c89-937a-0cfbb8659ecc" providerId="ADAL" clId="{CD24E0BB-5D66-431C-B203-DCAF63FAF340}" dt="2020-07-03T00:32:13.242" v="7713" actId="478"/>
          <ac:picMkLst>
            <pc:docMk/>
            <pc:sldMk cId="2180684226" sldId="652"/>
            <ac:picMk id="9" creationId="{B677AF9D-438D-438C-A6DE-92C25F0A84A4}"/>
          </ac:picMkLst>
        </pc:picChg>
        <pc:picChg chg="del mod">
          <ac:chgData name="(대학원생) 조성덕 (컴퓨터공학과)" userId="481f5bcb-cf47-4c89-937a-0cfbb8659ecc" providerId="ADAL" clId="{CD24E0BB-5D66-431C-B203-DCAF63FAF340}" dt="2020-07-02T12:56:43.094" v="4571" actId="478"/>
          <ac:picMkLst>
            <pc:docMk/>
            <pc:sldMk cId="2180684226" sldId="652"/>
            <ac:picMk id="10" creationId="{B110AB3A-819D-43E2-BD52-B9BFA1D64850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47:45.338" v="4287"/>
          <ac:picMkLst>
            <pc:docMk/>
            <pc:sldMk cId="2180684226" sldId="652"/>
            <ac:picMk id="23" creationId="{B21950F4-2055-4FAB-99C4-2933AEAA5BB0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57:25.442" v="4579" actId="478"/>
          <ac:picMkLst>
            <pc:docMk/>
            <pc:sldMk cId="2180684226" sldId="652"/>
            <ac:picMk id="35" creationId="{BBA04475-2C2D-4767-953B-C8D4DFEAFF81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2:11.182" v="4674" actId="478"/>
          <ac:picMkLst>
            <pc:docMk/>
            <pc:sldMk cId="2180684226" sldId="652"/>
            <ac:picMk id="38" creationId="{1CBCDB14-7936-4944-A396-28AA0ECA375C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9:13.502" v="4755" actId="478"/>
          <ac:picMkLst>
            <pc:docMk/>
            <pc:sldMk cId="2180684226" sldId="652"/>
            <ac:picMk id="39" creationId="{9A8F9C2D-B7DE-494A-8B61-79929699389E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4:27.836" v="4691" actId="478"/>
          <ac:picMkLst>
            <pc:docMk/>
            <pc:sldMk cId="2180684226" sldId="652"/>
            <ac:picMk id="42" creationId="{95E6AE81-BAB2-45F8-95EF-DAD469572AD6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5:56.530" v="4707" actId="478"/>
          <ac:picMkLst>
            <pc:docMk/>
            <pc:sldMk cId="2180684226" sldId="652"/>
            <ac:picMk id="44" creationId="{1E4F24CB-54A2-4CD8-83EA-F325C5C701E3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2T12:53:05.651" v="4469"/>
          <ac:picMkLst>
            <pc:docMk/>
            <pc:sldMk cId="2180684226" sldId="652"/>
            <ac:picMk id="48" creationId="{1FB7A3BF-23BC-441A-8BE6-4886044CEF8D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53:09.890" v="4473"/>
          <ac:picMkLst>
            <pc:docMk/>
            <pc:sldMk cId="2180684226" sldId="652"/>
            <ac:picMk id="50" creationId="{C44E67E6-456C-4702-B42C-917C4856272D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54:55.742" v="4528" actId="478"/>
          <ac:picMkLst>
            <pc:docMk/>
            <pc:sldMk cId="2180684226" sldId="652"/>
            <ac:picMk id="52" creationId="{DA911106-0EF3-4F63-943D-BCCBA7218876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7:42.312" v="4734" actId="478"/>
          <ac:picMkLst>
            <pc:docMk/>
            <pc:sldMk cId="2180684226" sldId="652"/>
            <ac:picMk id="58" creationId="{19EAF911-24C5-464E-AAE8-68345858C246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56:42.287" v="4570"/>
          <ac:picMkLst>
            <pc:docMk/>
            <pc:sldMk cId="2180684226" sldId="652"/>
            <ac:picMk id="59" creationId="{DB76953F-C097-4B43-A354-7D78A6522BDB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7-02T13:09:44.575" v="4760" actId="167"/>
          <ac:picMkLst>
            <pc:docMk/>
            <pc:sldMk cId="2180684226" sldId="652"/>
            <ac:picMk id="60" creationId="{D3C145E3-B66E-403E-AA4D-690987158C7D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2:57:23.988" v="4578"/>
          <ac:picMkLst>
            <pc:docMk/>
            <pc:sldMk cId="2180684226" sldId="652"/>
            <ac:picMk id="62" creationId="{69CDDABB-721C-4DCE-B35B-FE0A635E7B63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09:25.324" v="4759" actId="1076"/>
          <ac:picMkLst>
            <pc:docMk/>
            <pc:sldMk cId="2180684226" sldId="652"/>
            <ac:picMk id="63" creationId="{BB329CBA-6AA7-41FF-AFE5-919259BA3182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1:43.270" v="4665" actId="478"/>
          <ac:picMkLst>
            <pc:docMk/>
            <pc:sldMk cId="2180684226" sldId="652"/>
            <ac:picMk id="68" creationId="{C09C7489-B506-463A-A9A9-1F63A3A59EBA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2:10.312" v="4673"/>
          <ac:picMkLst>
            <pc:docMk/>
            <pc:sldMk cId="2180684226" sldId="652"/>
            <ac:picMk id="70" creationId="{F73AB521-F7A8-4543-8017-6863DF913617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04:13.781" v="4690" actId="1076"/>
          <ac:picMkLst>
            <pc:docMk/>
            <pc:sldMk cId="2180684226" sldId="652"/>
            <ac:picMk id="71" creationId="{A02D6C85-058B-4D79-BF6B-7A0E183DF885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5:19.414" v="4698" actId="478"/>
          <ac:picMkLst>
            <pc:docMk/>
            <pc:sldMk cId="2180684226" sldId="652"/>
            <ac:picMk id="73" creationId="{3252E107-2CC8-4165-BE45-1F64E0D212C2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5:55.002" v="4706"/>
          <ac:picMkLst>
            <pc:docMk/>
            <pc:sldMk cId="2180684226" sldId="652"/>
            <ac:picMk id="75" creationId="{D1A6544F-0451-44DC-AC04-033095FBF2CF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7:36.917" v="4729" actId="478"/>
          <ac:picMkLst>
            <pc:docMk/>
            <pc:sldMk cId="2180684226" sldId="652"/>
            <ac:picMk id="76" creationId="{3F9A28A0-5179-472D-8CC4-00C4B55E0962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7:40.871" v="4733"/>
          <ac:picMkLst>
            <pc:docMk/>
            <pc:sldMk cId="2180684226" sldId="652"/>
            <ac:picMk id="78" creationId="{7E083386-80B5-4200-84E3-78AF5E2F2996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7:35.460" v="4728"/>
          <ac:picMkLst>
            <pc:docMk/>
            <pc:sldMk cId="2180684226" sldId="652"/>
            <ac:picMk id="80" creationId="{83CAC3BD-B801-4258-AD09-7D2138BC229D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07:46.136" v="4736" actId="208"/>
          <ac:picMkLst>
            <pc:docMk/>
            <pc:sldMk cId="2180684226" sldId="652"/>
            <ac:picMk id="82" creationId="{D551E1C3-A7C6-43ED-A196-F37F988B0223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29:02.937" v="7680" actId="14100"/>
          <ac:picMkLst>
            <pc:docMk/>
            <pc:sldMk cId="2180684226" sldId="652"/>
            <ac:picMk id="83" creationId="{10187DEF-0B39-4560-A28C-F9D945577D43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09:12.483" v="4754"/>
          <ac:picMkLst>
            <pc:docMk/>
            <pc:sldMk cId="2180684226" sldId="652"/>
            <ac:picMk id="85" creationId="{F2983D0F-7FE8-46F4-88A7-C493943C2551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0:32:03.898" v="7709" actId="478"/>
          <ac:picMkLst>
            <pc:docMk/>
            <pc:sldMk cId="2180684226" sldId="652"/>
            <ac:picMk id="86" creationId="{5437BDF6-E82D-4292-918E-651EBC3A918C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2T13:11:27.464" v="4790"/>
          <ac:picMkLst>
            <pc:docMk/>
            <pc:sldMk cId="2180684226" sldId="652"/>
            <ac:picMk id="92" creationId="{8553C6C8-E516-4FFF-A649-CD51F50B99E3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20:22.420" v="5026" actId="164"/>
          <ac:picMkLst>
            <pc:docMk/>
            <pc:sldMk cId="2180684226" sldId="652"/>
            <ac:picMk id="93" creationId="{665841E8-FC58-44C3-BCB6-4834A951472A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2T13:16:10.054" v="4890"/>
          <ac:picMkLst>
            <pc:docMk/>
            <pc:sldMk cId="2180684226" sldId="652"/>
            <ac:picMk id="95" creationId="{6E383C2B-C26D-426E-AAD3-8D330E6B5C7A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0:31:30.973" v="7703"/>
          <ac:picMkLst>
            <pc:docMk/>
            <pc:sldMk cId="2180684226" sldId="652"/>
            <ac:picMk id="118" creationId="{62195E61-6100-4566-90B7-D820FC58E6F5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0:31:23.346" v="7698"/>
          <ac:picMkLst>
            <pc:docMk/>
            <pc:sldMk cId="2180684226" sldId="652"/>
            <ac:picMk id="119" creationId="{630226D8-80E0-4724-AFD1-CDEBDAE4C0C1}"/>
          </ac:picMkLst>
        </pc:picChg>
        <pc:picChg chg="add">
          <ac:chgData name="(대학원생) 조성덕 (컴퓨터공학과)" userId="481f5bcb-cf47-4c89-937a-0cfbb8659ecc" providerId="ADAL" clId="{CD24E0BB-5D66-431C-B203-DCAF63FAF340}" dt="2020-07-03T00:31:32.482" v="7705"/>
          <ac:picMkLst>
            <pc:docMk/>
            <pc:sldMk cId="2180684226" sldId="652"/>
            <ac:picMk id="121" creationId="{2AD20042-3AC2-4601-BF0F-4D7004728FE1}"/>
          </ac:picMkLst>
        </pc:picChg>
        <pc:cxnChg chg="add mod">
          <ac:chgData name="(대학원생) 조성덕 (컴퓨터공학과)" userId="481f5bcb-cf47-4c89-937a-0cfbb8659ecc" providerId="ADAL" clId="{CD24E0BB-5D66-431C-B203-DCAF63FAF340}" dt="2020-07-03T00:31:35.313" v="7706" actId="14100"/>
          <ac:cxnSpMkLst>
            <pc:docMk/>
            <pc:sldMk cId="2180684226" sldId="652"/>
            <ac:cxnSpMk id="13" creationId="{98B5EE7A-01DF-4E11-BCC6-768AE2A3CD02}"/>
          </ac:cxnSpMkLst>
        </pc:cxnChg>
        <pc:cxnChg chg="add mod">
          <ac:chgData name="(대학원생) 조성덕 (컴퓨터공학과)" userId="481f5bcb-cf47-4c89-937a-0cfbb8659ecc" providerId="ADAL" clId="{CD24E0BB-5D66-431C-B203-DCAF63FAF340}" dt="2020-07-02T13:07:29.990" v="4726" actId="571"/>
          <ac:cxnSpMkLst>
            <pc:docMk/>
            <pc:sldMk cId="2180684226" sldId="652"/>
            <ac:cxnSpMk id="81" creationId="{1F9FB9A3-E7BE-42E7-A6BD-627AA61C23BB}"/>
          </ac:cxnSpMkLst>
        </pc:cxnChg>
        <pc:cxnChg chg="add del mod">
          <ac:chgData name="(대학원생) 조성덕 (컴퓨터공학과)" userId="481f5bcb-cf47-4c89-937a-0cfbb8659ecc" providerId="ADAL" clId="{CD24E0BB-5D66-431C-B203-DCAF63FAF340}" dt="2020-07-02T13:18:00.327" v="4990" actId="11529"/>
          <ac:cxnSpMkLst>
            <pc:docMk/>
            <pc:sldMk cId="2180684226" sldId="652"/>
            <ac:cxnSpMk id="100" creationId="{05BFB1E2-9EAD-4ACC-AEE4-42E764171AE2}"/>
          </ac:cxnSpMkLst>
        </pc:cxnChg>
        <pc:cxnChg chg="add mod">
          <ac:chgData name="(대학원생) 조성덕 (컴퓨터공학과)" userId="481f5bcb-cf47-4c89-937a-0cfbb8659ecc" providerId="ADAL" clId="{CD24E0BB-5D66-431C-B203-DCAF63FAF340}" dt="2020-07-02T13:20:26.921" v="5030" actId="1076"/>
          <ac:cxnSpMkLst>
            <pc:docMk/>
            <pc:sldMk cId="2180684226" sldId="652"/>
            <ac:cxnSpMk id="103" creationId="{9718CED3-A3C2-43DD-9A76-577FFE18609E}"/>
          </ac:cxnSpMkLst>
        </pc:cxnChg>
        <pc:cxnChg chg="add mod">
          <ac:chgData name="(대학원생) 조성덕 (컴퓨터공학과)" userId="481f5bcb-cf47-4c89-937a-0cfbb8659ecc" providerId="ADAL" clId="{CD24E0BB-5D66-431C-B203-DCAF63FAF340}" dt="2020-07-02T13:20:13.970" v="5025" actId="208"/>
          <ac:cxnSpMkLst>
            <pc:docMk/>
            <pc:sldMk cId="2180684226" sldId="652"/>
            <ac:cxnSpMk id="110" creationId="{80B8F18B-983B-45D5-BD3B-A257E92777A2}"/>
          </ac:cxnSpMkLst>
        </pc:cxnChg>
      </pc:sldChg>
      <pc:sldChg chg="addSp delSp modSp add">
        <pc:chgData name="(대학원생) 조성덕 (컴퓨터공학과)" userId="481f5bcb-cf47-4c89-937a-0cfbb8659ecc" providerId="ADAL" clId="{CD24E0BB-5D66-431C-B203-DCAF63FAF340}" dt="2020-07-03T00:24:16.084" v="7575" actId="20577"/>
        <pc:sldMkLst>
          <pc:docMk/>
          <pc:sldMk cId="1750005899" sldId="653"/>
        </pc:sldMkLst>
        <pc:spChg chg="mod">
          <ac:chgData name="(대학원생) 조성덕 (컴퓨터공학과)" userId="481f5bcb-cf47-4c89-937a-0cfbb8659ecc" providerId="ADAL" clId="{CD24E0BB-5D66-431C-B203-DCAF63FAF340}" dt="2020-07-03T00:24:16.084" v="7575" actId="20577"/>
          <ac:spMkLst>
            <pc:docMk/>
            <pc:sldMk cId="1750005899" sldId="653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7-02T23:57:36.230" v="6954" actId="20577"/>
          <ac:spMkLst>
            <pc:docMk/>
            <pc:sldMk cId="1750005899" sldId="653"/>
            <ac:spMk id="5" creationId="{EC016563-A1BA-42E6-934D-99C61458A7E7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3:48:49.952" v="6002"/>
          <ac:spMkLst>
            <pc:docMk/>
            <pc:sldMk cId="1750005899" sldId="653"/>
            <ac:spMk id="10" creationId="{CDA718CE-1F57-4BFF-8A66-0BCC26237776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48:09.271" v="5958" actId="1076"/>
          <ac:spMkLst>
            <pc:docMk/>
            <pc:sldMk cId="1750005899" sldId="653"/>
            <ac:spMk id="26" creationId="{171160BA-C18C-453C-8153-BDF405FB5AEA}"/>
          </ac:spMkLst>
        </pc:spChg>
        <pc:spChg chg="del">
          <ac:chgData name="(대학원생) 조성덕 (컴퓨터공학과)" userId="481f5bcb-cf47-4c89-937a-0cfbb8659ecc" providerId="ADAL" clId="{CD24E0BB-5D66-431C-B203-DCAF63FAF340}" dt="2020-07-02T13:35:08.661" v="5567" actId="478"/>
          <ac:spMkLst>
            <pc:docMk/>
            <pc:sldMk cId="1750005899" sldId="653"/>
            <ac:spMk id="29" creationId="{9909A7A4-24A5-4EFF-9B8A-9AE215AD39FC}"/>
          </ac:spMkLst>
        </pc:spChg>
        <pc:spChg chg="del">
          <ac:chgData name="(대학원생) 조성덕 (컴퓨터공학과)" userId="481f5bcb-cf47-4c89-937a-0cfbb8659ecc" providerId="ADAL" clId="{CD24E0BB-5D66-431C-B203-DCAF63FAF340}" dt="2020-07-02T13:35:08.661" v="5567" actId="478"/>
          <ac:spMkLst>
            <pc:docMk/>
            <pc:sldMk cId="1750005899" sldId="653"/>
            <ac:spMk id="30" creationId="{15371A09-0FBD-4698-ADC9-81158F651C2B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49:35.493" v="6023" actId="554"/>
          <ac:spMkLst>
            <pc:docMk/>
            <pc:sldMk cId="1750005899" sldId="653"/>
            <ac:spMk id="31" creationId="{AFA311E9-07A4-468F-BDFA-888CB2663D10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49:35.493" v="6023" actId="554"/>
          <ac:spMkLst>
            <pc:docMk/>
            <pc:sldMk cId="1750005899" sldId="653"/>
            <ac:spMk id="32" creationId="{5F5AC1CE-10DC-4DD3-A4F9-9834760C52C1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2T13:49:35.493" v="6023" actId="554"/>
          <ac:spMkLst>
            <pc:docMk/>
            <pc:sldMk cId="1750005899" sldId="653"/>
            <ac:spMk id="33" creationId="{3E113DB7-199C-4D56-9E4B-F84F7ECFEBDA}"/>
          </ac:spMkLst>
        </pc:spChg>
        <pc:grpChg chg="del">
          <ac:chgData name="(대학원생) 조성덕 (컴퓨터공학과)" userId="481f5bcb-cf47-4c89-937a-0cfbb8659ecc" providerId="ADAL" clId="{CD24E0BB-5D66-431C-B203-DCAF63FAF340}" dt="2020-07-02T13:35:08.661" v="5567" actId="478"/>
          <ac:grpSpMkLst>
            <pc:docMk/>
            <pc:sldMk cId="1750005899" sldId="653"/>
            <ac:grpSpMk id="24" creationId="{F7F9F611-112D-402B-84FE-B2B8937CA0FC}"/>
          </ac:grpSpMkLst>
        </pc:grpChg>
        <pc:graphicFrameChg chg="add del mod modGraphic">
          <ac:chgData name="(대학원생) 조성덕 (컴퓨터공학과)" userId="481f5bcb-cf47-4c89-937a-0cfbb8659ecc" providerId="ADAL" clId="{CD24E0BB-5D66-431C-B203-DCAF63FAF340}" dt="2020-07-02T23:57:57.464" v="6956" actId="20577"/>
          <ac:graphicFrameMkLst>
            <pc:docMk/>
            <pc:sldMk cId="1750005899" sldId="653"/>
            <ac:graphicFrameMk id="20" creationId="{988B00B2-5F50-433F-867B-6B836665C782}"/>
          </ac:graphicFrameMkLst>
        </pc:graphicFrameChg>
        <pc:picChg chg="add mod">
          <ac:chgData name="(대학원생) 조성덕 (컴퓨터공학과)" userId="481f5bcb-cf47-4c89-937a-0cfbb8659ecc" providerId="ADAL" clId="{CD24E0BB-5D66-431C-B203-DCAF63FAF340}" dt="2020-07-02T13:47:39.069" v="5934" actId="1076"/>
          <ac:picMkLst>
            <pc:docMk/>
            <pc:sldMk cId="1750005899" sldId="653"/>
            <ac:picMk id="6" creationId="{799AE488-F0B3-4550-9C12-FADAEDA5A5B4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47:39.069" v="5934" actId="1076"/>
          <ac:picMkLst>
            <pc:docMk/>
            <pc:sldMk cId="1750005899" sldId="653"/>
            <ac:picMk id="8" creationId="{1B50E83E-820A-46DB-83D2-40C33B31D2D4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47:39.069" v="5934" actId="1076"/>
          <ac:picMkLst>
            <pc:docMk/>
            <pc:sldMk cId="1750005899" sldId="653"/>
            <ac:picMk id="9" creationId="{914818A6-40F8-4FE5-AD06-0A5FFDC0FC77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2T13:48:09.271" v="5958" actId="1076"/>
          <ac:picMkLst>
            <pc:docMk/>
            <pc:sldMk cId="1750005899" sldId="653"/>
            <ac:picMk id="25" creationId="{4223A76C-87FC-4DFF-9D0C-C69C4FB4B788}"/>
          </ac:picMkLst>
        </pc:picChg>
        <pc:picChg chg="del">
          <ac:chgData name="(대학원생) 조성덕 (컴퓨터공학과)" userId="481f5bcb-cf47-4c89-937a-0cfbb8659ecc" providerId="ADAL" clId="{CD24E0BB-5D66-431C-B203-DCAF63FAF340}" dt="2020-07-02T13:35:08.661" v="5567" actId="478"/>
          <ac:picMkLst>
            <pc:docMk/>
            <pc:sldMk cId="1750005899" sldId="653"/>
            <ac:picMk id="27" creationId="{DBA26187-9E1B-42C6-B919-E52D61D87D67}"/>
          </ac:picMkLst>
        </pc:picChg>
        <pc:picChg chg="del">
          <ac:chgData name="(대학원생) 조성덕 (컴퓨터공학과)" userId="481f5bcb-cf47-4c89-937a-0cfbb8659ecc" providerId="ADAL" clId="{CD24E0BB-5D66-431C-B203-DCAF63FAF340}" dt="2020-07-02T13:35:08.661" v="5567" actId="478"/>
          <ac:picMkLst>
            <pc:docMk/>
            <pc:sldMk cId="1750005899" sldId="653"/>
            <ac:picMk id="28" creationId="{E0355381-B0A3-457A-BBD9-B51451DA9132}"/>
          </ac:picMkLst>
        </pc:picChg>
      </pc:sldChg>
      <pc:sldChg chg="addSp delSp modSp add">
        <pc:chgData name="(대학원생) 조성덕 (컴퓨터공학과)" userId="481f5bcb-cf47-4c89-937a-0cfbb8659ecc" providerId="ADAL" clId="{CD24E0BB-5D66-431C-B203-DCAF63FAF340}" dt="2020-07-03T01:44:58.493" v="9161" actId="1076"/>
        <pc:sldMkLst>
          <pc:docMk/>
          <pc:sldMk cId="3923481721" sldId="654"/>
        </pc:sldMkLst>
        <pc:spChg chg="mod">
          <ac:chgData name="(대학원생) 조성덕 (컴퓨터공학과)" userId="481f5bcb-cf47-4c89-937a-0cfbb8659ecc" providerId="ADAL" clId="{CD24E0BB-5D66-431C-B203-DCAF63FAF340}" dt="2020-07-03T01:37:42.210" v="9059" actId="20577"/>
          <ac:spMkLst>
            <pc:docMk/>
            <pc:sldMk cId="3923481721" sldId="654"/>
            <ac:spMk id="2" creationId="{C0ED76FE-EA1B-4712-97A2-9A1179210E48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3:50:49.166" v="6082" actId="478"/>
          <ac:spMkLst>
            <pc:docMk/>
            <pc:sldMk cId="3923481721" sldId="654"/>
            <ac:spMk id="4" creationId="{074770AF-C789-4780-9059-499E507A075B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38:13.775" v="9121" actId="20577"/>
          <ac:spMkLst>
            <pc:docMk/>
            <pc:sldMk cId="3923481721" sldId="654"/>
            <ac:spMk id="5" creationId="{EC016563-A1BA-42E6-934D-99C61458A7E7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1:36:00.591" v="9028" actId="11529"/>
          <ac:spMkLst>
            <pc:docMk/>
            <pc:sldMk cId="3923481721" sldId="654"/>
            <ac:spMk id="11" creationId="{4C98019B-E529-417D-B524-AD4009F764F9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3:50:51.054" v="6083" actId="478"/>
          <ac:spMkLst>
            <pc:docMk/>
            <pc:sldMk cId="3923481721" sldId="654"/>
            <ac:spMk id="26" creationId="{171160BA-C18C-453C-8153-BDF405FB5AEA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3:50:51.054" v="6083" actId="478"/>
          <ac:spMkLst>
            <pc:docMk/>
            <pc:sldMk cId="3923481721" sldId="654"/>
            <ac:spMk id="31" creationId="{AFA311E9-07A4-468F-BDFA-888CB2663D10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3:50:51.054" v="6083" actId="478"/>
          <ac:spMkLst>
            <pc:docMk/>
            <pc:sldMk cId="3923481721" sldId="654"/>
            <ac:spMk id="32" creationId="{5F5AC1CE-10DC-4DD3-A4F9-9834760C52C1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2T13:50:51.054" v="6083" actId="478"/>
          <ac:spMkLst>
            <pc:docMk/>
            <pc:sldMk cId="3923481721" sldId="654"/>
            <ac:spMk id="33" creationId="{3E113DB7-199C-4D56-9E4B-F84F7ECFEBDA}"/>
          </ac:spMkLst>
        </pc:spChg>
        <pc:grpChg chg="add mod">
          <ac:chgData name="(대학원생) 조성덕 (컴퓨터공학과)" userId="481f5bcb-cf47-4c89-937a-0cfbb8659ecc" providerId="ADAL" clId="{CD24E0BB-5D66-431C-B203-DCAF63FAF340}" dt="2020-07-03T01:43:21.135" v="9142" actId="164"/>
          <ac:grpSpMkLst>
            <pc:docMk/>
            <pc:sldMk cId="3923481721" sldId="654"/>
            <ac:grpSpMk id="34" creationId="{2F2E34FB-0A7C-4C43-9E14-E4617CA09DD7}"/>
          </ac:grpSpMkLst>
        </pc:grpChg>
        <pc:grpChg chg="add mod">
          <ac:chgData name="(대학원생) 조성덕 (컴퓨터공학과)" userId="481f5bcb-cf47-4c89-937a-0cfbb8659ecc" providerId="ADAL" clId="{CD24E0BB-5D66-431C-B203-DCAF63FAF340}" dt="2020-07-03T01:43:21.999" v="9143" actId="1076"/>
          <ac:grpSpMkLst>
            <pc:docMk/>
            <pc:sldMk cId="3923481721" sldId="654"/>
            <ac:grpSpMk id="35" creationId="{AD8E7FE8-0A4C-4B54-9FC2-EAAA6DD82A6E}"/>
          </ac:grpSpMkLst>
        </pc:grpChg>
        <pc:graphicFrameChg chg="add del">
          <ac:chgData name="(대학원생) 조성덕 (컴퓨터공학과)" userId="481f5bcb-cf47-4c89-937a-0cfbb8659ecc" providerId="ADAL" clId="{CD24E0BB-5D66-431C-B203-DCAF63FAF340}" dt="2020-07-02T13:50:51.054" v="6083" actId="478"/>
          <ac:graphicFrameMkLst>
            <pc:docMk/>
            <pc:sldMk cId="3923481721" sldId="654"/>
            <ac:graphicFrameMk id="20" creationId="{988B00B2-5F50-433F-867B-6B836665C782}"/>
          </ac:graphicFrameMkLst>
        </pc:graphicFrameChg>
        <pc:picChg chg="add del">
          <ac:chgData name="(대학원생) 조성덕 (컴퓨터공학과)" userId="481f5bcb-cf47-4c89-937a-0cfbb8659ecc" providerId="ADAL" clId="{CD24E0BB-5D66-431C-B203-DCAF63FAF340}" dt="2020-07-02T13:50:51.054" v="6083" actId="478"/>
          <ac:picMkLst>
            <pc:docMk/>
            <pc:sldMk cId="3923481721" sldId="654"/>
            <ac:picMk id="6" creationId="{799AE488-F0B3-4550-9C12-FADAEDA5A5B4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3T01:43:21.135" v="9142" actId="164"/>
          <ac:picMkLst>
            <pc:docMk/>
            <pc:sldMk cId="3923481721" sldId="654"/>
            <ac:picMk id="7" creationId="{96F7D269-1349-4876-B20C-071A2E0929D1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2T13:50:51.054" v="6083" actId="478"/>
          <ac:picMkLst>
            <pc:docMk/>
            <pc:sldMk cId="3923481721" sldId="654"/>
            <ac:picMk id="8" creationId="{1B50E83E-820A-46DB-83D2-40C33B31D2D4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2T13:50:51.054" v="6083" actId="478"/>
          <ac:picMkLst>
            <pc:docMk/>
            <pc:sldMk cId="3923481721" sldId="654"/>
            <ac:picMk id="9" creationId="{914818A6-40F8-4FE5-AD06-0A5FFDC0FC77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1:43:48.406" v="9147" actId="1076"/>
          <ac:picMkLst>
            <pc:docMk/>
            <pc:sldMk cId="3923481721" sldId="654"/>
            <ac:picMk id="10" creationId="{C7C7D4A5-11C4-40AA-8AED-A1D54E49BDAD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1:33:20.516" v="8979" actId="478"/>
          <ac:picMkLst>
            <pc:docMk/>
            <pc:sldMk cId="3923481721" sldId="654"/>
            <ac:picMk id="17" creationId="{9FA2F9D9-6FA1-4B3A-B479-93C9DB1AB648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3T01:43:10.022" v="9140" actId="164"/>
          <ac:picMkLst>
            <pc:docMk/>
            <pc:sldMk cId="3923481721" sldId="654"/>
            <ac:picMk id="18" creationId="{919B8970-0761-4FD1-B3AE-156E47493D69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3T01:43:10.022" v="9140" actId="164"/>
          <ac:picMkLst>
            <pc:docMk/>
            <pc:sldMk cId="3923481721" sldId="654"/>
            <ac:picMk id="19" creationId="{5857814F-A986-49D0-8E8D-3182A2F968D4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3T01:43:10.022" v="9140" actId="164"/>
          <ac:picMkLst>
            <pc:docMk/>
            <pc:sldMk cId="3923481721" sldId="654"/>
            <ac:picMk id="21" creationId="{834F97AE-9BAD-4311-B925-ED68981A9BA2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3T01:43:10.022" v="9140" actId="164"/>
          <ac:picMkLst>
            <pc:docMk/>
            <pc:sldMk cId="3923481721" sldId="654"/>
            <ac:picMk id="22" creationId="{C961656D-F6C7-493D-819A-9E3B206BF8D2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2T13:50:51.054" v="6083" actId="478"/>
          <ac:picMkLst>
            <pc:docMk/>
            <pc:sldMk cId="3923481721" sldId="654"/>
            <ac:picMk id="25" creationId="{4223A76C-87FC-4DFF-9D0C-C69C4FB4B788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3T01:44:47.610" v="9159" actId="732"/>
          <ac:picMkLst>
            <pc:docMk/>
            <pc:sldMk cId="3923481721" sldId="654"/>
            <ac:picMk id="29" creationId="{C2E933AA-BCC3-452E-AC97-1D03C3E7456A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1:44:58.493" v="9161" actId="1076"/>
          <ac:picMkLst>
            <pc:docMk/>
            <pc:sldMk cId="3923481721" sldId="654"/>
            <ac:picMk id="30" creationId="{D5EACF98-CF0A-4964-8483-E96249B7B1A9}"/>
          </ac:picMkLst>
        </pc:picChg>
        <pc:cxnChg chg="add mod">
          <ac:chgData name="(대학원생) 조성덕 (컴퓨터공학과)" userId="481f5bcb-cf47-4c89-937a-0cfbb8659ecc" providerId="ADAL" clId="{CD24E0BB-5D66-431C-B203-DCAF63FAF340}" dt="2020-07-03T01:43:10.022" v="9140" actId="164"/>
          <ac:cxnSpMkLst>
            <pc:docMk/>
            <pc:sldMk cId="3923481721" sldId="654"/>
            <ac:cxnSpMk id="13" creationId="{F2E236EC-1447-431A-8632-C75D14AFC23B}"/>
          </ac:cxnSpMkLst>
        </pc:cxnChg>
        <pc:cxnChg chg="add mod">
          <ac:chgData name="(대학원생) 조성덕 (컴퓨터공학과)" userId="481f5bcb-cf47-4c89-937a-0cfbb8659ecc" providerId="ADAL" clId="{CD24E0BB-5D66-431C-B203-DCAF63FAF340}" dt="2020-07-03T01:43:10.022" v="9140" actId="164"/>
          <ac:cxnSpMkLst>
            <pc:docMk/>
            <pc:sldMk cId="3923481721" sldId="654"/>
            <ac:cxnSpMk id="27" creationId="{8F31F834-99B7-4271-ABAC-87194F0A22A3}"/>
          </ac:cxnSpMkLst>
        </pc:cxnChg>
        <pc:cxnChg chg="add mod">
          <ac:chgData name="(대학원생) 조성덕 (컴퓨터공학과)" userId="481f5bcb-cf47-4c89-937a-0cfbb8659ecc" providerId="ADAL" clId="{CD24E0BB-5D66-431C-B203-DCAF63FAF340}" dt="2020-07-03T01:43:10.022" v="9140" actId="164"/>
          <ac:cxnSpMkLst>
            <pc:docMk/>
            <pc:sldMk cId="3923481721" sldId="654"/>
            <ac:cxnSpMk id="28" creationId="{81B26502-19B2-480E-B237-CFC1F27137C8}"/>
          </ac:cxnSpMkLst>
        </pc:cxnChg>
      </pc:sldChg>
      <pc:sldChg chg="addSp delSp modSp add">
        <pc:chgData name="(대학원생) 조성덕 (컴퓨터공학과)" userId="481f5bcb-cf47-4c89-937a-0cfbb8659ecc" providerId="ADAL" clId="{CD24E0BB-5D66-431C-B203-DCAF63FAF340}" dt="2020-07-03T01:50:42.121" v="9457" actId="1076"/>
        <pc:sldMkLst>
          <pc:docMk/>
          <pc:sldMk cId="2399344766" sldId="655"/>
        </pc:sldMkLst>
        <pc:spChg chg="mod">
          <ac:chgData name="(대학원생) 조성덕 (컴퓨터공학과)" userId="481f5bcb-cf47-4c89-937a-0cfbb8659ecc" providerId="ADAL" clId="{CD24E0BB-5D66-431C-B203-DCAF63FAF340}" dt="2020-07-03T00:24:02.736" v="7555" actId="20577"/>
          <ac:spMkLst>
            <pc:docMk/>
            <pc:sldMk cId="2399344766" sldId="655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CD24E0BB-5D66-431C-B203-DCAF63FAF340}" dt="2020-07-02T13:57:13.468" v="6392" actId="1076"/>
          <ac:spMkLst>
            <pc:docMk/>
            <pc:sldMk cId="2399344766" sldId="655"/>
            <ac:spMk id="3" creationId="{1A8B0C72-F8D2-47A0-98B6-348C404DB521}"/>
          </ac:spMkLst>
        </pc:spChg>
        <pc:spChg chg="mod">
          <ac:chgData name="(대학원생) 조성덕 (컴퓨터공학과)" userId="481f5bcb-cf47-4c89-937a-0cfbb8659ecc" providerId="ADAL" clId="{CD24E0BB-5D66-431C-B203-DCAF63FAF340}" dt="2020-07-03T01:50:33.096" v="9456" actId="20577"/>
          <ac:spMkLst>
            <pc:docMk/>
            <pc:sldMk cId="2399344766" sldId="655"/>
            <ac:spMk id="5" creationId="{EC016563-A1BA-42E6-934D-99C61458A7E7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0:05:51.362" v="7421"/>
          <ac:spMkLst>
            <pc:docMk/>
            <pc:sldMk cId="2399344766" sldId="655"/>
            <ac:spMk id="11" creationId="{3D2610CB-7067-4FB2-A08A-BC9DB04040FB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22:56.468" v="7511" actId="1076"/>
          <ac:spMkLst>
            <pc:docMk/>
            <pc:sldMk cId="2399344766" sldId="655"/>
            <ac:spMk id="21" creationId="{37427F41-85C6-44C7-8A96-80C1896F2C53}"/>
          </ac:spMkLst>
        </pc:spChg>
        <pc:spChg chg="del">
          <ac:chgData name="(대학원생) 조성덕 (컴퓨터공학과)" userId="481f5bcb-cf47-4c89-937a-0cfbb8659ecc" providerId="ADAL" clId="{CD24E0BB-5D66-431C-B203-DCAF63FAF340}" dt="2020-07-02T13:57:20.080" v="6394" actId="478"/>
          <ac:spMkLst>
            <pc:docMk/>
            <pc:sldMk cId="2399344766" sldId="655"/>
            <ac:spMk id="26" creationId="{171160BA-C18C-453C-8153-BDF405FB5AEA}"/>
          </ac:spMkLst>
        </pc:spChg>
        <pc:spChg chg="del">
          <ac:chgData name="(대학원생) 조성덕 (컴퓨터공학과)" userId="481f5bcb-cf47-4c89-937a-0cfbb8659ecc" providerId="ADAL" clId="{CD24E0BB-5D66-431C-B203-DCAF63FAF340}" dt="2020-07-02T13:57:20.080" v="6394" actId="478"/>
          <ac:spMkLst>
            <pc:docMk/>
            <pc:sldMk cId="2399344766" sldId="655"/>
            <ac:spMk id="31" creationId="{AFA311E9-07A4-468F-BDFA-888CB2663D10}"/>
          </ac:spMkLst>
        </pc:spChg>
        <pc:spChg chg="del">
          <ac:chgData name="(대학원생) 조성덕 (컴퓨터공학과)" userId="481f5bcb-cf47-4c89-937a-0cfbb8659ecc" providerId="ADAL" clId="{CD24E0BB-5D66-431C-B203-DCAF63FAF340}" dt="2020-07-02T13:57:20.080" v="6394" actId="478"/>
          <ac:spMkLst>
            <pc:docMk/>
            <pc:sldMk cId="2399344766" sldId="655"/>
            <ac:spMk id="32" creationId="{5F5AC1CE-10DC-4DD3-A4F9-9834760C52C1}"/>
          </ac:spMkLst>
        </pc:spChg>
        <pc:spChg chg="del">
          <ac:chgData name="(대학원생) 조성덕 (컴퓨터공학과)" userId="481f5bcb-cf47-4c89-937a-0cfbb8659ecc" providerId="ADAL" clId="{CD24E0BB-5D66-431C-B203-DCAF63FAF340}" dt="2020-07-02T13:57:20.080" v="6394" actId="478"/>
          <ac:spMkLst>
            <pc:docMk/>
            <pc:sldMk cId="2399344766" sldId="655"/>
            <ac:spMk id="33" creationId="{3E113DB7-199C-4D56-9E4B-F84F7ECFEBDA}"/>
          </ac:spMkLst>
        </pc:spChg>
        <pc:grpChg chg="add mod">
          <ac:chgData name="(대학원생) 조성덕 (컴퓨터공학과)" userId="481f5bcb-cf47-4c89-937a-0cfbb8659ecc" providerId="ADAL" clId="{CD24E0BB-5D66-431C-B203-DCAF63FAF340}" dt="2020-07-03T00:37:09.869" v="7983" actId="14100"/>
          <ac:grpSpMkLst>
            <pc:docMk/>
            <pc:sldMk cId="2399344766" sldId="655"/>
            <ac:grpSpMk id="12" creationId="{2083EC8E-BEAB-44FD-91BB-256D95808D3A}"/>
          </ac:grpSpMkLst>
        </pc:grpChg>
        <pc:graphicFrameChg chg="add mod modGraphic">
          <ac:chgData name="(대학원생) 조성덕 (컴퓨터공학과)" userId="481f5bcb-cf47-4c89-937a-0cfbb8659ecc" providerId="ADAL" clId="{CD24E0BB-5D66-431C-B203-DCAF63FAF340}" dt="2020-07-03T01:50:42.121" v="9457" actId="1076"/>
          <ac:graphicFrameMkLst>
            <pc:docMk/>
            <pc:sldMk cId="2399344766" sldId="655"/>
            <ac:graphicFrameMk id="17" creationId="{E8268EBB-F9FD-4CA8-B6A2-7AFAD7F8FF02}"/>
          </ac:graphicFrameMkLst>
        </pc:graphicFrameChg>
        <pc:graphicFrameChg chg="del modGraphic">
          <ac:chgData name="(대학원생) 조성덕 (컴퓨터공학과)" userId="481f5bcb-cf47-4c89-937a-0cfbb8659ecc" providerId="ADAL" clId="{CD24E0BB-5D66-431C-B203-DCAF63FAF340}" dt="2020-07-02T13:57:20.080" v="6394" actId="478"/>
          <ac:graphicFrameMkLst>
            <pc:docMk/>
            <pc:sldMk cId="2399344766" sldId="655"/>
            <ac:graphicFrameMk id="20" creationId="{988B00B2-5F50-433F-867B-6B836665C782}"/>
          </ac:graphicFrameMkLst>
        </pc:graphicFrameChg>
        <pc:picChg chg="del">
          <ac:chgData name="(대학원생) 조성덕 (컴퓨터공학과)" userId="481f5bcb-cf47-4c89-937a-0cfbb8659ecc" providerId="ADAL" clId="{CD24E0BB-5D66-431C-B203-DCAF63FAF340}" dt="2020-07-02T13:57:20.080" v="6394" actId="478"/>
          <ac:picMkLst>
            <pc:docMk/>
            <pc:sldMk cId="2399344766" sldId="655"/>
            <ac:picMk id="6" creationId="{799AE488-F0B3-4550-9C12-FADAEDA5A5B4}"/>
          </ac:picMkLst>
        </pc:picChg>
        <pc:picChg chg="del">
          <ac:chgData name="(대학원생) 조성덕 (컴퓨터공학과)" userId="481f5bcb-cf47-4c89-937a-0cfbb8659ecc" providerId="ADAL" clId="{CD24E0BB-5D66-431C-B203-DCAF63FAF340}" dt="2020-07-02T13:57:20.080" v="6394" actId="478"/>
          <ac:picMkLst>
            <pc:docMk/>
            <pc:sldMk cId="2399344766" sldId="655"/>
            <ac:picMk id="8" creationId="{1B50E83E-820A-46DB-83D2-40C33B31D2D4}"/>
          </ac:picMkLst>
        </pc:picChg>
        <pc:picChg chg="del">
          <ac:chgData name="(대학원생) 조성덕 (컴퓨터공학과)" userId="481f5bcb-cf47-4c89-937a-0cfbb8659ecc" providerId="ADAL" clId="{CD24E0BB-5D66-431C-B203-DCAF63FAF340}" dt="2020-07-02T13:57:20.080" v="6394" actId="478"/>
          <ac:picMkLst>
            <pc:docMk/>
            <pc:sldMk cId="2399344766" sldId="655"/>
            <ac:picMk id="9" creationId="{914818A6-40F8-4FE5-AD06-0A5FFDC0FC77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35:02.910" v="7956" actId="14100"/>
          <ac:picMkLst>
            <pc:docMk/>
            <pc:sldMk cId="2399344766" sldId="655"/>
            <ac:picMk id="10" creationId="{0461AEAB-02E2-47EC-A44D-981DFF833342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3T00:36:27.775" v="7972" actId="164"/>
          <ac:picMkLst>
            <pc:docMk/>
            <pc:sldMk cId="2399344766" sldId="655"/>
            <ac:picMk id="19" creationId="{17E1343E-AAE2-4BE4-81C5-266120AFB5DE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0:21:29.078" v="7483"/>
          <ac:picMkLst>
            <pc:docMk/>
            <pc:sldMk cId="2399344766" sldId="655"/>
            <ac:picMk id="22" creationId="{E6F2E800-B599-48AC-9A2D-F5C5FBA12948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0:21:36.525" v="7486" actId="478"/>
          <ac:picMkLst>
            <pc:docMk/>
            <pc:sldMk cId="2399344766" sldId="655"/>
            <ac:picMk id="23" creationId="{E19F71FD-093F-47A7-99ED-10736B43719C}"/>
          </ac:picMkLst>
        </pc:picChg>
        <pc:picChg chg="add mod modCrop">
          <ac:chgData name="(대학원생) 조성덕 (컴퓨터공학과)" userId="481f5bcb-cf47-4c89-937a-0cfbb8659ecc" providerId="ADAL" clId="{CD24E0BB-5D66-431C-B203-DCAF63FAF340}" dt="2020-07-03T00:36:35.329" v="7975" actId="14100"/>
          <ac:picMkLst>
            <pc:docMk/>
            <pc:sldMk cId="2399344766" sldId="655"/>
            <ac:picMk id="24" creationId="{3BA20689-FC2D-459D-BF6A-67D3F6C1C916}"/>
          </ac:picMkLst>
        </pc:picChg>
        <pc:picChg chg="del">
          <ac:chgData name="(대학원생) 조성덕 (컴퓨터공학과)" userId="481f5bcb-cf47-4c89-937a-0cfbb8659ecc" providerId="ADAL" clId="{CD24E0BB-5D66-431C-B203-DCAF63FAF340}" dt="2020-07-02T13:57:20.080" v="6394" actId="478"/>
          <ac:picMkLst>
            <pc:docMk/>
            <pc:sldMk cId="2399344766" sldId="655"/>
            <ac:picMk id="25" creationId="{4223A76C-87FC-4DFF-9D0C-C69C4FB4B788}"/>
          </ac:picMkLst>
        </pc:picChg>
      </pc:sldChg>
      <pc:sldChg chg="addSp delSp modSp add">
        <pc:chgData name="(대학원생) 조성덕 (컴퓨터공학과)" userId="481f5bcb-cf47-4c89-937a-0cfbb8659ecc" providerId="ADAL" clId="{CD24E0BB-5D66-431C-B203-DCAF63FAF340}" dt="2020-07-03T00:53:09.507" v="8320" actId="1076"/>
        <pc:sldMkLst>
          <pc:docMk/>
          <pc:sldMk cId="2475104246" sldId="656"/>
        </pc:sldMkLst>
        <pc:spChg chg="mod">
          <ac:chgData name="(대학원생) 조성덕 (컴퓨터공학과)" userId="481f5bcb-cf47-4c89-937a-0cfbb8659ecc" providerId="ADAL" clId="{CD24E0BB-5D66-431C-B203-DCAF63FAF340}" dt="2020-07-03T00:23:56.751" v="7542" actId="20577"/>
          <ac:spMkLst>
            <pc:docMk/>
            <pc:sldMk cId="2475104246" sldId="656"/>
            <ac:spMk id="2" creationId="{C0ED76FE-EA1B-4712-97A2-9A1179210E48}"/>
          </ac:spMkLst>
        </pc:spChg>
        <pc:spChg chg="del mod">
          <ac:chgData name="(대학원생) 조성덕 (컴퓨터공학과)" userId="481f5bcb-cf47-4c89-937a-0cfbb8659ecc" providerId="ADAL" clId="{CD24E0BB-5D66-431C-B203-DCAF63FAF340}" dt="2020-07-03T00:38:03.832" v="7984"/>
          <ac:spMkLst>
            <pc:docMk/>
            <pc:sldMk cId="2475104246" sldId="656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CD24E0BB-5D66-431C-B203-DCAF63FAF340}" dt="2020-07-03T00:24:27.508" v="7578" actId="478"/>
          <ac:spMkLst>
            <pc:docMk/>
            <pc:sldMk cId="2475104246" sldId="656"/>
            <ac:spMk id="21" creationId="{37427F41-85C6-44C7-8A96-80C1896F2C53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49:45.815" v="8276" actId="1076"/>
          <ac:spMkLst>
            <pc:docMk/>
            <pc:sldMk cId="2475104246" sldId="656"/>
            <ac:spMk id="50" creationId="{7BEC2C57-D6C7-4FF7-BA84-AA01045F91A1}"/>
          </ac:spMkLst>
        </pc:spChg>
        <pc:spChg chg="add del">
          <ac:chgData name="(대학원생) 조성덕 (컴퓨터공학과)" userId="481f5bcb-cf47-4c89-937a-0cfbb8659ecc" providerId="ADAL" clId="{CD24E0BB-5D66-431C-B203-DCAF63FAF340}" dt="2020-07-03T00:48:41.627" v="8219"/>
          <ac:spMkLst>
            <pc:docMk/>
            <pc:sldMk cId="2475104246" sldId="656"/>
            <ac:spMk id="51" creationId="{5C97907A-84A3-421B-9A74-64B605C87822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49:45.815" v="8276" actId="1076"/>
          <ac:spMkLst>
            <pc:docMk/>
            <pc:sldMk cId="2475104246" sldId="656"/>
            <ac:spMk id="52" creationId="{30F338E6-B8E3-4BFA-945E-8B868EFFFCC0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49:45.815" v="8276" actId="1076"/>
          <ac:spMkLst>
            <pc:docMk/>
            <pc:sldMk cId="2475104246" sldId="656"/>
            <ac:spMk id="53" creationId="{0B82D415-E0DE-44CE-B98B-13B8D5A0963C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49:45.815" v="8276" actId="1076"/>
          <ac:spMkLst>
            <pc:docMk/>
            <pc:sldMk cId="2475104246" sldId="656"/>
            <ac:spMk id="54" creationId="{D783687A-05E9-43F1-8F24-D71C0F6776BB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49:45.815" v="8276" actId="1076"/>
          <ac:spMkLst>
            <pc:docMk/>
            <pc:sldMk cId="2475104246" sldId="656"/>
            <ac:spMk id="55" creationId="{DDC4CEC6-C969-4F2B-B785-A725EA7482F1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49:45.815" v="8276" actId="1076"/>
          <ac:spMkLst>
            <pc:docMk/>
            <pc:sldMk cId="2475104246" sldId="656"/>
            <ac:spMk id="56" creationId="{13274591-C787-4132-98DE-535042809DB3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0:50:52.685" v="8292" actId="478"/>
          <ac:spMkLst>
            <pc:docMk/>
            <pc:sldMk cId="2475104246" sldId="656"/>
            <ac:spMk id="57" creationId="{AA50BCE5-A358-471D-B596-CCD4660C300A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51:55.417" v="8309" actId="207"/>
          <ac:spMkLst>
            <pc:docMk/>
            <pc:sldMk cId="2475104246" sldId="656"/>
            <ac:spMk id="58" creationId="{8D124B83-4371-4D78-84A3-8DD67C3830B7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51:55.417" v="8309" actId="207"/>
          <ac:spMkLst>
            <pc:docMk/>
            <pc:sldMk cId="2475104246" sldId="656"/>
            <ac:spMk id="59" creationId="{3F8C3F53-CBCA-4FEA-89A8-97220223D49E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0:52:40.967" v="8318" actId="478"/>
          <ac:spMkLst>
            <pc:docMk/>
            <pc:sldMk cId="2475104246" sldId="656"/>
            <ac:spMk id="60" creationId="{CC8AE4B7-FADF-4F3E-A3AA-8164312CF458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53:08.412" v="8319" actId="13822"/>
          <ac:spMkLst>
            <pc:docMk/>
            <pc:sldMk cId="2475104246" sldId="656"/>
            <ac:spMk id="61" creationId="{6E914161-DEFF-4F26-9F4D-D81998825009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51:55.417" v="8309" actId="207"/>
          <ac:spMkLst>
            <pc:docMk/>
            <pc:sldMk cId="2475104246" sldId="656"/>
            <ac:spMk id="62" creationId="{CE803DD9-2517-464B-9F2D-427FC8352692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0:52:11.362" v="8312" actId="478"/>
          <ac:spMkLst>
            <pc:docMk/>
            <pc:sldMk cId="2475104246" sldId="656"/>
            <ac:spMk id="63" creationId="{2EECAE90-42BB-40B7-B42E-F92730997C6B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0:52:39.148" v="8317" actId="1076"/>
          <ac:spMkLst>
            <pc:docMk/>
            <pc:sldMk cId="2475104246" sldId="656"/>
            <ac:spMk id="64" creationId="{14DF2705-1544-4842-A5BC-EB98781A54D3}"/>
          </ac:spMkLst>
        </pc:spChg>
        <pc:graphicFrameChg chg="del">
          <ac:chgData name="(대학원생) 조성덕 (컴퓨터공학과)" userId="481f5bcb-cf47-4c89-937a-0cfbb8659ecc" providerId="ADAL" clId="{CD24E0BB-5D66-431C-B203-DCAF63FAF340}" dt="2020-07-03T00:24:24.342" v="7576" actId="478"/>
          <ac:graphicFrameMkLst>
            <pc:docMk/>
            <pc:sldMk cId="2475104246" sldId="656"/>
            <ac:graphicFrameMk id="17" creationId="{E8268EBB-F9FD-4CA8-B6A2-7AFAD7F8FF02}"/>
          </ac:graphicFrameMkLst>
        </pc:graphicFrameChg>
        <pc:graphicFrameChg chg="add del mod modGraphic">
          <ac:chgData name="(대학원생) 조성덕 (컴퓨터공학과)" userId="481f5bcb-cf47-4c89-937a-0cfbb8659ecc" providerId="ADAL" clId="{CD24E0BB-5D66-431C-B203-DCAF63FAF340}" dt="2020-07-03T00:40:37.177" v="8048" actId="478"/>
          <ac:graphicFrameMkLst>
            <pc:docMk/>
            <pc:sldMk cId="2475104246" sldId="656"/>
            <ac:graphicFrameMk id="22" creationId="{C2B2448A-76CA-4C2A-9301-06BAF672CCC0}"/>
          </ac:graphicFrameMkLst>
        </pc:graphicFrame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7" creationId="{9571FE9B-9694-444A-B0F4-3D8FA99AEB14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0:40:28.070" v="8041"/>
          <ac:picMkLst>
            <pc:docMk/>
            <pc:sldMk cId="2475104246" sldId="656"/>
            <ac:picMk id="9" creationId="{07735D30-54DC-4705-9321-E803816C4942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0:24:28.251" v="7579" actId="478"/>
          <ac:picMkLst>
            <pc:docMk/>
            <pc:sldMk cId="2475104246" sldId="656"/>
            <ac:picMk id="10" creationId="{0461AEAB-02E2-47EC-A44D-981DFF833342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12" creationId="{A298C124-CCA1-4962-8569-41E497D53A8F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14" creationId="{A51FD21E-C855-4BB3-810B-16A170BE2303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16" creationId="{26B1928B-17A0-474B-85CB-600F1C699302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0:24:25.842" v="7577" actId="478"/>
          <ac:picMkLst>
            <pc:docMk/>
            <pc:sldMk cId="2475104246" sldId="656"/>
            <ac:picMk id="19" creationId="{17E1343E-AAE2-4BE4-81C5-266120AFB5DE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20" creationId="{B7E38DA1-79C6-46DE-95A9-5D6134070D70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24" creationId="{27553F69-FC9B-4E6E-9893-58CBB0E8A1AC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0:40:35.135" v="8046"/>
          <ac:picMkLst>
            <pc:docMk/>
            <pc:sldMk cId="2475104246" sldId="656"/>
            <ac:picMk id="25" creationId="{7FA372D3-26A6-4644-B1E8-72A0C668AAD7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53:09.507" v="8320" actId="1076"/>
          <ac:picMkLst>
            <pc:docMk/>
            <pc:sldMk cId="2475104246" sldId="656"/>
            <ac:picMk id="27" creationId="{22A8A95B-5890-4FC4-9D93-FB0EE850D079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29" creationId="{2AB7C729-FF3E-40C6-B21C-B4D62BB8CB03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31" creationId="{C8A757BB-41B6-4A4F-9A13-A5228B0C8EDC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33" creationId="{C2BFBA57-4B9E-4D04-99A2-2CF2623BBC9A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35" creationId="{8C6BB422-D8B0-4539-96F2-3329FF966FC5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37" creationId="{D677A83D-8F99-4D1C-AA9B-331EAC983816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39" creationId="{B742F358-C5CB-4204-BDEE-F56AA88CF185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41" creationId="{19165AC1-B1C6-4984-9D3B-30799550434B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43" creationId="{66BAFD84-E734-4BD7-A2C2-8F522ED0B68A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45" creationId="{D11ED612-D573-4AC0-9565-4CAD7033B68C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47" creationId="{2C86CB8F-E938-4F89-9E6E-EED75C833089}"/>
          </ac:picMkLst>
        </pc:picChg>
        <pc:picChg chg="add mod ord">
          <ac:chgData name="(대학원생) 조성덕 (컴퓨터공학과)" userId="481f5bcb-cf47-4c89-937a-0cfbb8659ecc" providerId="ADAL" clId="{CD24E0BB-5D66-431C-B203-DCAF63FAF340}" dt="2020-07-03T00:49:45.815" v="8276" actId="1076"/>
          <ac:picMkLst>
            <pc:docMk/>
            <pc:sldMk cId="2475104246" sldId="656"/>
            <ac:picMk id="49" creationId="{5C48B2E9-BEE7-4068-ADE5-4280F5DEAB62}"/>
          </ac:picMkLst>
        </pc:picChg>
      </pc:sldChg>
      <pc:sldChg chg="addSp delSp modSp add">
        <pc:chgData name="(대학원생) 조성덕 (컴퓨터공학과)" userId="481f5bcb-cf47-4c89-937a-0cfbb8659ecc" providerId="ADAL" clId="{CD24E0BB-5D66-431C-B203-DCAF63FAF340}" dt="2020-07-03T04:43:11.945" v="10329" actId="1076"/>
        <pc:sldMkLst>
          <pc:docMk/>
          <pc:sldMk cId="3305072953" sldId="657"/>
        </pc:sldMkLst>
        <pc:spChg chg="mod">
          <ac:chgData name="(대학원생) 조성덕 (컴퓨터공학과)" userId="481f5bcb-cf47-4c89-937a-0cfbb8659ecc" providerId="ADAL" clId="{CD24E0BB-5D66-431C-B203-DCAF63FAF340}" dt="2020-07-03T02:55:33.060" v="9476" actId="20577"/>
          <ac:spMkLst>
            <pc:docMk/>
            <pc:sldMk cId="3305072953" sldId="657"/>
            <ac:spMk id="2" creationId="{C0ED76FE-EA1B-4712-97A2-9A1179210E48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3:01:03.267" v="9625" actId="478"/>
          <ac:spMkLst>
            <pc:docMk/>
            <pc:sldMk cId="3305072953" sldId="657"/>
            <ac:spMk id="30" creationId="{E77EF443-9817-4237-9498-1C9D0EDEA185}"/>
          </ac:spMkLst>
        </pc:spChg>
        <pc:spChg chg="add del mod">
          <ac:chgData name="(대학원생) 조성덕 (컴퓨터공학과)" userId="481f5bcb-cf47-4c89-937a-0cfbb8659ecc" providerId="ADAL" clId="{CD24E0BB-5D66-431C-B203-DCAF63FAF340}" dt="2020-07-03T03:01:06.397" v="9628" actId="478"/>
          <ac:spMkLst>
            <pc:docMk/>
            <pc:sldMk cId="3305072953" sldId="657"/>
            <ac:spMk id="32" creationId="{B0877CE3-0F8A-4A3A-B623-88B843C05663}"/>
          </ac:spMkLst>
        </pc:spChg>
        <pc:spChg chg="mod">
          <ac:chgData name="(대학원생) 조성덕 (컴퓨터공학과)" userId="481f5bcb-cf47-4c89-937a-0cfbb8659ecc" providerId="ADAL" clId="{CD24E0BB-5D66-431C-B203-DCAF63FAF340}" dt="2020-07-03T04:43:11.945" v="10329" actId="1076"/>
          <ac:spMkLst>
            <pc:docMk/>
            <pc:sldMk cId="3305072953" sldId="657"/>
            <ac:spMk id="50" creationId="{7BEC2C57-D6C7-4FF7-BA84-AA01045F91A1}"/>
          </ac:spMkLst>
        </pc:spChg>
        <pc:spChg chg="mod">
          <ac:chgData name="(대학원생) 조성덕 (컴퓨터공학과)" userId="481f5bcb-cf47-4c89-937a-0cfbb8659ecc" providerId="ADAL" clId="{CD24E0BB-5D66-431C-B203-DCAF63FAF340}" dt="2020-07-03T04:43:11.945" v="10329" actId="1076"/>
          <ac:spMkLst>
            <pc:docMk/>
            <pc:sldMk cId="3305072953" sldId="657"/>
            <ac:spMk id="52" creationId="{30F338E6-B8E3-4BFA-945E-8B868EFFFCC0}"/>
          </ac:spMkLst>
        </pc:spChg>
        <pc:spChg chg="mod">
          <ac:chgData name="(대학원생) 조성덕 (컴퓨터공학과)" userId="481f5bcb-cf47-4c89-937a-0cfbb8659ecc" providerId="ADAL" clId="{CD24E0BB-5D66-431C-B203-DCAF63FAF340}" dt="2020-07-03T04:43:11.945" v="10329" actId="1076"/>
          <ac:spMkLst>
            <pc:docMk/>
            <pc:sldMk cId="3305072953" sldId="657"/>
            <ac:spMk id="53" creationId="{0B82D415-E0DE-44CE-B98B-13B8D5A0963C}"/>
          </ac:spMkLst>
        </pc:spChg>
        <pc:spChg chg="del">
          <ac:chgData name="(대학원생) 조성덕 (컴퓨터공학과)" userId="481f5bcb-cf47-4c89-937a-0cfbb8659ecc" providerId="ADAL" clId="{CD24E0BB-5D66-431C-B203-DCAF63FAF340}" dt="2020-07-03T04:37:09.384" v="9754" actId="478"/>
          <ac:spMkLst>
            <pc:docMk/>
            <pc:sldMk cId="3305072953" sldId="657"/>
            <ac:spMk id="54" creationId="{D783687A-05E9-43F1-8F24-D71C0F6776BB}"/>
          </ac:spMkLst>
        </pc:spChg>
        <pc:spChg chg="del">
          <ac:chgData name="(대학원생) 조성덕 (컴퓨터공학과)" userId="481f5bcb-cf47-4c89-937a-0cfbb8659ecc" providerId="ADAL" clId="{CD24E0BB-5D66-431C-B203-DCAF63FAF340}" dt="2020-07-03T04:37:09.384" v="9754" actId="478"/>
          <ac:spMkLst>
            <pc:docMk/>
            <pc:sldMk cId="3305072953" sldId="657"/>
            <ac:spMk id="55" creationId="{DDC4CEC6-C969-4F2B-B785-A725EA7482F1}"/>
          </ac:spMkLst>
        </pc:spChg>
        <pc:spChg chg="del">
          <ac:chgData name="(대학원생) 조성덕 (컴퓨터공학과)" userId="481f5bcb-cf47-4c89-937a-0cfbb8659ecc" providerId="ADAL" clId="{CD24E0BB-5D66-431C-B203-DCAF63FAF340}" dt="2020-07-03T04:37:09.384" v="9754" actId="478"/>
          <ac:spMkLst>
            <pc:docMk/>
            <pc:sldMk cId="3305072953" sldId="657"/>
            <ac:spMk id="56" creationId="{13274591-C787-4132-98DE-535042809DB3}"/>
          </ac:spMkLst>
        </pc:spChg>
        <pc:spChg chg="del">
          <ac:chgData name="(대학원생) 조성덕 (컴퓨터공학과)" userId="481f5bcb-cf47-4c89-937a-0cfbb8659ecc" providerId="ADAL" clId="{CD24E0BB-5D66-431C-B203-DCAF63FAF340}" dt="2020-07-03T03:01:41.965" v="9646" actId="478"/>
          <ac:spMkLst>
            <pc:docMk/>
            <pc:sldMk cId="3305072953" sldId="657"/>
            <ac:spMk id="58" creationId="{8D124B83-4371-4D78-84A3-8DD67C3830B7}"/>
          </ac:spMkLst>
        </pc:spChg>
        <pc:spChg chg="del">
          <ac:chgData name="(대학원생) 조성덕 (컴퓨터공학과)" userId="481f5bcb-cf47-4c89-937a-0cfbb8659ecc" providerId="ADAL" clId="{CD24E0BB-5D66-431C-B203-DCAF63FAF340}" dt="2020-07-03T02:56:36.189" v="9492" actId="478"/>
          <ac:spMkLst>
            <pc:docMk/>
            <pc:sldMk cId="3305072953" sldId="657"/>
            <ac:spMk id="59" creationId="{3F8C3F53-CBCA-4FEA-89A8-97220223D49E}"/>
          </ac:spMkLst>
        </pc:spChg>
        <pc:spChg chg="del">
          <ac:chgData name="(대학원생) 조성덕 (컴퓨터공학과)" userId="481f5bcb-cf47-4c89-937a-0cfbb8659ecc" providerId="ADAL" clId="{CD24E0BB-5D66-431C-B203-DCAF63FAF340}" dt="2020-07-03T02:57:21.725" v="9507" actId="478"/>
          <ac:spMkLst>
            <pc:docMk/>
            <pc:sldMk cId="3305072953" sldId="657"/>
            <ac:spMk id="61" creationId="{6E914161-DEFF-4F26-9F4D-D81998825009}"/>
          </ac:spMkLst>
        </pc:spChg>
        <pc:spChg chg="del mod">
          <ac:chgData name="(대학원생) 조성덕 (컴퓨터공학과)" userId="481f5bcb-cf47-4c89-937a-0cfbb8659ecc" providerId="ADAL" clId="{CD24E0BB-5D66-431C-B203-DCAF63FAF340}" dt="2020-07-03T02:57:20.928" v="9506" actId="478"/>
          <ac:spMkLst>
            <pc:docMk/>
            <pc:sldMk cId="3305072953" sldId="657"/>
            <ac:spMk id="62" creationId="{CE803DD9-2517-464B-9F2D-427FC8352692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4:43:11.945" v="10329" actId="1076"/>
          <ac:spMkLst>
            <pc:docMk/>
            <pc:sldMk cId="3305072953" sldId="657"/>
            <ac:spMk id="63" creationId="{80F4E957-6820-4223-96D3-8B885B3AB180}"/>
          </ac:spMkLst>
        </pc:spChg>
        <pc:spChg chg="del">
          <ac:chgData name="(대학원생) 조성덕 (컴퓨터공학과)" userId="481f5bcb-cf47-4c89-937a-0cfbb8659ecc" providerId="ADAL" clId="{CD24E0BB-5D66-431C-B203-DCAF63FAF340}" dt="2020-07-03T02:57:22.652" v="9508" actId="478"/>
          <ac:spMkLst>
            <pc:docMk/>
            <pc:sldMk cId="3305072953" sldId="657"/>
            <ac:spMk id="64" creationId="{14DF2705-1544-4842-A5BC-EB98781A54D3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4:43:11.945" v="10329" actId="1076"/>
          <ac:spMkLst>
            <pc:docMk/>
            <pc:sldMk cId="3305072953" sldId="657"/>
            <ac:spMk id="65" creationId="{8D8A65C5-F0E2-45B2-970C-E5D7BCDFB7F2}"/>
          </ac:spMkLst>
        </pc:spChg>
        <pc:spChg chg="add mod">
          <ac:chgData name="(대학원생) 조성덕 (컴퓨터공학과)" userId="481f5bcb-cf47-4c89-937a-0cfbb8659ecc" providerId="ADAL" clId="{CD24E0BB-5D66-431C-B203-DCAF63FAF340}" dt="2020-07-03T04:42:58.576" v="10328" actId="207"/>
          <ac:spMkLst>
            <pc:docMk/>
            <pc:sldMk cId="3305072953" sldId="657"/>
            <ac:spMk id="66" creationId="{D9DD4BE7-8134-4643-B3FE-F04EA65D456A}"/>
          </ac:spMkLst>
        </pc:spChg>
        <pc:picChg chg="add del mod">
          <ac:chgData name="(대학원생) 조성덕 (컴퓨터공학과)" userId="481f5bcb-cf47-4c89-937a-0cfbb8659ecc" providerId="ADAL" clId="{CD24E0BB-5D66-431C-B203-DCAF63FAF340}" dt="2020-07-03T02:56:05.193" v="9480"/>
          <ac:picMkLst>
            <pc:docMk/>
            <pc:sldMk cId="3305072953" sldId="657"/>
            <ac:picMk id="6" creationId="{03059AF3-74ED-4611-81DD-66CF489A7325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3:01:03.273" v="9626"/>
          <ac:picMkLst>
            <pc:docMk/>
            <pc:sldMk cId="3305072953" sldId="657"/>
            <ac:picMk id="7" creationId="{9571FE9B-9694-444A-B0F4-3D8FA99AEB14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2:56:05.193" v="9480"/>
          <ac:picMkLst>
            <pc:docMk/>
            <pc:sldMk cId="3305072953" sldId="657"/>
            <ac:picMk id="9" creationId="{7F591F32-4924-417E-922B-3C1E3E2138F5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11" creationId="{3458A9AB-04DD-4CA5-AEBD-A69F7958B2B6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3:01:07.187" v="9630" actId="478"/>
          <ac:picMkLst>
            <pc:docMk/>
            <pc:sldMk cId="3305072953" sldId="657"/>
            <ac:picMk id="12" creationId="{A298C124-CCA1-4962-8569-41E497D53A8F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2:56:50.635" v="9499" actId="478"/>
          <ac:picMkLst>
            <pc:docMk/>
            <pc:sldMk cId="3305072953" sldId="657"/>
            <ac:picMk id="14" creationId="{A51FD21E-C855-4BB3-810B-16A170BE2303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15" creationId="{DD26FD55-F7C8-4483-9D17-9DB8A97F93A4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2:56:49.983" v="9497" actId="478"/>
          <ac:picMkLst>
            <pc:docMk/>
            <pc:sldMk cId="3305072953" sldId="657"/>
            <ac:picMk id="16" creationId="{26B1928B-17A0-474B-85CB-600F1C699302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4:36:45.004" v="9745" actId="478"/>
          <ac:picMkLst>
            <pc:docMk/>
            <pc:sldMk cId="3305072953" sldId="657"/>
            <ac:picMk id="18" creationId="{E2A29C7D-A5B4-4518-BEE5-5F5D5803B1BA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2:56:50.311" v="9498" actId="478"/>
          <ac:picMkLst>
            <pc:docMk/>
            <pc:sldMk cId="3305072953" sldId="657"/>
            <ac:picMk id="20" creationId="{B7E38DA1-79C6-46DE-95A9-5D6134070D70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3:00:58.856" v="9616" actId="478"/>
          <ac:picMkLst>
            <pc:docMk/>
            <pc:sldMk cId="3305072953" sldId="657"/>
            <ac:picMk id="21" creationId="{7EF0AF04-5023-4CD9-937E-50FE4A21C3A1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3:00:58.247" v="9615" actId="478"/>
          <ac:picMkLst>
            <pc:docMk/>
            <pc:sldMk cId="3305072953" sldId="657"/>
            <ac:picMk id="23" creationId="{8E290D62-6C45-4792-B238-1CFB03A3AAFD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3:01:06.956" v="9629" actId="478"/>
          <ac:picMkLst>
            <pc:docMk/>
            <pc:sldMk cId="3305072953" sldId="657"/>
            <ac:picMk id="24" creationId="{27553F69-FC9B-4E6E-9893-58CBB0E8A1AC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3:00:59.384" v="9617" actId="478"/>
          <ac:picMkLst>
            <pc:docMk/>
            <pc:sldMk cId="3305072953" sldId="657"/>
            <ac:picMk id="26" creationId="{7F4875FF-3065-4933-9185-6428E7452B9B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3:01:00.678" v="9621" actId="478"/>
          <ac:picMkLst>
            <pc:docMk/>
            <pc:sldMk cId="3305072953" sldId="657"/>
            <ac:picMk id="27" creationId="{22A8A95B-5890-4FC4-9D93-FB0EE850D079}"/>
          </ac:picMkLst>
        </pc:picChg>
        <pc:picChg chg="del mod">
          <ac:chgData name="(대학원생) 조성덕 (컴퓨터공학과)" userId="481f5bcb-cf47-4c89-937a-0cfbb8659ecc" providerId="ADAL" clId="{CD24E0BB-5D66-431C-B203-DCAF63FAF340}" dt="2020-07-03T03:01:01.463" v="9623" actId="478"/>
          <ac:picMkLst>
            <pc:docMk/>
            <pc:sldMk cId="3305072953" sldId="657"/>
            <ac:picMk id="29" creationId="{2AB7C729-FF3E-40C6-B21C-B4D62BB8CB03}"/>
          </ac:picMkLst>
        </pc:picChg>
        <pc:picChg chg="del">
          <ac:chgData name="(대학원생) 조성덕 (컴퓨터공학과)" userId="481f5bcb-cf47-4c89-937a-0cfbb8659ecc" providerId="ADAL" clId="{CD24E0BB-5D66-431C-B203-DCAF63FAF340}" dt="2020-07-03T03:01:00.912" v="9622" actId="478"/>
          <ac:picMkLst>
            <pc:docMk/>
            <pc:sldMk cId="3305072953" sldId="657"/>
            <ac:picMk id="31" creationId="{C8A757BB-41B6-4A4F-9A13-A5228B0C8EDC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33" creationId="{C2BFBA57-4B9E-4D04-99A2-2CF2623BBC9A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35" creationId="{8C6BB422-D8B0-4539-96F2-3329FF966FC5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36" creationId="{EFCA8E93-E4D0-4BC9-B8C7-528C52940103}"/>
          </ac:picMkLst>
        </pc:picChg>
        <pc:picChg chg="add del 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37" creationId="{D677A83D-8F99-4D1C-AA9B-331EAC983816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3:01:00.311" v="9620" actId="478"/>
          <ac:picMkLst>
            <pc:docMk/>
            <pc:sldMk cId="3305072953" sldId="657"/>
            <ac:picMk id="39" creationId="{B742F358-C5CB-4204-BDEE-F56AA88CF185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40" creationId="{6ADA19CF-EB6E-4865-B0BE-27AF3AAFF51F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3:00:59.695" v="9618" actId="478"/>
          <ac:picMkLst>
            <pc:docMk/>
            <pc:sldMk cId="3305072953" sldId="657"/>
            <ac:picMk id="41" creationId="{19165AC1-B1C6-4984-9D3B-30799550434B}"/>
          </ac:picMkLst>
        </pc:picChg>
        <pc:picChg chg="add del">
          <ac:chgData name="(대학원생) 조성덕 (컴퓨터공학과)" userId="481f5bcb-cf47-4c89-937a-0cfbb8659ecc" providerId="ADAL" clId="{CD24E0BB-5D66-431C-B203-DCAF63FAF340}" dt="2020-07-03T03:00:59.984" v="9619" actId="478"/>
          <ac:picMkLst>
            <pc:docMk/>
            <pc:sldMk cId="3305072953" sldId="657"/>
            <ac:picMk id="43" creationId="{66BAFD84-E734-4BD7-A2C2-8F522ED0B68A}"/>
          </ac:picMkLst>
        </pc:picChg>
        <pc:picChg chg="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45" creationId="{D11ED612-D573-4AC0-9565-4CAD7033B68C}"/>
          </ac:picMkLst>
        </pc:picChg>
        <pc:picChg chg="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47" creationId="{2C86CB8F-E938-4F89-9E6E-EED75C833089}"/>
          </ac:picMkLst>
        </pc:picChg>
        <pc:picChg chg="mod">
          <ac:chgData name="(대학원생) 조성덕 (컴퓨터공학과)" userId="481f5bcb-cf47-4c89-937a-0cfbb8659ecc" providerId="ADAL" clId="{CD24E0BB-5D66-431C-B203-DCAF63FAF340}" dt="2020-07-03T04:43:11.945" v="10329" actId="1076"/>
          <ac:picMkLst>
            <pc:docMk/>
            <pc:sldMk cId="3305072953" sldId="657"/>
            <ac:picMk id="49" creationId="{5C48B2E9-BEE7-4068-ADE5-4280F5DEAB62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2:59:22.992" v="9589" actId="571"/>
          <ac:picMkLst>
            <pc:docMk/>
            <pc:sldMk cId="3305072953" sldId="657"/>
            <ac:picMk id="51" creationId="{D1E1DD18-7581-4376-9CC0-49CB0B819A28}"/>
          </ac:picMkLst>
        </pc:picChg>
        <pc:picChg chg="add mod">
          <ac:chgData name="(대학원생) 조성덕 (컴퓨터공학과)" userId="481f5bcb-cf47-4c89-937a-0cfbb8659ecc" providerId="ADAL" clId="{CD24E0BB-5D66-431C-B203-DCAF63FAF340}" dt="2020-07-03T03:04:20.720" v="9691" actId="571"/>
          <ac:picMkLst>
            <pc:docMk/>
            <pc:sldMk cId="3305072953" sldId="657"/>
            <ac:picMk id="60" creationId="{0980E2D5-A54A-4F16-8AE3-4C214C82D893}"/>
          </ac:picMkLst>
        </pc:picChg>
      </pc:sldChg>
    </pc:docChg>
  </pc:docChgLst>
  <pc:docChgLst>
    <pc:chgData name="(대학원생) 조성덕 (컴퓨터공학과)" userId="481f5bcb-cf47-4c89-937a-0cfbb8659ecc" providerId="ADAL" clId="{49494F9A-31E9-46D9-B840-69072086C16A}"/>
    <pc:docChg chg="undo redo custSel addSld delSld modSld sldOrd modMainMaster">
      <pc:chgData name="(대학원생) 조성덕 (컴퓨터공학과)" userId="481f5bcb-cf47-4c89-937a-0cfbb8659ecc" providerId="ADAL" clId="{49494F9A-31E9-46D9-B840-69072086C16A}" dt="2020-07-16T06:52:30.475" v="2669" actId="20577"/>
      <pc:docMkLst>
        <pc:docMk/>
      </pc:docMkLst>
      <pc:sldChg chg="modSp">
        <pc:chgData name="(대학원생) 조성덕 (컴퓨터공학과)" userId="481f5bcb-cf47-4c89-937a-0cfbb8659ecc" providerId="ADAL" clId="{49494F9A-31E9-46D9-B840-69072086C16A}" dt="2020-07-16T06:52:03.022" v="2643" actId="20577"/>
        <pc:sldMkLst>
          <pc:docMk/>
          <pc:sldMk cId="3163730023" sldId="623"/>
        </pc:sldMkLst>
        <pc:spChg chg="mod">
          <ac:chgData name="(대학원생) 조성덕 (컴퓨터공학과)" userId="481f5bcb-cf47-4c89-937a-0cfbb8659ecc" providerId="ADAL" clId="{49494F9A-31E9-46D9-B840-69072086C16A}" dt="2020-07-16T06:52:00.933" v="2642" actId="20577"/>
          <ac:spMkLst>
            <pc:docMk/>
            <pc:sldMk cId="3163730023" sldId="623"/>
            <ac:spMk id="2" creationId="{00000000-0000-0000-0000-000000000000}"/>
          </ac:spMkLst>
        </pc:spChg>
        <pc:spChg chg="mod">
          <ac:chgData name="(대학원생) 조성덕 (컴퓨터공학과)" userId="481f5bcb-cf47-4c89-937a-0cfbb8659ecc" providerId="ADAL" clId="{49494F9A-31E9-46D9-B840-69072086C16A}" dt="2020-07-16T06:52:03.022" v="2643" actId="20577"/>
          <ac:spMkLst>
            <pc:docMk/>
            <pc:sldMk cId="3163730023" sldId="623"/>
            <ac:spMk id="3" creationId="{00000000-0000-0000-0000-000000000000}"/>
          </ac:spMkLst>
        </pc:spChg>
      </pc:sldChg>
      <pc:sldChg chg="add del">
        <pc:chgData name="(대학원생) 조성덕 (컴퓨터공학과)" userId="481f5bcb-cf47-4c89-937a-0cfbb8659ecc" providerId="ADAL" clId="{49494F9A-31E9-46D9-B840-69072086C16A}" dt="2020-07-07T02:28:21.040" v="54" actId="2696"/>
        <pc:sldMkLst>
          <pc:docMk/>
          <pc:sldMk cId="344798303" sldId="644"/>
        </pc:sldMkLst>
      </pc:sldChg>
      <pc:sldChg chg="add del">
        <pc:chgData name="(대학원생) 조성덕 (컴퓨터공학과)" userId="481f5bcb-cf47-4c89-937a-0cfbb8659ecc" providerId="ADAL" clId="{49494F9A-31E9-46D9-B840-69072086C16A}" dt="2020-07-07T02:28:21.016" v="53" actId="2696"/>
        <pc:sldMkLst>
          <pc:docMk/>
          <pc:sldMk cId="835865448" sldId="645"/>
        </pc:sldMkLst>
      </pc:sldChg>
      <pc:sldChg chg="modSp add del">
        <pc:chgData name="(대학원생) 조성덕 (컴퓨터공학과)" userId="481f5bcb-cf47-4c89-937a-0cfbb8659ecc" providerId="ADAL" clId="{49494F9A-31E9-46D9-B840-69072086C16A}" dt="2020-07-07T02:39:35.964" v="327" actId="2696"/>
        <pc:sldMkLst>
          <pc:docMk/>
          <pc:sldMk cId="770249365" sldId="647"/>
        </pc:sldMkLst>
        <pc:spChg chg="mod">
          <ac:chgData name="(대학원생) 조성덕 (컴퓨터공학과)" userId="481f5bcb-cf47-4c89-937a-0cfbb8659ecc" providerId="ADAL" clId="{49494F9A-31E9-46D9-B840-69072086C16A}" dt="2020-07-07T02:33:03.613" v="140" actId="113"/>
          <ac:spMkLst>
            <pc:docMk/>
            <pc:sldMk cId="770249365" sldId="647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3:41.486" v="155" actId="403"/>
          <ac:spMkLst>
            <pc:docMk/>
            <pc:sldMk cId="770249365" sldId="647"/>
            <ac:spMk id="5" creationId="{EC016563-A1BA-42E6-934D-99C61458A7E7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14" creationId="{969D6212-E90A-4922-8D9B-05F2C5F5B48B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15" creationId="{D3EFA5EB-DF19-4C1A-955C-20F344920187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16" creationId="{F17A87D9-17A0-4F13-B0F1-B51CD2441154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28" creationId="{21BEA4E5-AE6D-45C3-8CD4-BE6BD6D43302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29" creationId="{B40287D6-A657-476D-9697-D58782FAC3E8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30" creationId="{CA950A09-8E09-4D21-81E9-D7C6E55B7EF1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31" creationId="{BD68ACAC-E674-4729-A9F0-B0B121841C0C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32" creationId="{3B2601AE-5645-4F7A-B172-F408C53E6358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35" creationId="{CA9CFEEA-E5B0-4379-9540-F01E176DD1F0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36" creationId="{4B67D429-C170-4349-BF1A-DA17DC0C0506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37" creationId="{94730416-94C9-4528-A787-E67A550F1CF5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32:01.886" v="130" actId="2711"/>
          <ac:spMkLst>
            <pc:docMk/>
            <pc:sldMk cId="770249365" sldId="647"/>
            <ac:spMk id="38" creationId="{82A95311-3A9B-4D97-BC62-D716BF7B6076}"/>
          </ac:spMkLst>
        </pc:spChg>
      </pc:sldChg>
      <pc:sldChg chg="add del">
        <pc:chgData name="(대학원생) 조성덕 (컴퓨터공학과)" userId="481f5bcb-cf47-4c89-937a-0cfbb8659ecc" providerId="ADAL" clId="{49494F9A-31E9-46D9-B840-69072086C16A}" dt="2020-07-07T02:28:20.996" v="52" actId="2696"/>
        <pc:sldMkLst>
          <pc:docMk/>
          <pc:sldMk cId="565902965" sldId="648"/>
        </pc:sldMkLst>
      </pc:sldChg>
      <pc:sldChg chg="addSp delSp modSp add del ord">
        <pc:chgData name="(대학원생) 조성덕 (컴퓨터공학과)" userId="481f5bcb-cf47-4c89-937a-0cfbb8659ecc" providerId="ADAL" clId="{49494F9A-31E9-46D9-B840-69072086C16A}" dt="2020-07-16T06:52:19.099" v="2659" actId="2696"/>
        <pc:sldMkLst>
          <pc:docMk/>
          <pc:sldMk cId="1489078699" sldId="648"/>
        </pc:sldMkLst>
        <pc:spChg chg="mod">
          <ac:chgData name="(대학원생) 조성덕 (컴퓨터공학과)" userId="481f5bcb-cf47-4c89-937a-0cfbb8659ecc" providerId="ADAL" clId="{49494F9A-31E9-46D9-B840-69072086C16A}" dt="2020-07-07T02:41:32.050" v="359" actId="20577"/>
          <ac:spMkLst>
            <pc:docMk/>
            <pc:sldMk cId="1489078699" sldId="648"/>
            <ac:spMk id="2" creationId="{C2EEA57B-57DB-4586-BE2B-C3B0E1FAAA25}"/>
          </ac:spMkLst>
        </pc:spChg>
        <pc:spChg chg="mod">
          <ac:chgData name="(대학원생) 조성덕 (컴퓨터공학과)" userId="481f5bcb-cf47-4c89-937a-0cfbb8659ecc" providerId="ADAL" clId="{49494F9A-31E9-46D9-B840-69072086C16A}" dt="2020-07-07T04:08:11.765" v="1168" actId="20577"/>
          <ac:spMkLst>
            <pc:docMk/>
            <pc:sldMk cId="1489078699" sldId="648"/>
            <ac:spMk id="5" creationId="{47731DFA-DBD2-4037-AACE-B1635F9DA2A9}"/>
          </ac:spMkLst>
        </pc:spChg>
        <pc:spChg chg="add mod">
          <ac:chgData name="(대학원생) 조성덕 (컴퓨터공학과)" userId="481f5bcb-cf47-4c89-937a-0cfbb8659ecc" providerId="ADAL" clId="{49494F9A-31E9-46D9-B840-69072086C16A}" dt="2020-07-07T04:06:45.149" v="1122" actId="20577"/>
          <ac:spMkLst>
            <pc:docMk/>
            <pc:sldMk cId="1489078699" sldId="648"/>
            <ac:spMk id="8" creationId="{59800EAA-BD73-491A-A397-0E07C25E40B3}"/>
          </ac:spMkLst>
        </pc:spChg>
        <pc:spChg chg="add mod">
          <ac:chgData name="(대학원생) 조성덕 (컴퓨터공학과)" userId="481f5bcb-cf47-4c89-937a-0cfbb8659ecc" providerId="ADAL" clId="{49494F9A-31E9-46D9-B840-69072086C16A}" dt="2020-07-07T04:06:34.788" v="1120" actId="1076"/>
          <ac:spMkLst>
            <pc:docMk/>
            <pc:sldMk cId="1489078699" sldId="648"/>
            <ac:spMk id="9" creationId="{A266B94B-3851-4339-905F-D30CF925EF96}"/>
          </ac:spMkLst>
        </pc:spChg>
        <pc:spChg chg="add mod">
          <ac:chgData name="(대학원생) 조성덕 (컴퓨터공학과)" userId="481f5bcb-cf47-4c89-937a-0cfbb8659ecc" providerId="ADAL" clId="{49494F9A-31E9-46D9-B840-69072086C16A}" dt="2020-07-07T04:06:42.897" v="1121" actId="20577"/>
          <ac:spMkLst>
            <pc:docMk/>
            <pc:sldMk cId="1489078699" sldId="648"/>
            <ac:spMk id="12" creationId="{CFCFAF93-4053-41C2-9256-84F813D69BAB}"/>
          </ac:spMkLst>
        </pc:spChg>
        <pc:picChg chg="add del mod">
          <ac:chgData name="(대학원생) 조성덕 (컴퓨터공학과)" userId="481f5bcb-cf47-4c89-937a-0cfbb8659ecc" providerId="ADAL" clId="{49494F9A-31E9-46D9-B840-69072086C16A}" dt="2020-07-07T04:06:28.422" v="1118" actId="478"/>
          <ac:picMkLst>
            <pc:docMk/>
            <pc:sldMk cId="1489078699" sldId="648"/>
            <ac:picMk id="6" creationId="{C9F0397D-E824-4438-A0A3-FCDCA801B48C}"/>
          </ac:picMkLst>
        </pc:picChg>
        <pc:picChg chg="add mod modCrop">
          <ac:chgData name="(대학원생) 조성덕 (컴퓨터공학과)" userId="481f5bcb-cf47-4c89-937a-0cfbb8659ecc" providerId="ADAL" clId="{49494F9A-31E9-46D9-B840-69072086C16A}" dt="2020-07-07T02:53:41.460" v="880" actId="1035"/>
          <ac:picMkLst>
            <pc:docMk/>
            <pc:sldMk cId="1489078699" sldId="648"/>
            <ac:picMk id="7" creationId="{E33EF9E5-EEB7-45F7-A678-C9C85C7A4157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07T02:53:41.460" v="880" actId="1035"/>
          <ac:picMkLst>
            <pc:docMk/>
            <pc:sldMk cId="1489078699" sldId="648"/>
            <ac:picMk id="11" creationId="{500B88AB-5E01-4DB3-86F5-2BDAB345B818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07T04:04:46.412" v="1102" actId="1076"/>
          <ac:picMkLst>
            <pc:docMk/>
            <pc:sldMk cId="1489078699" sldId="648"/>
            <ac:picMk id="13" creationId="{BB22E534-A8F1-4F3C-9D0C-309F01D50EBB}"/>
          </ac:picMkLst>
        </pc:picChg>
        <pc:picChg chg="add del">
          <ac:chgData name="(대학원생) 조성덕 (컴퓨터공학과)" userId="481f5bcb-cf47-4c89-937a-0cfbb8659ecc" providerId="ADAL" clId="{49494F9A-31E9-46D9-B840-69072086C16A}" dt="2020-07-07T04:05:19.302" v="1104" actId="478"/>
          <ac:picMkLst>
            <pc:docMk/>
            <pc:sldMk cId="1489078699" sldId="648"/>
            <ac:picMk id="14" creationId="{5652E0CD-04B7-4897-AC34-AFCC3A93AB93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07T04:06:31.196" v="1119" actId="1076"/>
          <ac:picMkLst>
            <pc:docMk/>
            <pc:sldMk cId="1489078699" sldId="648"/>
            <ac:picMk id="16" creationId="{9C452E32-000C-4817-ABEF-F3449DD8531D}"/>
          </ac:picMkLst>
        </pc:picChg>
      </pc:sldChg>
      <pc:sldChg chg="addSp delSp modSp add del ord">
        <pc:chgData name="(대학원생) 조성덕 (컴퓨터공학과)" userId="481f5bcb-cf47-4c89-937a-0cfbb8659ecc" providerId="ADAL" clId="{49494F9A-31E9-46D9-B840-69072086C16A}" dt="2020-07-16T06:52:19.201" v="2661" actId="2696"/>
        <pc:sldMkLst>
          <pc:docMk/>
          <pc:sldMk cId="1985242158" sldId="649"/>
        </pc:sldMkLst>
        <pc:spChg chg="mod">
          <ac:chgData name="(대학원생) 조성덕 (컴퓨터공학과)" userId="481f5bcb-cf47-4c89-937a-0cfbb8659ecc" providerId="ADAL" clId="{49494F9A-31E9-46D9-B840-69072086C16A}" dt="2020-07-07T05:32:18.635" v="1269" actId="2711"/>
          <ac:spMkLst>
            <pc:docMk/>
            <pc:sldMk cId="1985242158" sldId="649"/>
            <ac:spMk id="2" creationId="{B5ABDFAC-7FC7-4A87-B016-F3AE134C10BC}"/>
          </ac:spMkLst>
        </pc:spChg>
        <pc:spChg chg="del mod">
          <ac:chgData name="(대학원생) 조성덕 (컴퓨터공학과)" userId="481f5bcb-cf47-4c89-937a-0cfbb8659ecc" providerId="ADAL" clId="{49494F9A-31E9-46D9-B840-69072086C16A}" dt="2020-07-09T08:52:18.226" v="1464" actId="478"/>
          <ac:spMkLst>
            <pc:docMk/>
            <pc:sldMk cId="1985242158" sldId="649"/>
            <ac:spMk id="3" creationId="{31AF78B8-616E-4BE3-99E6-296243426216}"/>
          </ac:spMkLst>
        </pc:spChg>
        <pc:spChg chg="del mod">
          <ac:chgData name="(대학원생) 조성덕 (컴퓨터공학과)" userId="481f5bcb-cf47-4c89-937a-0cfbb8659ecc" providerId="ADAL" clId="{49494F9A-31E9-46D9-B840-69072086C16A}" dt="2020-07-09T08:52:20.969" v="1467" actId="478"/>
          <ac:spMkLst>
            <pc:docMk/>
            <pc:sldMk cId="1985242158" sldId="649"/>
            <ac:spMk id="4" creationId="{503B35BC-248B-4011-93E9-23E016B46DAB}"/>
          </ac:spMkLst>
        </pc:spChg>
        <pc:spChg chg="add del mod">
          <ac:chgData name="(대학원생) 조성덕 (컴퓨터공학과)" userId="481f5bcb-cf47-4c89-937a-0cfbb8659ecc" providerId="ADAL" clId="{49494F9A-31E9-46D9-B840-69072086C16A}" dt="2020-07-07T05:38:41.318" v="1315" actId="1032"/>
          <ac:spMkLst>
            <pc:docMk/>
            <pc:sldMk cId="1985242158" sldId="649"/>
            <ac:spMk id="5" creationId="{D5743854-BAAE-4A6E-8B04-F9D163D26435}"/>
          </ac:spMkLst>
        </pc:spChg>
        <pc:spChg chg="add del mod">
          <ac:chgData name="(대학원생) 조성덕 (컴퓨터공학과)" userId="481f5bcb-cf47-4c89-937a-0cfbb8659ecc" providerId="ADAL" clId="{49494F9A-31E9-46D9-B840-69072086C16A}" dt="2020-07-09T08:55:50.761" v="1483" actId="1032"/>
          <ac:spMkLst>
            <pc:docMk/>
            <pc:sldMk cId="1985242158" sldId="649"/>
            <ac:spMk id="8" creationId="{B251B87D-497E-49E9-9057-F0B0EE0513E3}"/>
          </ac:spMkLst>
        </pc:spChg>
        <pc:spChg chg="add del">
          <ac:chgData name="(대학원생) 조성덕 (컴퓨터공학과)" userId="481f5bcb-cf47-4c89-937a-0cfbb8659ecc" providerId="ADAL" clId="{49494F9A-31E9-46D9-B840-69072086C16A}" dt="2020-07-09T08:52:19.450" v="1466"/>
          <ac:spMkLst>
            <pc:docMk/>
            <pc:sldMk cId="1985242158" sldId="649"/>
            <ac:spMk id="9" creationId="{C5B9EEBF-DED2-4F82-97DC-BBD82E0C6553}"/>
          </ac:spMkLst>
        </pc:spChg>
        <pc:spChg chg="add del">
          <ac:chgData name="(대학원생) 조성덕 (컴퓨터공학과)" userId="481f5bcb-cf47-4c89-937a-0cfbb8659ecc" providerId="ADAL" clId="{49494F9A-31E9-46D9-B840-69072086C16A}" dt="2020-07-09T08:52:19.450" v="1466"/>
          <ac:spMkLst>
            <pc:docMk/>
            <pc:sldMk cId="1985242158" sldId="649"/>
            <ac:spMk id="10" creationId="{F9D0EEB0-7AE8-4275-BBD0-D015309C6BBA}"/>
          </ac:spMkLst>
        </pc:spChg>
        <pc:spChg chg="add">
          <ac:chgData name="(대학원생) 조성덕 (컴퓨터공학과)" userId="481f5bcb-cf47-4c89-937a-0cfbb8659ecc" providerId="ADAL" clId="{49494F9A-31E9-46D9-B840-69072086C16A}" dt="2020-07-09T08:52:21.646" v="1468"/>
          <ac:spMkLst>
            <pc:docMk/>
            <pc:sldMk cId="1985242158" sldId="649"/>
            <ac:spMk id="11" creationId="{D278E80B-20ED-4842-BC58-839DCF6D0596}"/>
          </ac:spMkLst>
        </pc:spChg>
        <pc:spChg chg="add">
          <ac:chgData name="(대학원생) 조성덕 (컴퓨터공학과)" userId="481f5bcb-cf47-4c89-937a-0cfbb8659ecc" providerId="ADAL" clId="{49494F9A-31E9-46D9-B840-69072086C16A}" dt="2020-07-09T08:52:21.646" v="1468"/>
          <ac:spMkLst>
            <pc:docMk/>
            <pc:sldMk cId="1985242158" sldId="649"/>
            <ac:spMk id="12" creationId="{768D85A7-042A-4C75-90F6-1F9688E26D89}"/>
          </ac:spMkLst>
        </pc:spChg>
        <pc:spChg chg="add del mod">
          <ac:chgData name="(대학원생) 조성덕 (컴퓨터공학과)" userId="481f5bcb-cf47-4c89-937a-0cfbb8659ecc" providerId="ADAL" clId="{49494F9A-31E9-46D9-B840-69072086C16A}" dt="2020-07-09T08:58:37.373" v="1599" actId="11529"/>
          <ac:spMkLst>
            <pc:docMk/>
            <pc:sldMk cId="1985242158" sldId="649"/>
            <ac:spMk id="14" creationId="{2EB06E58-15BC-4A9F-8EEF-B83C81E30145}"/>
          </ac:spMkLst>
        </pc:spChg>
        <pc:graphicFrameChg chg="add del mod">
          <ac:chgData name="(대학원생) 조성덕 (컴퓨터공학과)" userId="481f5bcb-cf47-4c89-937a-0cfbb8659ecc" providerId="ADAL" clId="{49494F9A-31E9-46D9-B840-69072086C16A}" dt="2020-07-07T05:38:26.355" v="1314" actId="1032"/>
          <ac:graphicFrameMkLst>
            <pc:docMk/>
            <pc:sldMk cId="1985242158" sldId="649"/>
            <ac:graphicFrameMk id="6" creationId="{3D1B2056-6127-47A8-BD8F-F483EA369B6C}"/>
          </ac:graphicFrameMkLst>
        </pc:graphicFrameChg>
        <pc:graphicFrameChg chg="add del mod">
          <ac:chgData name="(대학원생) 조성덕 (컴퓨터공학과)" userId="481f5bcb-cf47-4c89-937a-0cfbb8659ecc" providerId="ADAL" clId="{49494F9A-31E9-46D9-B840-69072086C16A}" dt="2020-07-07T05:45:25.370" v="1349" actId="478"/>
          <ac:graphicFrameMkLst>
            <pc:docMk/>
            <pc:sldMk cId="1985242158" sldId="649"/>
            <ac:graphicFrameMk id="7" creationId="{3646FB26-00D7-4A77-9B27-FBF4B409CAC9}"/>
          </ac:graphicFrameMkLst>
        </pc:graphicFrameChg>
        <pc:graphicFrameChg chg="add del mod">
          <ac:chgData name="(대학원생) 조성덕 (컴퓨터공학과)" userId="481f5bcb-cf47-4c89-937a-0cfbb8659ecc" providerId="ADAL" clId="{49494F9A-31E9-46D9-B840-69072086C16A}" dt="2020-07-09T09:11:24.451" v="1604"/>
          <ac:graphicFrameMkLst>
            <pc:docMk/>
            <pc:sldMk cId="1985242158" sldId="649"/>
            <ac:graphicFrameMk id="13" creationId="{DC49CED5-ECE8-4FC8-9EF0-8DD72BA622D6}"/>
          </ac:graphicFrameMkLst>
        </pc:graphicFrameChg>
      </pc:sldChg>
      <pc:sldChg chg="add del">
        <pc:chgData name="(대학원생) 조성덕 (컴퓨터공학과)" userId="481f5bcb-cf47-4c89-937a-0cfbb8659ecc" providerId="ADAL" clId="{49494F9A-31E9-46D9-B840-69072086C16A}" dt="2020-07-07T02:28:21.234" v="63" actId="2696"/>
        <pc:sldMkLst>
          <pc:docMk/>
          <pc:sldMk cId="2670204927" sldId="649"/>
        </pc:sldMkLst>
      </pc:sldChg>
      <pc:sldChg chg="addSp delSp modSp add del">
        <pc:chgData name="(대학원생) 조성덕 (컴퓨터공학과)" userId="481f5bcb-cf47-4c89-937a-0cfbb8659ecc" providerId="ADAL" clId="{49494F9A-31E9-46D9-B840-69072086C16A}" dt="2020-07-16T06:52:19.119" v="2660" actId="2696"/>
        <pc:sldMkLst>
          <pc:docMk/>
          <pc:sldMk cId="907533522" sldId="650"/>
        </pc:sldMkLst>
        <pc:spChg chg="mod">
          <ac:chgData name="(대학원생) 조성덕 (컴퓨터공학과)" userId="481f5bcb-cf47-4c89-937a-0cfbb8659ecc" providerId="ADAL" clId="{49494F9A-31E9-46D9-B840-69072086C16A}" dt="2020-07-09T07:07:10.042" v="1456" actId="20577"/>
          <ac:spMkLst>
            <pc:docMk/>
            <pc:sldMk cId="907533522" sldId="650"/>
            <ac:spMk id="2" creationId="{00000000-0000-0000-0000-000000000000}"/>
          </ac:spMkLst>
        </pc:spChg>
        <pc:spChg chg="mod">
          <ac:chgData name="(대학원생) 조성덕 (컴퓨터공학과)" userId="481f5bcb-cf47-4c89-937a-0cfbb8659ecc" providerId="ADAL" clId="{49494F9A-31E9-46D9-B840-69072086C16A}" dt="2020-07-09T07:07:16.079" v="1457" actId="20577"/>
          <ac:spMkLst>
            <pc:docMk/>
            <pc:sldMk cId="907533522" sldId="650"/>
            <ac:spMk id="3" creationId="{00000000-0000-0000-0000-000000000000}"/>
          </ac:spMkLst>
        </pc:spChg>
        <pc:spChg chg="add del mod">
          <ac:chgData name="(대학원생) 조성덕 (컴퓨터공학과)" userId="481f5bcb-cf47-4c89-937a-0cfbb8659ecc" providerId="ADAL" clId="{49494F9A-31E9-46D9-B840-69072086C16A}" dt="2020-07-09T08:52:10.842" v="1463" actId="478"/>
          <ac:spMkLst>
            <pc:docMk/>
            <pc:sldMk cId="907533522" sldId="650"/>
            <ac:spMk id="5" creationId="{59A14E6E-E57F-4C72-BDCD-595E4ED71205}"/>
          </ac:spMkLst>
        </pc:spChg>
        <pc:spChg chg="add">
          <ac:chgData name="(대학원생) 조성덕 (컴퓨터공학과)" userId="481f5bcb-cf47-4c89-937a-0cfbb8659ecc" providerId="ADAL" clId="{49494F9A-31E9-46D9-B840-69072086C16A}" dt="2020-07-09T08:52:06.352" v="1461"/>
          <ac:spMkLst>
            <pc:docMk/>
            <pc:sldMk cId="907533522" sldId="650"/>
            <ac:spMk id="6" creationId="{F17F7784-3D35-4967-B563-A55A28187DA7}"/>
          </ac:spMkLst>
        </pc:spChg>
        <pc:spChg chg="del mod">
          <ac:chgData name="(대학원생) 조성덕 (컴퓨터공학과)" userId="481f5bcb-cf47-4c89-937a-0cfbb8659ecc" providerId="ADAL" clId="{49494F9A-31E9-46D9-B840-69072086C16A}" dt="2020-07-09T08:52:05.037" v="1460" actId="478"/>
          <ac:spMkLst>
            <pc:docMk/>
            <pc:sldMk cId="907533522" sldId="650"/>
            <ac:spMk id="8" creationId="{48055A41-BC18-4409-8F47-D271AE64B752}"/>
          </ac:spMkLst>
        </pc:spChg>
      </pc:sldChg>
      <pc:sldChg chg="add del">
        <pc:chgData name="(대학원생) 조성덕 (컴퓨터공학과)" userId="481f5bcb-cf47-4c89-937a-0cfbb8659ecc" providerId="ADAL" clId="{49494F9A-31E9-46D9-B840-69072086C16A}" dt="2020-07-07T02:28:21.114" v="57" actId="2696"/>
        <pc:sldMkLst>
          <pc:docMk/>
          <pc:sldMk cId="4204263477" sldId="650"/>
        </pc:sldMkLst>
      </pc:sldChg>
      <pc:sldChg chg="add del">
        <pc:chgData name="(대학원생) 조성덕 (컴퓨터공학과)" userId="481f5bcb-cf47-4c89-937a-0cfbb8659ecc" providerId="ADAL" clId="{49494F9A-31E9-46D9-B840-69072086C16A}" dt="2020-07-09T08:51:51.346" v="1459"/>
        <pc:sldMkLst>
          <pc:docMk/>
          <pc:sldMk cId="1753009949" sldId="651"/>
        </pc:sldMkLst>
      </pc:sldChg>
      <pc:sldChg chg="add del">
        <pc:chgData name="(대학원생) 조성덕 (컴퓨터공학과)" userId="481f5bcb-cf47-4c89-937a-0cfbb8659ecc" providerId="ADAL" clId="{49494F9A-31E9-46D9-B840-69072086C16A}" dt="2020-07-07T02:28:21.066" v="55" actId="2696"/>
        <pc:sldMkLst>
          <pc:docMk/>
          <pc:sldMk cId="2181929957" sldId="651"/>
        </pc:sldMkLst>
      </pc:sldChg>
      <pc:sldChg chg="add del">
        <pc:chgData name="(대학원생) 조성덕 (컴퓨터공학과)" userId="481f5bcb-cf47-4c89-937a-0cfbb8659ecc" providerId="ADAL" clId="{49494F9A-31E9-46D9-B840-69072086C16A}" dt="2020-07-16T06:52:19.223" v="2662" actId="2696"/>
        <pc:sldMkLst>
          <pc:docMk/>
          <pc:sldMk cId="3723212611" sldId="651"/>
        </pc:sldMkLst>
      </pc:sldChg>
      <pc:sldChg chg="add del">
        <pc:chgData name="(대학원생) 조성덕 (컴퓨터공학과)" userId="481f5bcb-cf47-4c89-937a-0cfbb8659ecc" providerId="ADAL" clId="{49494F9A-31E9-46D9-B840-69072086C16A}" dt="2020-07-07T02:28:21.082" v="56" actId="2696"/>
        <pc:sldMkLst>
          <pc:docMk/>
          <pc:sldMk cId="2180684226" sldId="652"/>
        </pc:sldMkLst>
      </pc:sldChg>
      <pc:sldChg chg="addSp delSp modSp add del">
        <pc:chgData name="(대학원생) 조성덕 (컴퓨터공학과)" userId="481f5bcb-cf47-4c89-937a-0cfbb8659ecc" providerId="ADAL" clId="{49494F9A-31E9-46D9-B840-69072086C16A}" dt="2020-07-10T02:17:28.473" v="1899" actId="2696"/>
        <pc:sldMkLst>
          <pc:docMk/>
          <pc:sldMk cId="4086284333" sldId="652"/>
        </pc:sldMkLst>
        <pc:spChg chg="mod">
          <ac:chgData name="(대학원생) 조성덕 (컴퓨터공학과)" userId="481f5bcb-cf47-4c89-937a-0cfbb8659ecc" providerId="ADAL" clId="{49494F9A-31E9-46D9-B840-69072086C16A}" dt="2020-07-10T02:04:50.657" v="1644" actId="20577"/>
          <ac:spMkLst>
            <pc:docMk/>
            <pc:sldMk cId="4086284333" sldId="652"/>
            <ac:spMk id="2" creationId="{8D11CDBA-6815-4166-BBBF-48D33D46C30E}"/>
          </ac:spMkLst>
        </pc:spChg>
        <pc:spChg chg="del">
          <ac:chgData name="(대학원생) 조성덕 (컴퓨터공학과)" userId="481f5bcb-cf47-4c89-937a-0cfbb8659ecc" providerId="ADAL" clId="{49494F9A-31E9-46D9-B840-69072086C16A}" dt="2020-07-10T02:09:53.895" v="1645" actId="478"/>
          <ac:spMkLst>
            <pc:docMk/>
            <pc:sldMk cId="4086284333" sldId="652"/>
            <ac:spMk id="5" creationId="{F4A03EC2-EE2C-4725-ACC9-CE047E0EE13D}"/>
          </ac:spMkLst>
        </pc:spChg>
        <pc:spChg chg="add del">
          <ac:chgData name="(대학원생) 조성덕 (컴퓨터공학과)" userId="481f5bcb-cf47-4c89-937a-0cfbb8659ecc" providerId="ADAL" clId="{49494F9A-31E9-46D9-B840-69072086C16A}" dt="2020-07-10T02:10:25.515" v="1654"/>
          <ac:spMkLst>
            <pc:docMk/>
            <pc:sldMk cId="4086284333" sldId="652"/>
            <ac:spMk id="7" creationId="{7D2CDA67-B5B3-4234-B7E0-7F43733855F0}"/>
          </ac:spMkLst>
        </pc:spChg>
        <pc:spChg chg="add mod">
          <ac:chgData name="(대학원생) 조성덕 (컴퓨터공학과)" userId="481f5bcb-cf47-4c89-937a-0cfbb8659ecc" providerId="ADAL" clId="{49494F9A-31E9-46D9-B840-69072086C16A}" dt="2020-07-10T02:12:22.012" v="1723" actId="1076"/>
          <ac:spMkLst>
            <pc:docMk/>
            <pc:sldMk cId="4086284333" sldId="652"/>
            <ac:spMk id="9" creationId="{01C7E6A3-AE90-4AD4-BF0F-1711FCE2CDB6}"/>
          </ac:spMkLst>
        </pc:spChg>
        <pc:spChg chg="add mod">
          <ac:chgData name="(대학원생) 조성덕 (컴퓨터공학과)" userId="481f5bcb-cf47-4c89-937a-0cfbb8659ecc" providerId="ADAL" clId="{49494F9A-31E9-46D9-B840-69072086C16A}" dt="2020-07-10T02:13:20.255" v="1831" actId="20577"/>
          <ac:spMkLst>
            <pc:docMk/>
            <pc:sldMk cId="4086284333" sldId="652"/>
            <ac:spMk id="10" creationId="{93AB2E98-3AB5-4AA0-8C82-E9933555FB9F}"/>
          </ac:spMkLst>
        </pc:spChg>
        <pc:spChg chg="add mod">
          <ac:chgData name="(대학원생) 조성덕 (컴퓨터공학과)" userId="481f5bcb-cf47-4c89-937a-0cfbb8659ecc" providerId="ADAL" clId="{49494F9A-31E9-46D9-B840-69072086C16A}" dt="2020-07-10T02:13:25.911" v="1834" actId="1076"/>
          <ac:spMkLst>
            <pc:docMk/>
            <pc:sldMk cId="4086284333" sldId="652"/>
            <ac:spMk id="11" creationId="{BE8FCE26-E17E-439D-959E-BCD3E601D72B}"/>
          </ac:spMkLst>
        </pc:spChg>
        <pc:picChg chg="add del mod">
          <ac:chgData name="(대학원생) 조성덕 (컴퓨터공학과)" userId="481f5bcb-cf47-4c89-937a-0cfbb8659ecc" providerId="ADAL" clId="{49494F9A-31E9-46D9-B840-69072086C16A}" dt="2020-07-10T02:15:12.568" v="1848" actId="478"/>
          <ac:picMkLst>
            <pc:docMk/>
            <pc:sldMk cId="4086284333" sldId="652"/>
            <ac:picMk id="6" creationId="{70CB75ED-CCA1-4292-A1EC-86C7C69C6C44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15:12.568" v="1848" actId="478"/>
          <ac:picMkLst>
            <pc:docMk/>
            <pc:sldMk cId="4086284333" sldId="652"/>
            <ac:picMk id="8" creationId="{B0F9BC27-1454-4B91-9F87-F214F3F67235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15:11.007" v="1847"/>
          <ac:picMkLst>
            <pc:docMk/>
            <pc:sldMk cId="4086284333" sldId="652"/>
            <ac:picMk id="12" creationId="{E92385E4-BE52-43D3-A9A0-E19F478B9AE7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15:11.007" v="1847"/>
          <ac:picMkLst>
            <pc:docMk/>
            <pc:sldMk cId="4086284333" sldId="652"/>
            <ac:picMk id="13" creationId="{CAD4F5DD-6045-4F23-BC72-AD5C753205AF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2:15:12.879" v="1849"/>
          <ac:picMkLst>
            <pc:docMk/>
            <pc:sldMk cId="4086284333" sldId="652"/>
            <ac:picMk id="14" creationId="{E128E905-1BB4-4A2D-A38D-DE823AF38AFF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2:15:12.879" v="1849"/>
          <ac:picMkLst>
            <pc:docMk/>
            <pc:sldMk cId="4086284333" sldId="652"/>
            <ac:picMk id="15" creationId="{32DD00A5-49D7-42D7-987D-98CB232EBE55}"/>
          </ac:picMkLst>
        </pc:picChg>
      </pc:sldChg>
      <pc:sldChg chg="add del">
        <pc:chgData name="(대학원생) 조성덕 (컴퓨터공학과)" userId="481f5bcb-cf47-4c89-937a-0cfbb8659ecc" providerId="ADAL" clId="{49494F9A-31E9-46D9-B840-69072086C16A}" dt="2020-07-07T02:28:21.143" v="58" actId="2696"/>
        <pc:sldMkLst>
          <pc:docMk/>
          <pc:sldMk cId="1750005899" sldId="653"/>
        </pc:sldMkLst>
      </pc:sldChg>
      <pc:sldChg chg="add del">
        <pc:chgData name="(대학원생) 조성덕 (컴퓨터공학과)" userId="481f5bcb-cf47-4c89-937a-0cfbb8659ecc" providerId="ADAL" clId="{49494F9A-31E9-46D9-B840-69072086C16A}" dt="2020-07-10T02:53:26.782" v="2071" actId="2696"/>
        <pc:sldMkLst>
          <pc:docMk/>
          <pc:sldMk cId="3529498483" sldId="653"/>
        </pc:sldMkLst>
      </pc:sldChg>
      <pc:sldChg chg="add del">
        <pc:chgData name="(대학원생) 조성덕 (컴퓨터공학과)" userId="481f5bcb-cf47-4c89-937a-0cfbb8659ecc" providerId="ADAL" clId="{49494F9A-31E9-46D9-B840-69072086C16A}" dt="2020-07-10T02:53:27.469" v="2072" actId="2696"/>
        <pc:sldMkLst>
          <pc:docMk/>
          <pc:sldMk cId="53460434" sldId="654"/>
        </pc:sldMkLst>
      </pc:sldChg>
      <pc:sldChg chg="add del">
        <pc:chgData name="(대학원생) 조성덕 (컴퓨터공학과)" userId="481f5bcb-cf47-4c89-937a-0cfbb8659ecc" providerId="ADAL" clId="{49494F9A-31E9-46D9-B840-69072086C16A}" dt="2020-07-07T02:28:21.206" v="62" actId="2696"/>
        <pc:sldMkLst>
          <pc:docMk/>
          <pc:sldMk cId="3923481721" sldId="654"/>
        </pc:sldMkLst>
      </pc:sldChg>
      <pc:sldChg chg="add del">
        <pc:chgData name="(대학원생) 조성덕 (컴퓨터공학과)" userId="481f5bcb-cf47-4c89-937a-0cfbb8659ecc" providerId="ADAL" clId="{49494F9A-31E9-46D9-B840-69072086C16A}" dt="2020-07-10T05:18:24.488" v="2641" actId="2696"/>
        <pc:sldMkLst>
          <pc:docMk/>
          <pc:sldMk cId="1874337498" sldId="655"/>
        </pc:sldMkLst>
      </pc:sldChg>
      <pc:sldChg chg="add del">
        <pc:chgData name="(대학원생) 조성덕 (컴퓨터공학과)" userId="481f5bcb-cf47-4c89-937a-0cfbb8659ecc" providerId="ADAL" clId="{49494F9A-31E9-46D9-B840-69072086C16A}" dt="2020-07-07T02:28:21.164" v="59" actId="2696"/>
        <pc:sldMkLst>
          <pc:docMk/>
          <pc:sldMk cId="2399344766" sldId="655"/>
        </pc:sldMkLst>
      </pc:sldChg>
      <pc:sldChg chg="add del">
        <pc:chgData name="(대학원생) 조성덕 (컴퓨터공학과)" userId="481f5bcb-cf47-4c89-937a-0cfbb8659ecc" providerId="ADAL" clId="{49494F9A-31E9-46D9-B840-69072086C16A}" dt="2020-07-07T02:28:21.184" v="60" actId="2696"/>
        <pc:sldMkLst>
          <pc:docMk/>
          <pc:sldMk cId="2475104246" sldId="656"/>
        </pc:sldMkLst>
      </pc:sldChg>
      <pc:sldChg chg="addSp delSp modSp add del">
        <pc:chgData name="(대학원생) 조성덕 (컴퓨터공학과)" userId="481f5bcb-cf47-4c89-937a-0cfbb8659ecc" providerId="ADAL" clId="{49494F9A-31E9-46D9-B840-69072086C16A}" dt="2020-07-16T06:52:19.070" v="2657" actId="2696"/>
        <pc:sldMkLst>
          <pc:docMk/>
          <pc:sldMk cId="3730535841" sldId="656"/>
        </pc:sldMkLst>
        <pc:spChg chg="mod">
          <ac:chgData name="(대학원생) 조성덕 (컴퓨터공학과)" userId="481f5bcb-cf47-4c89-937a-0cfbb8659ecc" providerId="ADAL" clId="{49494F9A-31E9-46D9-B840-69072086C16A}" dt="2020-07-10T02:18:19.392" v="1945" actId="20577"/>
          <ac:spMkLst>
            <pc:docMk/>
            <pc:sldMk cId="3730535841" sldId="656"/>
            <ac:spMk id="2" creationId="{8D11CDBA-6815-4166-BBBF-48D33D46C30E}"/>
          </ac:spMkLst>
        </pc:spChg>
        <pc:spChg chg="mod">
          <ac:chgData name="(대학원생) 조성덕 (컴퓨터공학과)" userId="481f5bcb-cf47-4c89-937a-0cfbb8659ecc" providerId="ADAL" clId="{49494F9A-31E9-46D9-B840-69072086C16A}" dt="2020-07-10T02:16:57.028" v="1891" actId="1076"/>
          <ac:spMkLst>
            <pc:docMk/>
            <pc:sldMk cId="3730535841" sldId="656"/>
            <ac:spMk id="9" creationId="{01C7E6A3-AE90-4AD4-BF0F-1711FCE2CDB6}"/>
          </ac:spMkLst>
        </pc:spChg>
        <pc:spChg chg="del mod">
          <ac:chgData name="(대학원생) 조성덕 (컴퓨터공학과)" userId="481f5bcb-cf47-4c89-937a-0cfbb8659ecc" providerId="ADAL" clId="{49494F9A-31E9-46D9-B840-69072086C16A}" dt="2020-07-10T02:17:20.252" v="1897" actId="478"/>
          <ac:spMkLst>
            <pc:docMk/>
            <pc:sldMk cId="3730535841" sldId="656"/>
            <ac:spMk id="10" creationId="{93AB2E98-3AB5-4AA0-8C82-E9933555FB9F}"/>
          </ac:spMkLst>
        </pc:spChg>
        <pc:spChg chg="del mod">
          <ac:chgData name="(대학원생) 조성덕 (컴퓨터공학과)" userId="481f5bcb-cf47-4c89-937a-0cfbb8659ecc" providerId="ADAL" clId="{49494F9A-31E9-46D9-B840-69072086C16A}" dt="2020-07-10T02:17:20.252" v="1897" actId="478"/>
          <ac:spMkLst>
            <pc:docMk/>
            <pc:sldMk cId="3730535841" sldId="656"/>
            <ac:spMk id="11" creationId="{BE8FCE26-E17E-439D-959E-BCD3E601D72B}"/>
          </ac:spMkLst>
        </pc:spChg>
        <pc:spChg chg="add mod">
          <ac:chgData name="(대학원생) 조성덕 (컴퓨터공학과)" userId="481f5bcb-cf47-4c89-937a-0cfbb8659ecc" providerId="ADAL" clId="{49494F9A-31E9-46D9-B840-69072086C16A}" dt="2020-07-10T02:15:30.511" v="1851" actId="571"/>
          <ac:spMkLst>
            <pc:docMk/>
            <pc:sldMk cId="3730535841" sldId="656"/>
            <ac:spMk id="14" creationId="{9149071B-21EB-44DD-924A-09690D9C68FF}"/>
          </ac:spMkLst>
        </pc:spChg>
        <pc:spChg chg="add mod">
          <ac:chgData name="(대학원생) 조성덕 (컴퓨터공학과)" userId="481f5bcb-cf47-4c89-937a-0cfbb8659ecc" providerId="ADAL" clId="{49494F9A-31E9-46D9-B840-69072086C16A}" dt="2020-07-10T02:15:30.511" v="1851" actId="571"/>
          <ac:spMkLst>
            <pc:docMk/>
            <pc:sldMk cId="3730535841" sldId="656"/>
            <ac:spMk id="15" creationId="{4E2FB09F-038E-4257-AD9E-0086071D64D9}"/>
          </ac:spMkLst>
        </pc:spChg>
        <pc:spChg chg="add del mod">
          <ac:chgData name="(대학원생) 조성덕 (컴퓨터공학과)" userId="481f5bcb-cf47-4c89-937a-0cfbb8659ecc" providerId="ADAL" clId="{49494F9A-31E9-46D9-B840-69072086C16A}" dt="2020-07-10T02:17:18.579" v="1896"/>
          <ac:spMkLst>
            <pc:docMk/>
            <pc:sldMk cId="3730535841" sldId="656"/>
            <ac:spMk id="16" creationId="{60BED6AA-0C82-4B06-9149-9238BB0196FB}"/>
          </ac:spMkLst>
        </pc:spChg>
        <pc:spChg chg="add del mod">
          <ac:chgData name="(대학원생) 조성덕 (컴퓨터공학과)" userId="481f5bcb-cf47-4c89-937a-0cfbb8659ecc" providerId="ADAL" clId="{49494F9A-31E9-46D9-B840-69072086C16A}" dt="2020-07-10T02:17:18.579" v="1896"/>
          <ac:spMkLst>
            <pc:docMk/>
            <pc:sldMk cId="3730535841" sldId="656"/>
            <ac:spMk id="17" creationId="{2EA6D36D-6FBD-4292-B394-0AAC687785E9}"/>
          </ac:spMkLst>
        </pc:spChg>
        <pc:spChg chg="add">
          <ac:chgData name="(대학원생) 조성덕 (컴퓨터공학과)" userId="481f5bcb-cf47-4c89-937a-0cfbb8659ecc" providerId="ADAL" clId="{49494F9A-31E9-46D9-B840-69072086C16A}" dt="2020-07-10T02:17:21.108" v="1898"/>
          <ac:spMkLst>
            <pc:docMk/>
            <pc:sldMk cId="3730535841" sldId="656"/>
            <ac:spMk id="20" creationId="{94679CE7-FE95-4057-B987-ED6863EE079E}"/>
          </ac:spMkLst>
        </pc:spChg>
        <pc:spChg chg="add">
          <ac:chgData name="(대학원생) 조성덕 (컴퓨터공학과)" userId="481f5bcb-cf47-4c89-937a-0cfbb8659ecc" providerId="ADAL" clId="{49494F9A-31E9-46D9-B840-69072086C16A}" dt="2020-07-10T02:17:21.108" v="1898"/>
          <ac:spMkLst>
            <pc:docMk/>
            <pc:sldMk cId="3730535841" sldId="656"/>
            <ac:spMk id="21" creationId="{7D3089FB-FBD4-4F12-862E-D48E2253E479}"/>
          </ac:spMkLst>
        </pc:spChg>
        <pc:picChg chg="del mod">
          <ac:chgData name="(대학원생) 조성덕 (컴퓨터공학과)" userId="481f5bcb-cf47-4c89-937a-0cfbb8659ecc" providerId="ADAL" clId="{49494F9A-31E9-46D9-B840-69072086C16A}" dt="2020-07-10T02:17:20.252" v="1897" actId="478"/>
          <ac:picMkLst>
            <pc:docMk/>
            <pc:sldMk cId="3730535841" sldId="656"/>
            <ac:picMk id="6" creationId="{70CB75ED-CCA1-4292-A1EC-86C7C69C6C44}"/>
          </ac:picMkLst>
        </pc:picChg>
        <pc:picChg chg="del mod">
          <ac:chgData name="(대학원생) 조성덕 (컴퓨터공학과)" userId="481f5bcb-cf47-4c89-937a-0cfbb8659ecc" providerId="ADAL" clId="{49494F9A-31E9-46D9-B840-69072086C16A}" dt="2020-07-10T02:17:20.252" v="1897" actId="478"/>
          <ac:picMkLst>
            <pc:docMk/>
            <pc:sldMk cId="3730535841" sldId="656"/>
            <ac:picMk id="8" creationId="{B0F9BC27-1454-4B91-9F87-F214F3F67235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2:15:30.511" v="1851" actId="571"/>
          <ac:picMkLst>
            <pc:docMk/>
            <pc:sldMk cId="3730535841" sldId="656"/>
            <ac:picMk id="12" creationId="{FEDBC893-D0E5-4E73-A684-267E47842AA2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2:15:30.511" v="1851" actId="571"/>
          <ac:picMkLst>
            <pc:docMk/>
            <pc:sldMk cId="3730535841" sldId="656"/>
            <ac:picMk id="13" creationId="{5345BD1C-95F6-4552-AD0A-095B3D064262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17:18.579" v="1896"/>
          <ac:picMkLst>
            <pc:docMk/>
            <pc:sldMk cId="3730535841" sldId="656"/>
            <ac:picMk id="18" creationId="{75A4C792-52DD-4FBB-9920-C8174CE836B9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17:18.579" v="1896"/>
          <ac:picMkLst>
            <pc:docMk/>
            <pc:sldMk cId="3730535841" sldId="656"/>
            <ac:picMk id="19" creationId="{2F910609-F4C0-4C91-855A-914321266274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2:17:21.108" v="1898"/>
          <ac:picMkLst>
            <pc:docMk/>
            <pc:sldMk cId="3730535841" sldId="656"/>
            <ac:picMk id="22" creationId="{EC2ADBBD-6548-4E71-9235-00E456AD796E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2:17:21.108" v="1898"/>
          <ac:picMkLst>
            <pc:docMk/>
            <pc:sldMk cId="3730535841" sldId="656"/>
            <ac:picMk id="23" creationId="{2DD38178-86A7-48FE-A767-43A250B3A295}"/>
          </ac:picMkLst>
        </pc:picChg>
      </pc:sldChg>
      <pc:sldChg chg="add del">
        <pc:chgData name="(대학원생) 조성덕 (컴퓨터공학과)" userId="481f5bcb-cf47-4c89-937a-0cfbb8659ecc" providerId="ADAL" clId="{49494F9A-31E9-46D9-B840-69072086C16A}" dt="2020-07-07T02:28:21.196" v="61" actId="2696"/>
        <pc:sldMkLst>
          <pc:docMk/>
          <pc:sldMk cId="3305072953" sldId="657"/>
        </pc:sldMkLst>
      </pc:sldChg>
      <pc:sldChg chg="modSp add del">
        <pc:chgData name="(대학원생) 조성덕 (컴퓨터공학과)" userId="481f5bcb-cf47-4c89-937a-0cfbb8659ecc" providerId="ADAL" clId="{49494F9A-31E9-46D9-B840-69072086C16A}" dt="2020-07-16T06:52:19.089" v="2658" actId="2696"/>
        <pc:sldMkLst>
          <pc:docMk/>
          <pc:sldMk cId="4238734233" sldId="657"/>
        </pc:sldMkLst>
        <pc:spChg chg="mod">
          <ac:chgData name="(대학원생) 조성덕 (컴퓨터공학과)" userId="481f5bcb-cf47-4c89-937a-0cfbb8659ecc" providerId="ADAL" clId="{49494F9A-31E9-46D9-B840-69072086C16A}" dt="2020-07-10T02:18:23.344" v="1947"/>
          <ac:spMkLst>
            <pc:docMk/>
            <pc:sldMk cId="4238734233" sldId="657"/>
            <ac:spMk id="2" creationId="{8D11CDBA-6815-4166-BBBF-48D33D46C30E}"/>
          </ac:spMkLst>
        </pc:spChg>
      </pc:sldChg>
      <pc:sldChg chg="addSp delSp modSp add del ord">
        <pc:chgData name="(대학원생) 조성덕 (컴퓨터공학과)" userId="481f5bcb-cf47-4c89-937a-0cfbb8659ecc" providerId="ADAL" clId="{49494F9A-31E9-46D9-B840-69072086C16A}" dt="2020-07-10T05:18:17.058" v="2635" actId="2696"/>
        <pc:sldMkLst>
          <pc:docMk/>
          <pc:sldMk cId="897711929" sldId="658"/>
        </pc:sldMkLst>
        <pc:spChg chg="mod">
          <ac:chgData name="(대학원생) 조성덕 (컴퓨터공학과)" userId="481f5bcb-cf47-4c89-937a-0cfbb8659ecc" providerId="ADAL" clId="{49494F9A-31E9-46D9-B840-69072086C16A}" dt="2020-07-10T02:33:17.859" v="1960" actId="20577"/>
          <ac:spMkLst>
            <pc:docMk/>
            <pc:sldMk cId="897711929" sldId="658"/>
            <ac:spMk id="2" creationId="{8D11CDBA-6815-4166-BBBF-48D33D46C30E}"/>
          </ac:spMkLst>
        </pc:spChg>
        <pc:spChg chg="mod">
          <ac:chgData name="(대학원생) 조성덕 (컴퓨터공학과)" userId="481f5bcb-cf47-4c89-937a-0cfbb8659ecc" providerId="ADAL" clId="{49494F9A-31E9-46D9-B840-69072086C16A}" dt="2020-07-10T02:33:02.999" v="1954" actId="20577"/>
          <ac:spMkLst>
            <pc:docMk/>
            <pc:sldMk cId="897711929" sldId="658"/>
            <ac:spMk id="9" creationId="{01C7E6A3-AE90-4AD4-BF0F-1711FCE2CDB6}"/>
          </ac:spMkLst>
        </pc:spChg>
        <pc:spChg chg="del">
          <ac:chgData name="(대학원생) 조성덕 (컴퓨터공학과)" userId="481f5bcb-cf47-4c89-937a-0cfbb8659ecc" providerId="ADAL" clId="{49494F9A-31E9-46D9-B840-69072086C16A}" dt="2020-07-10T02:39:19.090" v="2043" actId="478"/>
          <ac:spMkLst>
            <pc:docMk/>
            <pc:sldMk cId="897711929" sldId="658"/>
            <ac:spMk id="10" creationId="{93AB2E98-3AB5-4AA0-8C82-E9933555FB9F}"/>
          </ac:spMkLst>
        </pc:spChg>
        <pc:spChg chg="del">
          <ac:chgData name="(대학원생) 조성덕 (컴퓨터공학과)" userId="481f5bcb-cf47-4c89-937a-0cfbb8659ecc" providerId="ADAL" clId="{49494F9A-31E9-46D9-B840-69072086C16A}" dt="2020-07-10T02:39:19.090" v="2043" actId="478"/>
          <ac:spMkLst>
            <pc:docMk/>
            <pc:sldMk cId="897711929" sldId="658"/>
            <ac:spMk id="11" creationId="{BE8FCE26-E17E-439D-959E-BCD3E601D72B}"/>
          </ac:spMkLst>
        </pc:spChg>
        <pc:spChg chg="add">
          <ac:chgData name="(대학원생) 조성덕 (컴퓨터공학과)" userId="481f5bcb-cf47-4c89-937a-0cfbb8659ecc" providerId="ADAL" clId="{49494F9A-31E9-46D9-B840-69072086C16A}" dt="2020-07-10T02:39:19.431" v="2044"/>
          <ac:spMkLst>
            <pc:docMk/>
            <pc:sldMk cId="897711929" sldId="658"/>
            <ac:spMk id="19" creationId="{04A0CB3C-B141-43D2-809F-8875EFBC204F}"/>
          </ac:spMkLst>
        </pc:spChg>
        <pc:spChg chg="add">
          <ac:chgData name="(대학원생) 조성덕 (컴퓨터공학과)" userId="481f5bcb-cf47-4c89-937a-0cfbb8659ecc" providerId="ADAL" clId="{49494F9A-31E9-46D9-B840-69072086C16A}" dt="2020-07-10T02:39:19.431" v="2044"/>
          <ac:spMkLst>
            <pc:docMk/>
            <pc:sldMk cId="897711929" sldId="658"/>
            <ac:spMk id="20" creationId="{C333BD9F-E0EA-47F2-BA5C-005DC4E22B49}"/>
          </ac:spMkLst>
        </pc:spChg>
        <pc:picChg chg="add del mod">
          <ac:chgData name="(대학원생) 조성덕 (컴퓨터공학과)" userId="481f5bcb-cf47-4c89-937a-0cfbb8659ecc" providerId="ADAL" clId="{49494F9A-31E9-46D9-B840-69072086C16A}" dt="2020-07-10T02:38:41.297" v="2033" actId="478"/>
          <ac:picMkLst>
            <pc:docMk/>
            <pc:sldMk cId="897711929" sldId="658"/>
            <ac:picMk id="5" creationId="{EDEF218C-0F4C-4DF7-AC9C-A2B356BCB4A6}"/>
          </ac:picMkLst>
        </pc:picChg>
        <pc:picChg chg="del mod">
          <ac:chgData name="(대학원생) 조성덕 (컴퓨터공학과)" userId="481f5bcb-cf47-4c89-937a-0cfbb8659ecc" providerId="ADAL" clId="{49494F9A-31E9-46D9-B840-69072086C16A}" dt="2020-07-10T02:38:05.321" v="2011" actId="478"/>
          <ac:picMkLst>
            <pc:docMk/>
            <pc:sldMk cId="897711929" sldId="658"/>
            <ac:picMk id="6" creationId="{70CB75ED-CCA1-4292-A1EC-86C7C69C6C44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37:50.509" v="2004"/>
          <ac:picMkLst>
            <pc:docMk/>
            <pc:sldMk cId="897711929" sldId="658"/>
            <ac:picMk id="7" creationId="{974F6777-0824-45F7-AB5C-E98BC9D7B136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2:38:04.906" v="2010" actId="478"/>
          <ac:picMkLst>
            <pc:docMk/>
            <pc:sldMk cId="897711929" sldId="658"/>
            <ac:picMk id="8" creationId="{B0F9BC27-1454-4B91-9F87-F214F3F67235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2:38:00.811" v="2008" actId="1076"/>
          <ac:picMkLst>
            <pc:docMk/>
            <pc:sldMk cId="897711929" sldId="658"/>
            <ac:picMk id="12" creationId="{94B4725D-6DE4-43AD-A617-A5B59DAC0331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38:26.865" v="2018"/>
          <ac:picMkLst>
            <pc:docMk/>
            <pc:sldMk cId="897711929" sldId="658"/>
            <ac:picMk id="13" creationId="{BED24CA1-A7DE-4E0C-8F5B-BC9CC8BB965B}"/>
          </ac:picMkLst>
        </pc:picChg>
        <pc:picChg chg="add del">
          <ac:chgData name="(대학원생) 조성덕 (컴퓨터공학과)" userId="481f5bcb-cf47-4c89-937a-0cfbb8659ecc" providerId="ADAL" clId="{49494F9A-31E9-46D9-B840-69072086C16A}" dt="2020-07-10T02:38:30.264" v="2021"/>
          <ac:picMkLst>
            <pc:docMk/>
            <pc:sldMk cId="897711929" sldId="658"/>
            <ac:picMk id="14" creationId="{52BE6ED7-8C43-4CD5-A98F-788655840CBA}"/>
          </ac:picMkLst>
        </pc:picChg>
        <pc:picChg chg="add del">
          <ac:chgData name="(대학원생) 조성덕 (컴퓨터공학과)" userId="481f5bcb-cf47-4c89-937a-0cfbb8659ecc" providerId="ADAL" clId="{49494F9A-31E9-46D9-B840-69072086C16A}" dt="2020-07-10T02:38:34.113" v="2026"/>
          <ac:picMkLst>
            <pc:docMk/>
            <pc:sldMk cId="897711929" sldId="658"/>
            <ac:picMk id="15" creationId="{6B839ACE-16EE-46C9-9647-247FF22685E9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38:40.473" v="2032"/>
          <ac:picMkLst>
            <pc:docMk/>
            <pc:sldMk cId="897711929" sldId="658"/>
            <ac:picMk id="16" creationId="{3DA3DCA7-48D3-4179-91E0-2821F0B57EB8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38:42.604" v="2035"/>
          <ac:picMkLst>
            <pc:docMk/>
            <pc:sldMk cId="897711929" sldId="658"/>
            <ac:picMk id="17" creationId="{9909E178-4BE4-40A2-89EB-F35C70B75AFE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2:38:41.492" v="2034"/>
          <ac:picMkLst>
            <pc:docMk/>
            <pc:sldMk cId="897711929" sldId="658"/>
            <ac:picMk id="18" creationId="{FA349A31-E586-4281-B84A-AC0428309FEA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0T05:18:17.070" v="2636" actId="2696"/>
        <pc:sldMkLst>
          <pc:docMk/>
          <pc:sldMk cId="488077198" sldId="659"/>
        </pc:sldMkLst>
        <pc:picChg chg="add del">
          <ac:chgData name="(대학원생) 조성덕 (컴퓨터공학과)" userId="481f5bcb-cf47-4c89-937a-0cfbb8659ecc" providerId="ADAL" clId="{49494F9A-31E9-46D9-B840-69072086C16A}" dt="2020-07-10T02:39:08.579" v="2042" actId="478"/>
          <ac:picMkLst>
            <pc:docMk/>
            <pc:sldMk cId="488077198" sldId="659"/>
            <ac:picMk id="6" creationId="{70CB75ED-CCA1-4292-A1EC-86C7C69C6C44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2:38:17.208" v="2014"/>
          <ac:picMkLst>
            <pc:docMk/>
            <pc:sldMk cId="488077198" sldId="659"/>
            <ac:picMk id="12" creationId="{6E74BE39-4195-48B0-AEC1-1A0EAFAE777B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2:39:06.620" v="2041" actId="1076"/>
          <ac:picMkLst>
            <pc:docMk/>
            <pc:sldMk cId="488077198" sldId="659"/>
            <ac:picMk id="13" creationId="{F87583E5-5590-433B-9D37-DD80DD68A22A}"/>
          </ac:picMkLst>
        </pc:picChg>
      </pc:sldChg>
      <pc:sldChg chg="modSp add del">
        <pc:chgData name="(대학원생) 조성덕 (컴퓨터공학과)" userId="481f5bcb-cf47-4c89-937a-0cfbb8659ecc" providerId="ADAL" clId="{49494F9A-31E9-46D9-B840-69072086C16A}" dt="2020-07-10T02:43:43" v="2050" actId="2696"/>
        <pc:sldMkLst>
          <pc:docMk/>
          <pc:sldMk cId="2861922097" sldId="660"/>
        </pc:sldMkLst>
        <pc:spChg chg="mod">
          <ac:chgData name="(대학원생) 조성덕 (컴퓨터공학과)" userId="481f5bcb-cf47-4c89-937a-0cfbb8659ecc" providerId="ADAL" clId="{49494F9A-31E9-46D9-B840-69072086C16A}" dt="2020-07-10T02:34:47.349" v="1972" actId="20577"/>
          <ac:spMkLst>
            <pc:docMk/>
            <pc:sldMk cId="2861922097" sldId="660"/>
            <ac:spMk id="9" creationId="{01C7E6A3-AE90-4AD4-BF0F-1711FCE2CDB6}"/>
          </ac:spMkLst>
        </pc:spChg>
      </pc:sldChg>
      <pc:sldChg chg="addSp delSp modSp add del">
        <pc:chgData name="(대학원생) 조성덕 (컴퓨터공학과)" userId="481f5bcb-cf47-4c89-937a-0cfbb8659ecc" providerId="ADAL" clId="{49494F9A-31E9-46D9-B840-69072086C16A}" dt="2020-07-10T05:18:23.437" v="2638" actId="2696"/>
        <pc:sldMkLst>
          <pc:docMk/>
          <pc:sldMk cId="1207194127" sldId="661"/>
        </pc:sldMkLst>
        <pc:spChg chg="mod">
          <ac:chgData name="(대학원생) 조성덕 (컴퓨터공학과)" userId="481f5bcb-cf47-4c89-937a-0cfbb8659ecc" providerId="ADAL" clId="{49494F9A-31E9-46D9-B840-69072086C16A}" dt="2020-07-10T02:44:31.850" v="2064"/>
          <ac:spMkLst>
            <pc:docMk/>
            <pc:sldMk cId="1207194127" sldId="661"/>
            <ac:spMk id="9" creationId="{01C7E6A3-AE90-4AD4-BF0F-1711FCE2CDB6}"/>
          </ac:spMkLst>
        </pc:spChg>
        <pc:picChg chg="add mod">
          <ac:chgData name="(대학원생) 조성덕 (컴퓨터공학과)" userId="481f5bcb-cf47-4c89-937a-0cfbb8659ecc" providerId="ADAL" clId="{49494F9A-31E9-46D9-B840-69072086C16A}" dt="2020-07-10T02:44:20.648" v="2062" actId="1076"/>
          <ac:picMkLst>
            <pc:docMk/>
            <pc:sldMk cId="1207194127" sldId="661"/>
            <ac:picMk id="5" creationId="{05C95966-2B61-47BF-B95B-E1CF8DF8D25E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2:44:21.858" v="2063" actId="478"/>
          <ac:picMkLst>
            <pc:docMk/>
            <pc:sldMk cId="1207194127" sldId="661"/>
            <ac:picMk id="6" creationId="{70CB75ED-CCA1-4292-A1EC-86C7C69C6C44}"/>
          </ac:picMkLst>
        </pc:picChg>
      </pc:sldChg>
      <pc:sldChg chg="modSp add del">
        <pc:chgData name="(대학원생) 조성덕 (컴퓨터공학과)" userId="481f5bcb-cf47-4c89-937a-0cfbb8659ecc" providerId="ADAL" clId="{49494F9A-31E9-46D9-B840-69072086C16A}" dt="2020-07-10T05:18:23.445" v="2639" actId="2696"/>
        <pc:sldMkLst>
          <pc:docMk/>
          <pc:sldMk cId="482375503" sldId="662"/>
        </pc:sldMkLst>
        <pc:spChg chg="mod">
          <ac:chgData name="(대학원생) 조성덕 (컴퓨터공학과)" userId="481f5bcb-cf47-4c89-937a-0cfbb8659ecc" providerId="ADAL" clId="{49494F9A-31E9-46D9-B840-69072086C16A}" dt="2020-07-10T02:36:23.967" v="1994" actId="6549"/>
          <ac:spMkLst>
            <pc:docMk/>
            <pc:sldMk cId="482375503" sldId="662"/>
            <ac:spMk id="9" creationId="{01C7E6A3-AE90-4AD4-BF0F-1711FCE2CDB6}"/>
          </ac:spMkLst>
        </pc:spChg>
      </pc:sldChg>
      <pc:sldChg chg="modSp add del">
        <pc:chgData name="(대학원생) 조성덕 (컴퓨터공학과)" userId="481f5bcb-cf47-4c89-937a-0cfbb8659ecc" providerId="ADAL" clId="{49494F9A-31E9-46D9-B840-69072086C16A}" dt="2020-07-10T05:18:23.456" v="2640" actId="2696"/>
        <pc:sldMkLst>
          <pc:docMk/>
          <pc:sldMk cId="2744692691" sldId="663"/>
        </pc:sldMkLst>
        <pc:spChg chg="mod">
          <ac:chgData name="(대학원생) 조성덕 (컴퓨터공학과)" userId="481f5bcb-cf47-4c89-937a-0cfbb8659ecc" providerId="ADAL" clId="{49494F9A-31E9-46D9-B840-69072086C16A}" dt="2020-07-10T02:36:18.209" v="1986" actId="20577"/>
          <ac:spMkLst>
            <pc:docMk/>
            <pc:sldMk cId="2744692691" sldId="663"/>
            <ac:spMk id="9" creationId="{01C7E6A3-AE90-4AD4-BF0F-1711FCE2CDB6}"/>
          </ac:spMkLst>
        </pc:spChg>
      </pc:sldChg>
      <pc:sldChg chg="add del">
        <pc:chgData name="(대학원생) 조성덕 (컴퓨터공학과)" userId="481f5bcb-cf47-4c89-937a-0cfbb8659ecc" providerId="ADAL" clId="{49494F9A-31E9-46D9-B840-69072086C16A}" dt="2020-07-10T02:43:40.322" v="2048"/>
        <pc:sldMkLst>
          <pc:docMk/>
          <pc:sldMk cId="4126576174" sldId="664"/>
        </pc:sldMkLst>
      </pc:sldChg>
      <pc:sldChg chg="addSp delSp modSp add del">
        <pc:chgData name="(대학원생) 조성덕 (컴퓨터공학과)" userId="481f5bcb-cf47-4c89-937a-0cfbb8659ecc" providerId="ADAL" clId="{49494F9A-31E9-46D9-B840-69072086C16A}" dt="2020-07-10T05:18:21.054" v="2637" actId="2696"/>
        <pc:sldMkLst>
          <pc:docMk/>
          <pc:sldMk cId="4171921736" sldId="664"/>
        </pc:sldMkLst>
        <pc:spChg chg="mod">
          <ac:chgData name="(대학원생) 조성덕 (컴퓨터공학과)" userId="481f5bcb-cf47-4c89-937a-0cfbb8659ecc" providerId="ADAL" clId="{49494F9A-31E9-46D9-B840-69072086C16A}" dt="2020-07-10T02:44:36.659" v="2065"/>
          <ac:spMkLst>
            <pc:docMk/>
            <pc:sldMk cId="4171921736" sldId="664"/>
            <ac:spMk id="9" creationId="{01C7E6A3-AE90-4AD4-BF0F-1711FCE2CDB6}"/>
          </ac:spMkLst>
        </pc:spChg>
        <pc:picChg chg="add mod">
          <ac:chgData name="(대학원생) 조성덕 (컴퓨터공학과)" userId="481f5bcb-cf47-4c89-937a-0cfbb8659ecc" providerId="ADAL" clId="{49494F9A-31E9-46D9-B840-69072086C16A}" dt="2020-07-10T02:44:45.287" v="2068" actId="1076"/>
          <ac:picMkLst>
            <pc:docMk/>
            <pc:sldMk cId="4171921736" sldId="664"/>
            <ac:picMk id="5" creationId="{536329F8-0F1F-40BC-B0B7-69EC427F7A4A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2:44:43.260" v="2067" actId="1076"/>
          <ac:picMkLst>
            <pc:docMk/>
            <pc:sldMk cId="4171921736" sldId="664"/>
            <ac:picMk id="6" creationId="{3C6F5D78-E879-4D95-B0CC-7E3C82F630D2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2:44:46.859" v="2070" actId="478"/>
          <ac:picMkLst>
            <pc:docMk/>
            <pc:sldMk cId="4171921736" sldId="664"/>
            <ac:picMk id="22" creationId="{EC2ADBBD-6548-4E71-9235-00E456AD796E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2:44:46.178" v="2069" actId="478"/>
          <ac:picMkLst>
            <pc:docMk/>
            <pc:sldMk cId="4171921736" sldId="664"/>
            <ac:picMk id="23" creationId="{2DD38178-86A7-48FE-A767-43A250B3A295}"/>
          </ac:picMkLst>
        </pc:picChg>
      </pc:sldChg>
      <pc:sldChg chg="add del">
        <pc:chgData name="(대학원생) 조성덕 (컴퓨터공학과)" userId="481f5bcb-cf47-4c89-937a-0cfbb8659ecc" providerId="ADAL" clId="{49494F9A-31E9-46D9-B840-69072086C16A}" dt="2020-07-10T05:18:17.044" v="2634" actId="2696"/>
        <pc:sldMkLst>
          <pc:docMk/>
          <pc:sldMk cId="91642840" sldId="665"/>
        </pc:sldMkLst>
      </pc:sldChg>
      <pc:sldChg chg="add del">
        <pc:chgData name="(대학원생) 조성덕 (컴퓨터공학과)" userId="481f5bcb-cf47-4c89-937a-0cfbb8659ecc" providerId="ADAL" clId="{49494F9A-31E9-46D9-B840-69072086C16A}" dt="2020-07-10T02:53:30.140" v="2074"/>
        <pc:sldMkLst>
          <pc:docMk/>
          <pc:sldMk cId="2537469410" sldId="665"/>
        </pc:sldMkLst>
      </pc:sldChg>
      <pc:sldChg chg="addSp delSp modSp add del">
        <pc:chgData name="(대학원생) 조성덕 (컴퓨터공학과)" userId="481f5bcb-cf47-4c89-937a-0cfbb8659ecc" providerId="ADAL" clId="{49494F9A-31E9-46D9-B840-69072086C16A}" dt="2020-07-16T06:52:18.988" v="2649" actId="2696"/>
        <pc:sldMkLst>
          <pc:docMk/>
          <pc:sldMk cId="3803059955" sldId="666"/>
        </pc:sldMkLst>
        <pc:spChg chg="mod">
          <ac:chgData name="(대학원생) 조성덕 (컴퓨터공학과)" userId="481f5bcb-cf47-4c89-937a-0cfbb8659ecc" providerId="ADAL" clId="{49494F9A-31E9-46D9-B840-69072086C16A}" dt="2020-07-10T03:53:25.247" v="2144" actId="1076"/>
          <ac:spMkLst>
            <pc:docMk/>
            <pc:sldMk cId="3803059955" sldId="666"/>
            <ac:spMk id="9" creationId="{01C7E6A3-AE90-4AD4-BF0F-1711FCE2CDB6}"/>
          </ac:spMkLst>
        </pc:spChg>
        <pc:spChg chg="mod">
          <ac:chgData name="(대학원생) 조성덕 (컴퓨터공학과)" userId="481f5bcb-cf47-4c89-937a-0cfbb8659ecc" providerId="ADAL" clId="{49494F9A-31E9-46D9-B840-69072086C16A}" dt="2020-07-10T03:53:04.421" v="2136" actId="1076"/>
          <ac:spMkLst>
            <pc:docMk/>
            <pc:sldMk cId="3803059955" sldId="666"/>
            <ac:spMk id="20" creationId="{94679CE7-FE95-4057-B987-ED6863EE079E}"/>
          </ac:spMkLst>
        </pc:spChg>
        <pc:spChg chg="mod">
          <ac:chgData name="(대학원생) 조성덕 (컴퓨터공학과)" userId="481f5bcb-cf47-4c89-937a-0cfbb8659ecc" providerId="ADAL" clId="{49494F9A-31E9-46D9-B840-69072086C16A}" dt="2020-07-10T03:53:04.421" v="2136" actId="1076"/>
          <ac:spMkLst>
            <pc:docMk/>
            <pc:sldMk cId="3803059955" sldId="666"/>
            <ac:spMk id="21" creationId="{7D3089FB-FBD4-4F12-862E-D48E2253E479}"/>
          </ac:spMkLst>
        </pc:spChg>
        <pc:picChg chg="add mod">
          <ac:chgData name="(대학원생) 조성덕 (컴퓨터공학과)" userId="481f5bcb-cf47-4c89-937a-0cfbb8659ecc" providerId="ADAL" clId="{49494F9A-31E9-46D9-B840-69072086C16A}" dt="2020-07-10T03:53:04.421" v="2136" actId="1076"/>
          <ac:picMkLst>
            <pc:docMk/>
            <pc:sldMk cId="3803059955" sldId="666"/>
            <ac:picMk id="5" creationId="{9FA91F1C-B1A7-4332-9FDE-1C6D6CD83BAF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3:53:04.421" v="2136" actId="1076"/>
          <ac:picMkLst>
            <pc:docMk/>
            <pc:sldMk cId="3803059955" sldId="666"/>
            <ac:picMk id="6" creationId="{396D34B6-7161-4D41-BDD0-27211DA4C655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3:51:10.405" v="2105" actId="478"/>
          <ac:picMkLst>
            <pc:docMk/>
            <pc:sldMk cId="3803059955" sldId="666"/>
            <ac:picMk id="22" creationId="{EC2ADBBD-6548-4E71-9235-00E456AD796E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3:51:10.182" v="2104" actId="478"/>
          <ac:picMkLst>
            <pc:docMk/>
            <pc:sldMk cId="3803059955" sldId="666"/>
            <ac:picMk id="23" creationId="{2DD38178-86A7-48FE-A767-43A250B3A295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0T03:54:18.439" v="2216" actId="2696"/>
        <pc:sldMkLst>
          <pc:docMk/>
          <pc:sldMk cId="3369538442" sldId="667"/>
        </pc:sldMkLst>
        <pc:spChg chg="del">
          <ac:chgData name="(대학원생) 조성덕 (컴퓨터공학과)" userId="481f5bcb-cf47-4c89-937a-0cfbb8659ecc" providerId="ADAL" clId="{49494F9A-31E9-46D9-B840-69072086C16A}" dt="2020-07-10T02:54:10.516" v="2088" actId="478"/>
          <ac:spMkLst>
            <pc:docMk/>
            <pc:sldMk cId="3369538442" sldId="667"/>
            <ac:spMk id="9" creationId="{01C7E6A3-AE90-4AD4-BF0F-1711FCE2CDB6}"/>
          </ac:spMkLst>
        </pc:spChg>
        <pc:spChg chg="add">
          <ac:chgData name="(대학원생) 조성덕 (컴퓨터공학과)" userId="481f5bcb-cf47-4c89-937a-0cfbb8659ecc" providerId="ADAL" clId="{49494F9A-31E9-46D9-B840-69072086C16A}" dt="2020-07-10T02:54:10.915" v="2089"/>
          <ac:spMkLst>
            <pc:docMk/>
            <pc:sldMk cId="3369538442" sldId="667"/>
            <ac:spMk id="12" creationId="{31F66BF3-C7AC-418C-AD00-9A48F5755B26}"/>
          </ac:spMkLst>
        </pc:spChg>
        <pc:picChg chg="add mod">
          <ac:chgData name="(대학원생) 조성덕 (컴퓨터공학과)" userId="481f5bcb-cf47-4c89-937a-0cfbb8659ecc" providerId="ADAL" clId="{49494F9A-31E9-46D9-B840-69072086C16A}" dt="2020-07-10T03:51:20.570" v="2107" actId="1076"/>
          <ac:picMkLst>
            <pc:docMk/>
            <pc:sldMk cId="3369538442" sldId="667"/>
            <ac:picMk id="5" creationId="{AB939011-4FA2-46FC-9FC2-7CDC57551464}"/>
          </ac:picMkLst>
        </pc:picChg>
      </pc:sldChg>
      <pc:sldChg chg="addSp delSp modSp add del ord">
        <pc:chgData name="(대학원생) 조성덕 (컴퓨터공학과)" userId="481f5bcb-cf47-4c89-937a-0cfbb8659ecc" providerId="ADAL" clId="{49494F9A-31E9-46D9-B840-69072086C16A}" dt="2020-07-16T06:52:19.019" v="2652" actId="2696"/>
        <pc:sldMkLst>
          <pc:docMk/>
          <pc:sldMk cId="3692235052" sldId="668"/>
        </pc:sldMkLst>
        <pc:spChg chg="del">
          <ac:chgData name="(대학원생) 조성덕 (컴퓨터공학과)" userId="481f5bcb-cf47-4c89-937a-0cfbb8659ecc" providerId="ADAL" clId="{49494F9A-31E9-46D9-B840-69072086C16A}" dt="2020-07-10T05:12:49.507" v="2558" actId="478"/>
          <ac:spMkLst>
            <pc:docMk/>
            <pc:sldMk cId="3692235052" sldId="668"/>
            <ac:spMk id="9" creationId="{01C7E6A3-AE90-4AD4-BF0F-1711FCE2CDB6}"/>
          </ac:spMkLst>
        </pc:spChg>
        <pc:spChg chg="add">
          <ac:chgData name="(대학원생) 조성덕 (컴퓨터공학과)" userId="481f5bcb-cf47-4c89-937a-0cfbb8659ecc" providerId="ADAL" clId="{49494F9A-31E9-46D9-B840-69072086C16A}" dt="2020-07-10T05:12:49.684" v="2559"/>
          <ac:spMkLst>
            <pc:docMk/>
            <pc:sldMk cId="3692235052" sldId="668"/>
            <ac:spMk id="16" creationId="{41151D34-9A25-4956-B9BC-3C033D2AB8DC}"/>
          </ac:spMkLst>
        </pc:spChg>
        <pc:spChg chg="mod">
          <ac:chgData name="(대학원생) 조성덕 (컴퓨터공학과)" userId="481f5bcb-cf47-4c89-937a-0cfbb8659ecc" providerId="ADAL" clId="{49494F9A-31E9-46D9-B840-69072086C16A}" dt="2020-07-10T03:54:01.366" v="2208" actId="20577"/>
          <ac:spMkLst>
            <pc:docMk/>
            <pc:sldMk cId="3692235052" sldId="668"/>
            <ac:spMk id="20" creationId="{94679CE7-FE95-4057-B987-ED6863EE079E}"/>
          </ac:spMkLst>
        </pc:spChg>
        <pc:spChg chg="mod">
          <ac:chgData name="(대학원생) 조성덕 (컴퓨터공학과)" userId="481f5bcb-cf47-4c89-937a-0cfbb8659ecc" providerId="ADAL" clId="{49494F9A-31E9-46D9-B840-69072086C16A}" dt="2020-07-10T03:53:57.445" v="2201" actId="20577"/>
          <ac:spMkLst>
            <pc:docMk/>
            <pc:sldMk cId="3692235052" sldId="668"/>
            <ac:spMk id="21" creationId="{7D3089FB-FBD4-4F12-862E-D48E2253E479}"/>
          </ac:spMkLst>
        </pc:spChg>
        <pc:picChg chg="del">
          <ac:chgData name="(대학원생) 조성덕 (컴퓨터공학과)" userId="481f5bcb-cf47-4c89-937a-0cfbb8659ecc" providerId="ADAL" clId="{49494F9A-31E9-46D9-B840-69072086C16A}" dt="2020-07-10T03:56:08.454" v="2228" actId="478"/>
          <ac:picMkLst>
            <pc:docMk/>
            <pc:sldMk cId="3692235052" sldId="668"/>
            <ac:picMk id="5" creationId="{9FA91F1C-B1A7-4332-9FDE-1C6D6CD83BAF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3:54:13.754" v="2214" actId="478"/>
          <ac:picMkLst>
            <pc:docMk/>
            <pc:sldMk cId="3692235052" sldId="668"/>
            <ac:picMk id="6" creationId="{396D34B6-7161-4D41-BDD0-27211DA4C655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3:56:11.429" v="2229" actId="1076"/>
          <ac:picMkLst>
            <pc:docMk/>
            <pc:sldMk cId="3692235052" sldId="668"/>
            <ac:picMk id="7" creationId="{9CB75858-5441-47A7-BC8B-DC2CCA0954D0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2:29.580" v="2549" actId="478"/>
          <ac:picMkLst>
            <pc:docMk/>
            <pc:sldMk cId="3692235052" sldId="668"/>
            <ac:picMk id="8" creationId="{DE817F02-FC3E-4DB5-A91C-D63B19E7D0B4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3:54:12.893" v="2213"/>
          <ac:picMkLst>
            <pc:docMk/>
            <pc:sldMk cId="3692235052" sldId="668"/>
            <ac:picMk id="10" creationId="{B7C25E1F-03F1-4855-B0A2-E3D08964940D}"/>
          </ac:picMkLst>
        </pc:picChg>
        <pc:picChg chg="add del">
          <ac:chgData name="(대학원생) 조성덕 (컴퓨터공학과)" userId="481f5bcb-cf47-4c89-937a-0cfbb8659ecc" providerId="ADAL" clId="{49494F9A-31E9-46D9-B840-69072086C16A}" dt="2020-07-10T03:56:12.589" v="2230" actId="478"/>
          <ac:picMkLst>
            <pc:docMk/>
            <pc:sldMk cId="3692235052" sldId="668"/>
            <ac:picMk id="11" creationId="{5E69599A-899D-456F-8B5A-11CF511BFDA3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2:28.728" v="2548"/>
          <ac:picMkLst>
            <pc:docMk/>
            <pc:sldMk cId="3692235052" sldId="668"/>
            <ac:picMk id="12" creationId="{0C5A2E15-FF34-453D-838C-5BE4D6C5753B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2:29.738" v="2550"/>
          <ac:picMkLst>
            <pc:docMk/>
            <pc:sldMk cId="3692235052" sldId="668"/>
            <ac:picMk id="15" creationId="{1F8996FC-EBDC-4EE7-9B06-08D13D22341B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6T06:52:19.008" v="2651" actId="2696"/>
        <pc:sldMkLst>
          <pc:docMk/>
          <pc:sldMk cId="1300543954" sldId="669"/>
        </pc:sldMkLst>
        <pc:spChg chg="mod">
          <ac:chgData name="(대학원생) 조성덕 (컴퓨터공학과)" userId="481f5bcb-cf47-4c89-937a-0cfbb8659ecc" providerId="ADAL" clId="{49494F9A-31E9-46D9-B840-69072086C16A}" dt="2020-07-10T05:12:41.671" v="2557" actId="20577"/>
          <ac:spMkLst>
            <pc:docMk/>
            <pc:sldMk cId="1300543954" sldId="669"/>
            <ac:spMk id="9" creationId="{01C7E6A3-AE90-4AD4-BF0F-1711FCE2CDB6}"/>
          </ac:spMkLst>
        </pc:spChg>
        <pc:picChg chg="del">
          <ac:chgData name="(대학원생) 조성덕 (컴퓨터공학과)" userId="481f5bcb-cf47-4c89-937a-0cfbb8659ecc" providerId="ADAL" clId="{49494F9A-31E9-46D9-B840-69072086C16A}" dt="2020-07-10T03:56:28.909" v="2233" actId="478"/>
          <ac:picMkLst>
            <pc:docMk/>
            <pc:sldMk cId="1300543954" sldId="669"/>
            <ac:picMk id="5" creationId="{9FA91F1C-B1A7-4332-9FDE-1C6D6CD83BAF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3:55:53.128" v="2225" actId="478"/>
          <ac:picMkLst>
            <pc:docMk/>
            <pc:sldMk cId="1300543954" sldId="669"/>
            <ac:picMk id="6" creationId="{396D34B6-7161-4D41-BDD0-27211DA4C655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3:55:51.962" v="2224" actId="1076"/>
          <ac:picMkLst>
            <pc:docMk/>
            <pc:sldMk cId="1300543954" sldId="669"/>
            <ac:picMk id="7" creationId="{5A7B8E04-3690-417E-8801-A9FA45D37BF6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3:56:29.140" v="2234"/>
          <ac:picMkLst>
            <pc:docMk/>
            <pc:sldMk cId="1300543954" sldId="669"/>
            <ac:picMk id="11" creationId="{37C2AC95-0E75-4EF1-B688-A6A7398C8BED}"/>
          </ac:picMkLst>
        </pc:picChg>
      </pc:sldChg>
      <pc:sldChg chg="addSp delSp modSp add del ord">
        <pc:chgData name="(대학원생) 조성덕 (컴퓨터공학과)" userId="481f5bcb-cf47-4c89-937a-0cfbb8659ecc" providerId="ADAL" clId="{49494F9A-31E9-46D9-B840-69072086C16A}" dt="2020-07-16T06:52:18.999" v="2650" actId="2696"/>
        <pc:sldMkLst>
          <pc:docMk/>
          <pc:sldMk cId="702208871" sldId="670"/>
        </pc:sldMkLst>
        <pc:picChg chg="del">
          <ac:chgData name="(대학원생) 조성덕 (컴퓨터공학과)" userId="481f5bcb-cf47-4c89-937a-0cfbb8659ecc" providerId="ADAL" clId="{49494F9A-31E9-46D9-B840-69072086C16A}" dt="2020-07-10T05:11:47.360" v="2542" actId="478"/>
          <ac:picMkLst>
            <pc:docMk/>
            <pc:sldMk cId="702208871" sldId="670"/>
            <ac:picMk id="5" creationId="{9FA91F1C-B1A7-4332-9FDE-1C6D6CD83BAF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1:46.413" v="2541"/>
          <ac:picMkLst>
            <pc:docMk/>
            <pc:sldMk cId="702208871" sldId="670"/>
            <ac:picMk id="6" creationId="{E445C88C-7106-4B66-8718-36B446EF325C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1:47.508" v="2543"/>
          <ac:picMkLst>
            <pc:docMk/>
            <pc:sldMk cId="702208871" sldId="670"/>
            <ac:picMk id="12" creationId="{A6EDEE98-0883-4CF4-99AF-CDDE86A4E844}"/>
          </ac:picMkLst>
        </pc:picChg>
      </pc:sldChg>
      <pc:sldChg chg="addSp modSp add del">
        <pc:chgData name="(대학원생) 조성덕 (컴퓨터공학과)" userId="481f5bcb-cf47-4c89-937a-0cfbb8659ecc" providerId="ADAL" clId="{49494F9A-31E9-46D9-B840-69072086C16A}" dt="2020-07-16T06:52:18.955" v="2646" actId="2696"/>
        <pc:sldMkLst>
          <pc:docMk/>
          <pc:sldMk cId="440049562" sldId="671"/>
        </pc:sldMkLst>
        <pc:spChg chg="mod">
          <ac:chgData name="(대학원생) 조성덕 (컴퓨터공학과)" userId="481f5bcb-cf47-4c89-937a-0cfbb8659ecc" providerId="ADAL" clId="{49494F9A-31E9-46D9-B840-69072086C16A}" dt="2020-07-16T06:52:05.521" v="2644" actId="20577"/>
          <ac:spMkLst>
            <pc:docMk/>
            <pc:sldMk cId="440049562" sldId="671"/>
            <ac:spMk id="2" creationId="{8D11CDBA-6815-4166-BBBF-48D33D46C30E}"/>
          </ac:spMkLst>
        </pc:spChg>
        <pc:graphicFrameChg chg="add mod modGraphic">
          <ac:chgData name="(대학원생) 조성덕 (컴퓨터공학과)" userId="481f5bcb-cf47-4c89-937a-0cfbb8659ecc" providerId="ADAL" clId="{49494F9A-31E9-46D9-B840-69072086C16A}" dt="2020-07-10T05:05:22.540" v="2494" actId="1076"/>
          <ac:graphicFrameMkLst>
            <pc:docMk/>
            <pc:sldMk cId="440049562" sldId="671"/>
            <ac:graphicFrameMk id="11" creationId="{01C77E68-7498-4EB2-9F16-42B983A7952B}"/>
          </ac:graphicFrameMkLst>
        </pc:graphicFrameChg>
        <pc:picChg chg="add mod">
          <ac:chgData name="(대학원생) 조성덕 (컴퓨터공학과)" userId="481f5bcb-cf47-4c89-937a-0cfbb8659ecc" providerId="ADAL" clId="{49494F9A-31E9-46D9-B840-69072086C16A}" dt="2020-07-10T05:00:23.609" v="2296" actId="1076"/>
          <ac:picMkLst>
            <pc:docMk/>
            <pc:sldMk cId="440049562" sldId="671"/>
            <ac:picMk id="5" creationId="{82F8AA17-6AB1-4C71-9DB6-EAB7288F344A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5:00:53.692" v="2310" actId="1076"/>
          <ac:picMkLst>
            <pc:docMk/>
            <pc:sldMk cId="440049562" sldId="671"/>
            <ac:picMk id="6" creationId="{FB4ED46A-3D89-408D-8880-1294DB8F75C1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5:00:38.403" v="2304" actId="1076"/>
          <ac:picMkLst>
            <pc:docMk/>
            <pc:sldMk cId="440049562" sldId="671"/>
            <ac:picMk id="7" creationId="{9F8120FB-8C31-4D1B-B1DC-BAE738EE6738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5:00:53.692" v="2310" actId="1076"/>
          <ac:picMkLst>
            <pc:docMk/>
            <pc:sldMk cId="440049562" sldId="671"/>
            <ac:picMk id="8" creationId="{B1097AE5-858C-4559-8F7A-EDE9CF6F6051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5:00:35.835" v="2303" actId="1076"/>
          <ac:picMkLst>
            <pc:docMk/>
            <pc:sldMk cId="440049562" sldId="671"/>
            <ac:picMk id="9" creationId="{F343B40D-8A1F-433C-AF4C-B7799B757BCF}"/>
          </ac:picMkLst>
        </pc:picChg>
        <pc:picChg chg="add mod">
          <ac:chgData name="(대학원생) 조성덕 (컴퓨터공학과)" userId="481f5bcb-cf47-4c89-937a-0cfbb8659ecc" providerId="ADAL" clId="{49494F9A-31E9-46D9-B840-69072086C16A}" dt="2020-07-10T05:00:53.692" v="2310" actId="1076"/>
          <ac:picMkLst>
            <pc:docMk/>
            <pc:sldMk cId="440049562" sldId="671"/>
            <ac:picMk id="10" creationId="{8B50E729-D340-49F5-8F7F-E1B0AA8DB2B6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6T06:52:18.967" v="2647" actId="2696"/>
        <pc:sldMkLst>
          <pc:docMk/>
          <pc:sldMk cId="1701131688" sldId="672"/>
        </pc:sldMkLst>
        <pc:spChg chg="del">
          <ac:chgData name="(대학원생) 조성덕 (컴퓨터공학과)" userId="481f5bcb-cf47-4c89-937a-0cfbb8659ecc" providerId="ADAL" clId="{49494F9A-31E9-46D9-B840-69072086C16A}" dt="2020-07-10T05:10:54.656" v="2535" actId="478"/>
          <ac:spMkLst>
            <pc:docMk/>
            <pc:sldMk cId="1701131688" sldId="672"/>
            <ac:spMk id="9" creationId="{01C7E6A3-AE90-4AD4-BF0F-1711FCE2CDB6}"/>
          </ac:spMkLst>
        </pc:spChg>
        <pc:spChg chg="add">
          <ac:chgData name="(대학원생) 조성덕 (컴퓨터공학과)" userId="481f5bcb-cf47-4c89-937a-0cfbb8659ecc" providerId="ADAL" clId="{49494F9A-31E9-46D9-B840-69072086C16A}" dt="2020-07-10T05:10:54.847" v="2536"/>
          <ac:spMkLst>
            <pc:docMk/>
            <pc:sldMk cId="1701131688" sldId="672"/>
            <ac:spMk id="15" creationId="{ACDC78AD-A925-42D9-9463-462CBDE2679B}"/>
          </ac:spMkLst>
        </pc:spChg>
        <pc:picChg chg="del">
          <ac:chgData name="(대학원생) 조성덕 (컴퓨터공학과)" userId="481f5bcb-cf47-4c89-937a-0cfbb8659ecc" providerId="ADAL" clId="{49494F9A-31E9-46D9-B840-69072086C16A}" dt="2020-07-10T05:10:31.420" v="2515" actId="478"/>
          <ac:picMkLst>
            <pc:docMk/>
            <pc:sldMk cId="1701131688" sldId="672"/>
            <ac:picMk id="5" creationId="{9FA91F1C-B1A7-4332-9FDE-1C6D6CD83BAF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0:31.420" v="2515" actId="478"/>
          <ac:picMkLst>
            <pc:docMk/>
            <pc:sldMk cId="1701131688" sldId="672"/>
            <ac:picMk id="6" creationId="{396D34B6-7161-4D41-BDD0-27211DA4C655}"/>
          </ac:picMkLst>
        </pc:picChg>
        <pc:picChg chg="add del">
          <ac:chgData name="(대학원생) 조성덕 (컴퓨터공학과)" userId="481f5bcb-cf47-4c89-937a-0cfbb8659ecc" providerId="ADAL" clId="{49494F9A-31E9-46D9-B840-69072086C16A}" dt="2020-07-10T05:09:48.858" v="2499"/>
          <ac:picMkLst>
            <pc:docMk/>
            <pc:sldMk cId="1701131688" sldId="672"/>
            <ac:picMk id="7" creationId="{75E839E6-3D12-4564-AB2C-1DB8E4FA7063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0:30.011" v="2514"/>
          <ac:picMkLst>
            <pc:docMk/>
            <pc:sldMk cId="1701131688" sldId="672"/>
            <ac:picMk id="8" creationId="{A01196FD-FD10-454E-BDF4-0B078AB61A55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0:30.011" v="2514"/>
          <ac:picMkLst>
            <pc:docMk/>
            <pc:sldMk cId="1701131688" sldId="672"/>
            <ac:picMk id="11" creationId="{833E45C3-AE43-48D3-B34E-49AB5F0083B6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0:31.610" v="2516"/>
          <ac:picMkLst>
            <pc:docMk/>
            <pc:sldMk cId="1701131688" sldId="672"/>
            <ac:picMk id="13" creationId="{EE439262-367D-4074-935C-7BC6E9AE90E9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0:31.610" v="2516"/>
          <ac:picMkLst>
            <pc:docMk/>
            <pc:sldMk cId="1701131688" sldId="672"/>
            <ac:picMk id="14" creationId="{84BB8B0A-AE84-4463-AD59-3A54B9868FE8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6T06:52:18.977" v="2648" actId="2696"/>
        <pc:sldMkLst>
          <pc:docMk/>
          <pc:sldMk cId="788305467" sldId="673"/>
        </pc:sldMkLst>
        <pc:spChg chg="mod">
          <ac:chgData name="(대학원생) 조성덕 (컴퓨터공학과)" userId="481f5bcb-cf47-4c89-937a-0cfbb8659ecc" providerId="ADAL" clId="{49494F9A-31E9-46D9-B840-69072086C16A}" dt="2020-07-10T05:10:50.919" v="2534" actId="20577"/>
          <ac:spMkLst>
            <pc:docMk/>
            <pc:sldMk cId="788305467" sldId="673"/>
            <ac:spMk id="9" creationId="{01C7E6A3-AE90-4AD4-BF0F-1711FCE2CDB6}"/>
          </ac:spMkLst>
        </pc:spChg>
        <pc:picChg chg="del">
          <ac:chgData name="(대학원생) 조성덕 (컴퓨터공학과)" userId="481f5bcb-cf47-4c89-937a-0cfbb8659ecc" providerId="ADAL" clId="{49494F9A-31E9-46D9-B840-69072086C16A}" dt="2020-07-10T05:10:38.393" v="2520" actId="478"/>
          <ac:picMkLst>
            <pc:docMk/>
            <pc:sldMk cId="788305467" sldId="673"/>
            <ac:picMk id="5" creationId="{9FA91F1C-B1A7-4332-9FDE-1C6D6CD83BAF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0:37.195" v="2519"/>
          <ac:picMkLst>
            <pc:docMk/>
            <pc:sldMk cId="788305467" sldId="673"/>
            <ac:picMk id="6" creationId="{D7143A17-D143-4D01-81DE-13ABBA9136F7}"/>
          </ac:picMkLst>
        </pc:picChg>
        <pc:picChg chg="add del">
          <ac:chgData name="(대학원생) 조성덕 (컴퓨터공학과)" userId="481f5bcb-cf47-4c89-937a-0cfbb8659ecc" providerId="ADAL" clId="{49494F9A-31E9-46D9-B840-69072086C16A}" dt="2020-07-10T05:09:52.138" v="2502"/>
          <ac:picMkLst>
            <pc:docMk/>
            <pc:sldMk cId="788305467" sldId="673"/>
            <ac:picMk id="7" creationId="{DA9876B5-43DA-4C15-A12F-571B310EFD71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0:37.195" v="2519"/>
          <ac:picMkLst>
            <pc:docMk/>
            <pc:sldMk cId="788305467" sldId="673"/>
            <ac:picMk id="8" creationId="{0DD297D7-F6E5-42BB-8FDA-A2E638470449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0:38.393" v="2520" actId="478"/>
          <ac:picMkLst>
            <pc:docMk/>
            <pc:sldMk cId="788305467" sldId="673"/>
            <ac:picMk id="11" creationId="{5E69599A-899D-456F-8B5A-11CF511BFDA3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0:38.582" v="2521"/>
          <ac:picMkLst>
            <pc:docMk/>
            <pc:sldMk cId="788305467" sldId="673"/>
            <ac:picMk id="13" creationId="{9DE3F646-F1BB-46F9-8E2F-43F198B9E7B9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0:38.582" v="2521"/>
          <ac:picMkLst>
            <pc:docMk/>
            <pc:sldMk cId="788305467" sldId="673"/>
            <ac:picMk id="14" creationId="{EF8E9AED-5D52-44D1-967B-7172AB0AA9D7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6T06:52:19.029" v="2653" actId="2696"/>
        <pc:sldMkLst>
          <pc:docMk/>
          <pc:sldMk cId="4203194199" sldId="674"/>
        </pc:sldMkLst>
        <pc:spChg chg="mod">
          <ac:chgData name="(대학원생) 조성덕 (컴퓨터공학과)" userId="481f5bcb-cf47-4c89-937a-0cfbb8659ecc" providerId="ADAL" clId="{49494F9A-31E9-46D9-B840-69072086C16A}" dt="2020-07-10T05:15:38.883" v="2597" actId="20577"/>
          <ac:spMkLst>
            <pc:docMk/>
            <pc:sldMk cId="4203194199" sldId="674"/>
            <ac:spMk id="9" creationId="{01C7E6A3-AE90-4AD4-BF0F-1711FCE2CDB6}"/>
          </ac:spMkLst>
        </pc:spChg>
        <pc:picChg chg="add del mod">
          <ac:chgData name="(대학원생) 조성덕 (컴퓨터공학과)" userId="481f5bcb-cf47-4c89-937a-0cfbb8659ecc" providerId="ADAL" clId="{49494F9A-31E9-46D9-B840-69072086C16A}" dt="2020-07-10T05:14:03.604" v="2563"/>
          <ac:picMkLst>
            <pc:docMk/>
            <pc:sldMk cId="4203194199" sldId="674"/>
            <ac:picMk id="5" creationId="{88C9853C-9E75-48E9-8110-5A21B2527D24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5:15.497" v="2583"/>
          <ac:picMkLst>
            <pc:docMk/>
            <pc:sldMk cId="4203194199" sldId="674"/>
            <ac:picMk id="6" creationId="{65ADC86D-E48B-4B04-A952-D1FA5D1A7BCA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5:16.336" v="2584" actId="478"/>
          <ac:picMkLst>
            <pc:docMk/>
            <pc:sldMk cId="4203194199" sldId="674"/>
            <ac:picMk id="7" creationId="{5A7B8E04-3690-417E-8801-A9FA45D37BF6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5:22.360" v="2587"/>
          <ac:picMkLst>
            <pc:docMk/>
            <pc:sldMk cId="4203194199" sldId="674"/>
            <ac:picMk id="8" creationId="{B3CBB6F9-8AE5-4F49-900F-4EBA38348584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5:23.140" v="2588" actId="478"/>
          <ac:picMkLst>
            <pc:docMk/>
            <pc:sldMk cId="4203194199" sldId="674"/>
            <ac:picMk id="11" creationId="{37C2AC95-0E75-4EF1-B688-A6A7398C8BED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5:16.516" v="2585"/>
          <ac:picMkLst>
            <pc:docMk/>
            <pc:sldMk cId="4203194199" sldId="674"/>
            <ac:picMk id="13" creationId="{70046F0B-C61E-4030-B832-8706693F406A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5:23.296" v="2589"/>
          <ac:picMkLst>
            <pc:docMk/>
            <pc:sldMk cId="4203194199" sldId="674"/>
            <ac:picMk id="14" creationId="{674B6850-996C-426B-8B73-814775216DBA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6T06:52:19.039" v="2654" actId="2696"/>
        <pc:sldMkLst>
          <pc:docMk/>
          <pc:sldMk cId="2311980777" sldId="675"/>
        </pc:sldMkLst>
        <pc:spChg chg="add">
          <ac:chgData name="(대학원생) 조성덕 (컴퓨터공학과)" userId="481f5bcb-cf47-4c89-937a-0cfbb8659ecc" providerId="ADAL" clId="{49494F9A-31E9-46D9-B840-69072086C16A}" dt="2020-07-10T05:15:43.815" v="2599"/>
          <ac:spMkLst>
            <pc:docMk/>
            <pc:sldMk cId="2311980777" sldId="675"/>
            <ac:spMk id="14" creationId="{0693E487-77F6-41E0-81DB-FBFEE86C193A}"/>
          </ac:spMkLst>
        </pc:spChg>
        <pc:spChg chg="del">
          <ac:chgData name="(대학원생) 조성덕 (컴퓨터공학과)" userId="481f5bcb-cf47-4c89-937a-0cfbb8659ecc" providerId="ADAL" clId="{49494F9A-31E9-46D9-B840-69072086C16A}" dt="2020-07-10T05:15:43.592" v="2598" actId="478"/>
          <ac:spMkLst>
            <pc:docMk/>
            <pc:sldMk cId="2311980777" sldId="675"/>
            <ac:spMk id="16" creationId="{41151D34-9A25-4956-B9BC-3C033D2AB8DC}"/>
          </ac:spMkLst>
        </pc:spChg>
        <pc:picChg chg="add del mod">
          <ac:chgData name="(대학원생) 조성덕 (컴퓨터공학과)" userId="481f5bcb-cf47-4c89-937a-0cfbb8659ecc" providerId="ADAL" clId="{49494F9A-31E9-46D9-B840-69072086C16A}" dt="2020-07-10T05:14:50.729" v="2575"/>
          <ac:picMkLst>
            <pc:docMk/>
            <pc:sldMk cId="2311980777" sldId="675"/>
            <ac:picMk id="5" creationId="{5FE37E91-284D-466E-B34A-B406FC2E505D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5:00.346" v="2580" actId="478"/>
          <ac:picMkLst>
            <pc:docMk/>
            <pc:sldMk cId="2311980777" sldId="675"/>
            <ac:picMk id="7" creationId="{9CB75858-5441-47A7-BC8B-DC2CCA0954D0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4:59.430" v="2579"/>
          <ac:picMkLst>
            <pc:docMk/>
            <pc:sldMk cId="2311980777" sldId="675"/>
            <ac:picMk id="10" creationId="{63C15619-EA74-4D5C-93BD-FB92E7571DC2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4:51.760" v="2577"/>
          <ac:picMkLst>
            <pc:docMk/>
            <pc:sldMk cId="2311980777" sldId="675"/>
            <ac:picMk id="12" creationId="{B93FD427-9886-4FA0-A3BE-7248D41FE699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5:00.564" v="2581"/>
          <ac:picMkLst>
            <pc:docMk/>
            <pc:sldMk cId="2311980777" sldId="675"/>
            <ac:picMk id="13" creationId="{D3137896-C1A2-4759-AA84-DF7B41AF8C34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4:51.595" v="2576" actId="478"/>
          <ac:picMkLst>
            <pc:docMk/>
            <pc:sldMk cId="2311980777" sldId="675"/>
            <ac:picMk id="15" creationId="{1F8996FC-EBDC-4EE7-9B06-08D13D22341B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6T06:52:19.049" v="2655" actId="2696"/>
        <pc:sldMkLst>
          <pc:docMk/>
          <pc:sldMk cId="2426408392" sldId="676"/>
        </pc:sldMkLst>
        <pc:spChg chg="mod">
          <ac:chgData name="(대학원생) 조성덕 (컴퓨터공학과)" userId="481f5bcb-cf47-4c89-937a-0cfbb8659ecc" providerId="ADAL" clId="{49494F9A-31E9-46D9-B840-69072086C16A}" dt="2020-07-10T05:18:07.045" v="2629" actId="20577"/>
          <ac:spMkLst>
            <pc:docMk/>
            <pc:sldMk cId="2426408392" sldId="676"/>
            <ac:spMk id="9" creationId="{01C7E6A3-AE90-4AD4-BF0F-1711FCE2CDB6}"/>
          </ac:spMkLst>
        </pc:spChg>
        <pc:picChg chg="add del mod">
          <ac:chgData name="(대학원생) 조성덕 (컴퓨터공학과)" userId="481f5bcb-cf47-4c89-937a-0cfbb8659ecc" providerId="ADAL" clId="{49494F9A-31E9-46D9-B840-69072086C16A}" dt="2020-07-10T05:17:55.095" v="2618"/>
          <ac:picMkLst>
            <pc:docMk/>
            <pc:sldMk cId="2426408392" sldId="676"/>
            <ac:picMk id="5" creationId="{5995CB4D-F0DC-49AE-B73B-6F0CEF27EC33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7:55.095" v="2618"/>
          <ac:picMkLst>
            <pc:docMk/>
            <pc:sldMk cId="2426408392" sldId="676"/>
            <ac:picMk id="6" creationId="{C43204D5-675E-4FE6-B0A3-B502BC5BA6DC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7:57.202" v="2621"/>
          <ac:picMkLst>
            <pc:docMk/>
            <pc:sldMk cId="2426408392" sldId="676"/>
            <ac:picMk id="12" creationId="{37DEADBA-AF11-411A-903D-F551A9341B17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7:56.099" v="2619" actId="478"/>
          <ac:picMkLst>
            <pc:docMk/>
            <pc:sldMk cId="2426408392" sldId="676"/>
            <ac:picMk id="13" creationId="{70046F0B-C61E-4030-B832-8706693F406A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7:56.619" v="2620" actId="478"/>
          <ac:picMkLst>
            <pc:docMk/>
            <pc:sldMk cId="2426408392" sldId="676"/>
            <ac:picMk id="14" creationId="{674B6850-996C-426B-8B73-814775216DBA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7:57.202" v="2621"/>
          <ac:picMkLst>
            <pc:docMk/>
            <pc:sldMk cId="2426408392" sldId="676"/>
            <ac:picMk id="15" creationId="{1DD362E8-D4C7-4CF5-A4C7-515CE4CB2B9F}"/>
          </ac:picMkLst>
        </pc:picChg>
      </pc:sldChg>
      <pc:sldChg chg="addSp delSp modSp add del">
        <pc:chgData name="(대학원생) 조성덕 (컴퓨터공학과)" userId="481f5bcb-cf47-4c89-937a-0cfbb8659ecc" providerId="ADAL" clId="{49494F9A-31E9-46D9-B840-69072086C16A}" dt="2020-07-16T06:52:19.059" v="2656" actId="2696"/>
        <pc:sldMkLst>
          <pc:docMk/>
          <pc:sldMk cId="2011528808" sldId="677"/>
        </pc:sldMkLst>
        <pc:spChg chg="del">
          <ac:chgData name="(대학원생) 조성덕 (컴퓨터공학과)" userId="481f5bcb-cf47-4c89-937a-0cfbb8659ecc" providerId="ADAL" clId="{49494F9A-31E9-46D9-B840-69072086C16A}" dt="2020-07-10T05:18:12.536" v="2632" actId="478"/>
          <ac:spMkLst>
            <pc:docMk/>
            <pc:sldMk cId="2011528808" sldId="677"/>
            <ac:spMk id="16" creationId="{41151D34-9A25-4956-B9BC-3C033D2AB8DC}"/>
          </ac:spMkLst>
        </pc:spChg>
        <pc:spChg chg="add del">
          <ac:chgData name="(대학원생) 조성덕 (컴퓨터공학과)" userId="481f5bcb-cf47-4c89-937a-0cfbb8659ecc" providerId="ADAL" clId="{49494F9A-31E9-46D9-B840-69072086C16A}" dt="2020-07-10T05:18:10.584" v="2631"/>
          <ac:spMkLst>
            <pc:docMk/>
            <pc:sldMk cId="2011528808" sldId="677"/>
            <ac:spMk id="17" creationId="{78265167-7957-4F87-9006-4967659E2FC8}"/>
          </ac:spMkLst>
        </pc:spChg>
        <pc:spChg chg="add">
          <ac:chgData name="(대학원생) 조성덕 (컴퓨터공학과)" userId="481f5bcb-cf47-4c89-937a-0cfbb8659ecc" providerId="ADAL" clId="{49494F9A-31E9-46D9-B840-69072086C16A}" dt="2020-07-10T05:18:12.822" v="2633"/>
          <ac:spMkLst>
            <pc:docMk/>
            <pc:sldMk cId="2011528808" sldId="677"/>
            <ac:spMk id="18" creationId="{AB93BE19-A3C0-4C22-A6AE-BE9720FB847C}"/>
          </ac:spMkLst>
        </pc:spChg>
        <pc:picChg chg="add del mod">
          <ac:chgData name="(대학원생) 조성덕 (컴퓨터공학과)" userId="481f5bcb-cf47-4c89-937a-0cfbb8659ecc" providerId="ADAL" clId="{49494F9A-31E9-46D9-B840-69072086C16A}" dt="2020-07-10T05:17:38.604" v="2613"/>
          <ac:picMkLst>
            <pc:docMk/>
            <pc:sldMk cId="2011528808" sldId="677"/>
            <ac:picMk id="5" creationId="{FB0FF462-C7AD-4DEB-813A-279006346745}"/>
          </ac:picMkLst>
        </pc:picChg>
        <pc:picChg chg="add del mod">
          <ac:chgData name="(대학원생) 조성덕 (컴퓨터공학과)" userId="481f5bcb-cf47-4c89-937a-0cfbb8659ecc" providerId="ADAL" clId="{49494F9A-31E9-46D9-B840-69072086C16A}" dt="2020-07-10T05:17:38.604" v="2613"/>
          <ac:picMkLst>
            <pc:docMk/>
            <pc:sldMk cId="2011528808" sldId="677"/>
            <ac:picMk id="6" creationId="{C3AC4916-380B-4C0B-9930-EFCBD946C70A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7:40.099" v="2614" actId="478"/>
          <ac:picMkLst>
            <pc:docMk/>
            <pc:sldMk cId="2011528808" sldId="677"/>
            <ac:picMk id="12" creationId="{B93FD427-9886-4FA0-A3BE-7248D41FE699}"/>
          </ac:picMkLst>
        </pc:picChg>
        <pc:picChg chg="del">
          <ac:chgData name="(대학원생) 조성덕 (컴퓨터공학과)" userId="481f5bcb-cf47-4c89-937a-0cfbb8659ecc" providerId="ADAL" clId="{49494F9A-31E9-46D9-B840-69072086C16A}" dt="2020-07-10T05:17:40.099" v="2614" actId="478"/>
          <ac:picMkLst>
            <pc:docMk/>
            <pc:sldMk cId="2011528808" sldId="677"/>
            <ac:picMk id="13" creationId="{D3137896-C1A2-4759-AA84-DF7B41AF8C34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7:40.369" v="2615"/>
          <ac:picMkLst>
            <pc:docMk/>
            <pc:sldMk cId="2011528808" sldId="677"/>
            <ac:picMk id="14" creationId="{C7B29368-0C16-4BD6-A552-A9FE481A741A}"/>
          </ac:picMkLst>
        </pc:picChg>
        <pc:picChg chg="add">
          <ac:chgData name="(대학원생) 조성덕 (컴퓨터공학과)" userId="481f5bcb-cf47-4c89-937a-0cfbb8659ecc" providerId="ADAL" clId="{49494F9A-31E9-46D9-B840-69072086C16A}" dt="2020-07-10T05:17:40.369" v="2615"/>
          <ac:picMkLst>
            <pc:docMk/>
            <pc:sldMk cId="2011528808" sldId="677"/>
            <ac:picMk id="15" creationId="{FC32C3AF-4175-4149-A027-3261D9911897}"/>
          </ac:picMkLst>
        </pc:picChg>
      </pc:sldChg>
      <pc:sldChg chg="delSp modSp add">
        <pc:chgData name="(대학원생) 조성덕 (컴퓨터공학과)" userId="481f5bcb-cf47-4c89-937a-0cfbb8659ecc" providerId="ADAL" clId="{49494F9A-31E9-46D9-B840-69072086C16A}" dt="2020-07-16T06:52:30.475" v="2669" actId="20577"/>
        <pc:sldMkLst>
          <pc:docMk/>
          <pc:sldMk cId="2547503460" sldId="678"/>
        </pc:sldMkLst>
        <pc:spChg chg="mod">
          <ac:chgData name="(대학원생) 조성덕 (컴퓨터공학과)" userId="481f5bcb-cf47-4c89-937a-0cfbb8659ecc" providerId="ADAL" clId="{49494F9A-31E9-46D9-B840-69072086C16A}" dt="2020-07-16T06:52:30.475" v="2669" actId="20577"/>
          <ac:spMkLst>
            <pc:docMk/>
            <pc:sldMk cId="2547503460" sldId="678"/>
            <ac:spMk id="2" creationId="{C2EEA57B-57DB-4586-BE2B-C3B0E1FAAA25}"/>
          </ac:spMkLst>
        </pc:spChg>
        <pc:spChg chg="mod">
          <ac:chgData name="(대학원생) 조성덕 (컴퓨터공학과)" userId="481f5bcb-cf47-4c89-937a-0cfbb8659ecc" providerId="ADAL" clId="{49494F9A-31E9-46D9-B840-69072086C16A}" dt="2020-07-16T06:52:28.779" v="2668" actId="207"/>
          <ac:spMkLst>
            <pc:docMk/>
            <pc:sldMk cId="2547503460" sldId="678"/>
            <ac:spMk id="5" creationId="{47731DFA-DBD2-4037-AACE-B1635F9DA2A9}"/>
          </ac:spMkLst>
        </pc:spChg>
        <pc:spChg chg="del">
          <ac:chgData name="(대학원생) 조성덕 (컴퓨터공학과)" userId="481f5bcb-cf47-4c89-937a-0cfbb8659ecc" providerId="ADAL" clId="{49494F9A-31E9-46D9-B840-69072086C16A}" dt="2020-07-16T06:52:23.203" v="2664" actId="478"/>
          <ac:spMkLst>
            <pc:docMk/>
            <pc:sldMk cId="2547503460" sldId="678"/>
            <ac:spMk id="8" creationId="{59800EAA-BD73-491A-A397-0E07C25E40B3}"/>
          </ac:spMkLst>
        </pc:spChg>
        <pc:spChg chg="del">
          <ac:chgData name="(대학원생) 조성덕 (컴퓨터공학과)" userId="481f5bcb-cf47-4c89-937a-0cfbb8659ecc" providerId="ADAL" clId="{49494F9A-31E9-46D9-B840-69072086C16A}" dt="2020-07-16T06:52:23.203" v="2664" actId="478"/>
          <ac:spMkLst>
            <pc:docMk/>
            <pc:sldMk cId="2547503460" sldId="678"/>
            <ac:spMk id="9" creationId="{A266B94B-3851-4339-905F-D30CF925EF96}"/>
          </ac:spMkLst>
        </pc:spChg>
        <pc:spChg chg="del">
          <ac:chgData name="(대학원생) 조성덕 (컴퓨터공학과)" userId="481f5bcb-cf47-4c89-937a-0cfbb8659ecc" providerId="ADAL" clId="{49494F9A-31E9-46D9-B840-69072086C16A}" dt="2020-07-16T06:52:23.203" v="2664" actId="478"/>
          <ac:spMkLst>
            <pc:docMk/>
            <pc:sldMk cId="2547503460" sldId="678"/>
            <ac:spMk id="12" creationId="{CFCFAF93-4053-41C2-9256-84F813D69BAB}"/>
          </ac:spMkLst>
        </pc:spChg>
        <pc:picChg chg="del">
          <ac:chgData name="(대학원생) 조성덕 (컴퓨터공학과)" userId="481f5bcb-cf47-4c89-937a-0cfbb8659ecc" providerId="ADAL" clId="{49494F9A-31E9-46D9-B840-69072086C16A}" dt="2020-07-16T06:52:23.203" v="2664" actId="478"/>
          <ac:picMkLst>
            <pc:docMk/>
            <pc:sldMk cId="2547503460" sldId="678"/>
            <ac:picMk id="7" creationId="{E33EF9E5-EEB7-45F7-A678-C9C85C7A4157}"/>
          </ac:picMkLst>
        </pc:picChg>
        <pc:picChg chg="del">
          <ac:chgData name="(대학원생) 조성덕 (컴퓨터공학과)" userId="481f5bcb-cf47-4c89-937a-0cfbb8659ecc" providerId="ADAL" clId="{49494F9A-31E9-46D9-B840-69072086C16A}" dt="2020-07-16T06:52:21.840" v="2663" actId="478"/>
          <ac:picMkLst>
            <pc:docMk/>
            <pc:sldMk cId="2547503460" sldId="678"/>
            <ac:picMk id="11" creationId="{500B88AB-5E01-4DB3-86F5-2BDAB345B818}"/>
          </ac:picMkLst>
        </pc:picChg>
        <pc:picChg chg="del">
          <ac:chgData name="(대학원생) 조성덕 (컴퓨터공학과)" userId="481f5bcb-cf47-4c89-937a-0cfbb8659ecc" providerId="ADAL" clId="{49494F9A-31E9-46D9-B840-69072086C16A}" dt="2020-07-16T06:52:25.890" v="2667" actId="478"/>
          <ac:picMkLst>
            <pc:docMk/>
            <pc:sldMk cId="2547503460" sldId="678"/>
            <ac:picMk id="13" creationId="{BB22E534-A8F1-4F3C-9D0C-309F01D50EBB}"/>
          </ac:picMkLst>
        </pc:picChg>
        <pc:picChg chg="del">
          <ac:chgData name="(대학원생) 조성덕 (컴퓨터공학과)" userId="481f5bcb-cf47-4c89-937a-0cfbb8659ecc" providerId="ADAL" clId="{49494F9A-31E9-46D9-B840-69072086C16A}" dt="2020-07-16T06:52:23.203" v="2664" actId="478"/>
          <ac:picMkLst>
            <pc:docMk/>
            <pc:sldMk cId="2547503460" sldId="678"/>
            <ac:picMk id="16" creationId="{9C452E32-000C-4817-ABEF-F3449DD8531D}"/>
          </ac:picMkLst>
        </pc:picChg>
      </pc:sldChg>
      <pc:sldMasterChg chg="modSp modSldLayout">
        <pc:chgData name="(대학원생) 조성덕 (컴퓨터공학과)" userId="481f5bcb-cf47-4c89-937a-0cfbb8659ecc" providerId="ADAL" clId="{49494F9A-31E9-46D9-B840-69072086C16A}" dt="2020-07-07T02:40:48.333" v="328" actId="16037"/>
        <pc:sldMasterMkLst>
          <pc:docMk/>
          <pc:sldMasterMk cId="0" sldId="2147483698"/>
        </pc:sldMasterMkLst>
        <pc:spChg chg="mod">
          <ac:chgData name="(대학원생) 조성덕 (컴퓨터공학과)" userId="481f5bcb-cf47-4c89-937a-0cfbb8659ecc" providerId="ADAL" clId="{49494F9A-31E9-46D9-B840-69072086C16A}" dt="2020-07-07T02:34:03.516" v="156" actId="2711"/>
          <ac:spMkLst>
            <pc:docMk/>
            <pc:sldMasterMk cId="0" sldId="2147483698"/>
            <ac:spMk id="2" creationId="{00000000-0000-0000-0000-000000000000}"/>
          </ac:spMkLst>
        </pc:spChg>
        <pc:spChg chg="mod">
          <ac:chgData name="(대학원생) 조성덕 (컴퓨터공학과)" userId="481f5bcb-cf47-4c89-937a-0cfbb8659ecc" providerId="ADAL" clId="{49494F9A-31E9-46D9-B840-69072086C16A}" dt="2020-07-07T02:40:48.333" v="328" actId="16037"/>
          <ac:spMkLst>
            <pc:docMk/>
            <pc:sldMasterMk cId="0" sldId="2147483698"/>
            <ac:spMk id="3" creationId="{00000000-0000-0000-0000-000000000000}"/>
          </ac:spMkLst>
        </pc:spChg>
        <pc:sldLayoutChg chg="addSp delSp modSp">
          <pc:chgData name="(대학원생) 조성덕 (컴퓨터공학과)" userId="481f5bcb-cf47-4c89-937a-0cfbb8659ecc" providerId="ADAL" clId="{49494F9A-31E9-46D9-B840-69072086C16A}" dt="2020-07-07T02:38:05.723" v="245" actId="14100"/>
          <pc:sldLayoutMkLst>
            <pc:docMk/>
            <pc:sldMasterMk cId="0" sldId="2147483698"/>
            <pc:sldLayoutMk cId="0" sldId="2147483699"/>
          </pc:sldLayoutMkLst>
          <pc:spChg chg="mod">
            <ac:chgData name="(대학원생) 조성덕 (컴퓨터공학과)" userId="481f5bcb-cf47-4c89-937a-0cfbb8659ecc" providerId="ADAL" clId="{49494F9A-31E9-46D9-B840-69072086C16A}" dt="2020-07-07T02:34:19.942" v="158" actId="2711"/>
            <ac:spMkLst>
              <pc:docMk/>
              <pc:sldMasterMk cId="0" sldId="2147483698"/>
              <pc:sldLayoutMk cId="0" sldId="2147483699"/>
              <ac:spMk id="2" creationId="{00000000-0000-0000-0000-000000000000}"/>
            </ac:spMkLst>
          </pc:spChg>
          <pc:spChg chg="mod">
            <ac:chgData name="(대학원생) 조성덕 (컴퓨터공학과)" userId="481f5bcb-cf47-4c89-937a-0cfbb8659ecc" providerId="ADAL" clId="{49494F9A-31E9-46D9-B840-69072086C16A}" dt="2020-07-07T02:34:19.942" v="158" actId="2711"/>
            <ac:spMkLst>
              <pc:docMk/>
              <pc:sldMasterMk cId="0" sldId="2147483698"/>
              <pc:sldLayoutMk cId="0" sldId="2147483699"/>
              <ac:spMk id="3" creationId="{00000000-0000-0000-0000-000000000000}"/>
            </ac:spMkLst>
          </pc:spChg>
          <pc:spChg chg="mod">
            <ac:chgData name="(대학원생) 조성덕 (컴퓨터공학과)" userId="481f5bcb-cf47-4c89-937a-0cfbb8659ecc" providerId="ADAL" clId="{49494F9A-31E9-46D9-B840-69072086C16A}" dt="2020-07-07T02:37:59.134" v="243" actId="14100"/>
            <ac:spMkLst>
              <pc:docMk/>
              <pc:sldMasterMk cId="0" sldId="2147483698"/>
              <pc:sldLayoutMk cId="0" sldId="2147483699"/>
              <ac:spMk id="6" creationId="{3510334D-8E31-4966-BCBB-E30D80824E60}"/>
            </ac:spMkLst>
          </pc:spChg>
          <pc:spChg chg="add mod">
            <ac:chgData name="(대학원생) 조성덕 (컴퓨터공학과)" userId="481f5bcb-cf47-4c89-937a-0cfbb8659ecc" providerId="ADAL" clId="{49494F9A-31E9-46D9-B840-69072086C16A}" dt="2020-07-07T02:38:05.723" v="245" actId="14100"/>
            <ac:spMkLst>
              <pc:docMk/>
              <pc:sldMasterMk cId="0" sldId="2147483698"/>
              <pc:sldLayoutMk cId="0" sldId="2147483699"/>
              <ac:spMk id="8" creationId="{DCCD89FB-2802-4AC1-925C-136F22DE559D}"/>
            </ac:spMkLst>
          </pc:spChg>
          <pc:spChg chg="add">
            <ac:chgData name="(대학원생) 조성덕 (컴퓨터공학과)" userId="481f5bcb-cf47-4c89-937a-0cfbb8659ecc" providerId="ADAL" clId="{49494F9A-31E9-46D9-B840-69072086C16A}" dt="2020-07-07T02:37:54.908" v="242"/>
            <ac:spMkLst>
              <pc:docMk/>
              <pc:sldMasterMk cId="0" sldId="2147483698"/>
              <pc:sldLayoutMk cId="0" sldId="2147483699"/>
              <ac:spMk id="9" creationId="{456A3755-FB9B-4940-809B-712A656E19FD}"/>
            </ac:spMkLst>
          </pc:spChg>
          <pc:spChg chg="del">
            <ac:chgData name="(대학원생) 조성덕 (컴퓨터공학과)" userId="481f5bcb-cf47-4c89-937a-0cfbb8659ecc" providerId="ADAL" clId="{49494F9A-31E9-46D9-B840-69072086C16A}" dt="2020-07-07T02:37:53.149" v="240" actId="478"/>
            <ac:spMkLst>
              <pc:docMk/>
              <pc:sldMasterMk cId="0" sldId="2147483698"/>
              <pc:sldLayoutMk cId="0" sldId="2147483699"/>
              <ac:spMk id="10" creationId="{4E556BAA-69D6-4F9F-AFAD-FD23F7A4044D}"/>
            </ac:spMkLst>
          </pc:spChg>
          <pc:spChg chg="del">
            <ac:chgData name="(대학원생) 조성덕 (컴퓨터공학과)" userId="481f5bcb-cf47-4c89-937a-0cfbb8659ecc" providerId="ADAL" clId="{49494F9A-31E9-46D9-B840-69072086C16A}" dt="2020-07-07T02:37:54.656" v="241" actId="478"/>
            <ac:spMkLst>
              <pc:docMk/>
              <pc:sldMasterMk cId="0" sldId="2147483698"/>
              <pc:sldLayoutMk cId="0" sldId="2147483699"/>
              <ac:spMk id="21" creationId="{A546277E-9D8A-4ED9-AB9F-CEB534FB4A29}"/>
            </ac:spMkLst>
          </pc:spChg>
        </pc:sldLayoutChg>
        <pc:sldLayoutChg chg="modSp">
          <pc:chgData name="(대학원생) 조성덕 (컴퓨터공학과)" userId="481f5bcb-cf47-4c89-937a-0cfbb8659ecc" providerId="ADAL" clId="{49494F9A-31E9-46D9-B840-69072086C16A}" dt="2020-07-07T02:38:23.810" v="270" actId="1038"/>
          <pc:sldLayoutMkLst>
            <pc:docMk/>
            <pc:sldMasterMk cId="0" sldId="2147483698"/>
            <pc:sldLayoutMk cId="0" sldId="2147483700"/>
          </pc:sldLayoutMkLst>
          <pc:spChg chg="mod">
            <ac:chgData name="(대학원생) 조성덕 (컴퓨터공학과)" userId="481f5bcb-cf47-4c89-937a-0cfbb8659ecc" providerId="ADAL" clId="{49494F9A-31E9-46D9-B840-69072086C16A}" dt="2020-07-07T02:36:14.946" v="207" actId="1036"/>
            <ac:spMkLst>
              <pc:docMk/>
              <pc:sldMasterMk cId="0" sldId="2147483698"/>
              <pc:sldLayoutMk cId="0" sldId="2147483700"/>
              <ac:spMk id="2" creationId="{00000000-0000-0000-0000-000000000000}"/>
            </ac:spMkLst>
          </pc:spChg>
          <pc:spChg chg="mod">
            <ac:chgData name="(대학원생) 조성덕 (컴퓨터공학과)" userId="481f5bcb-cf47-4c89-937a-0cfbb8659ecc" providerId="ADAL" clId="{49494F9A-31E9-46D9-B840-69072086C16A}" dt="2020-07-07T02:37:17.504" v="227" actId="14100"/>
            <ac:spMkLst>
              <pc:docMk/>
              <pc:sldMasterMk cId="0" sldId="2147483698"/>
              <pc:sldLayoutMk cId="0" sldId="2147483700"/>
              <ac:spMk id="9" creationId="{FF10A534-7103-4A43-B63E-3292002C8D45}"/>
            </ac:spMkLst>
          </pc:spChg>
          <pc:spChg chg="mod">
            <ac:chgData name="(대학원생) 조성덕 (컴퓨터공학과)" userId="481f5bcb-cf47-4c89-937a-0cfbb8659ecc" providerId="ADAL" clId="{49494F9A-31E9-46D9-B840-69072086C16A}" dt="2020-07-07T02:37:27.538" v="235" actId="14100"/>
            <ac:spMkLst>
              <pc:docMk/>
              <pc:sldMasterMk cId="0" sldId="2147483698"/>
              <pc:sldLayoutMk cId="0" sldId="2147483700"/>
              <ac:spMk id="11" creationId="{D311E008-6064-405B-87CE-FE1E8F1659EA}"/>
            </ac:spMkLst>
          </pc:spChg>
          <pc:spChg chg="mod">
            <ac:chgData name="(대학원생) 조성덕 (컴퓨터공학과)" userId="481f5bcb-cf47-4c89-937a-0cfbb8659ecc" providerId="ADAL" clId="{49494F9A-31E9-46D9-B840-69072086C16A}" dt="2020-07-07T02:37:02.237" v="224" actId="403"/>
            <ac:spMkLst>
              <pc:docMk/>
              <pc:sldMasterMk cId="0" sldId="2147483698"/>
              <pc:sldLayoutMk cId="0" sldId="2147483700"/>
              <ac:spMk id="25" creationId="{6A5FB560-3E6F-415E-B2B5-9F7832886326}"/>
            </ac:spMkLst>
          </pc:spChg>
          <pc:spChg chg="mod">
            <ac:chgData name="(대학원생) 조성덕 (컴퓨터공학과)" userId="481f5bcb-cf47-4c89-937a-0cfbb8659ecc" providerId="ADAL" clId="{49494F9A-31E9-46D9-B840-69072086C16A}" dt="2020-07-07T02:37:40.854" v="239" actId="14100"/>
            <ac:spMkLst>
              <pc:docMk/>
              <pc:sldMasterMk cId="0" sldId="2147483698"/>
              <pc:sldLayoutMk cId="0" sldId="2147483700"/>
              <ac:spMk id="27" creationId="{F58304AF-BAF4-43E6-AB97-71D306231F73}"/>
            </ac:spMkLst>
          </pc:spChg>
          <pc:picChg chg="mod">
            <ac:chgData name="(대학원생) 조성덕 (컴퓨터공학과)" userId="481f5bcb-cf47-4c89-937a-0cfbb8659ecc" providerId="ADAL" clId="{49494F9A-31E9-46D9-B840-69072086C16A}" dt="2020-07-07T02:38:23.810" v="270" actId="1038"/>
            <ac:picMkLst>
              <pc:docMk/>
              <pc:sldMasterMk cId="0" sldId="2147483698"/>
              <pc:sldLayoutMk cId="0" sldId="2147483700"/>
              <ac:picMk id="15" creationId="{DC2B566D-FFAA-4845-8E2D-B903F77F475D}"/>
            </ac:picMkLst>
          </pc:picChg>
          <pc:cxnChg chg="mod">
            <ac:chgData name="(대학원생) 조성덕 (컴퓨터공학과)" userId="481f5bcb-cf47-4c89-937a-0cfbb8659ecc" providerId="ADAL" clId="{49494F9A-31E9-46D9-B840-69072086C16A}" dt="2020-07-07T02:36:14.946" v="207" actId="1036"/>
            <ac:cxnSpMkLst>
              <pc:docMk/>
              <pc:sldMasterMk cId="0" sldId="2147483698"/>
              <pc:sldLayoutMk cId="0" sldId="2147483700"/>
              <ac:cxnSpMk id="7" creationId="{00000000-0000-0000-0000-000000000000}"/>
            </ac:cxnSpMkLst>
          </pc:cxnChg>
        </pc:sldLayoutChg>
      </pc:sldMasterChg>
    </pc:docChg>
  </pc:docChgLst>
  <pc:docChgLst>
    <pc:chgData name="(대학원생) 조성덕 (컴퓨터공학과)" userId="481f5bcb-cf47-4c89-937a-0cfbb8659ecc" providerId="ADAL" clId="{40E51A73-86B3-4D14-B0C7-ED28EEB67F6D}"/>
    <pc:docChg chg="undo custSel addSld delSld modSld sldOrd">
      <pc:chgData name="(대학원생) 조성덕 (컴퓨터공학과)" userId="481f5bcb-cf47-4c89-937a-0cfbb8659ecc" providerId="ADAL" clId="{40E51A73-86B3-4D14-B0C7-ED28EEB67F6D}" dt="2020-07-16T06:54:17.058" v="9" actId="2696"/>
      <pc:docMkLst>
        <pc:docMk/>
      </pc:docMkLst>
      <pc:sldChg chg="addSp delSp modSp del">
        <pc:chgData name="(대학원생) 조성덕 (컴퓨터공학과)" userId="481f5bcb-cf47-4c89-937a-0cfbb8659ecc" providerId="ADAL" clId="{40E51A73-86B3-4D14-B0C7-ED28EEB67F6D}" dt="2020-07-16T06:54:16.460" v="8" actId="2696"/>
        <pc:sldMkLst>
          <pc:docMk/>
          <pc:sldMk cId="3163730023" sldId="623"/>
        </pc:sldMkLst>
        <pc:spChg chg="add del mod">
          <ac:chgData name="(대학원생) 조성덕 (컴퓨터공학과)" userId="481f5bcb-cf47-4c89-937a-0cfbb8659ecc" providerId="ADAL" clId="{40E51A73-86B3-4D14-B0C7-ED28EEB67F6D}" dt="2020-07-16T06:53:50.768" v="2" actId="478"/>
          <ac:spMkLst>
            <pc:docMk/>
            <pc:sldMk cId="3163730023" sldId="623"/>
            <ac:spMk id="8" creationId="{48055A41-BC18-4409-8F47-D271AE64B752}"/>
          </ac:spMkLst>
        </pc:spChg>
      </pc:sldChg>
      <pc:sldChg chg="addSp delSp del">
        <pc:chgData name="(대학원생) 조성덕 (컴퓨터공학과)" userId="481f5bcb-cf47-4c89-937a-0cfbb8659ecc" providerId="ADAL" clId="{40E51A73-86B3-4D14-B0C7-ED28EEB67F6D}" dt="2020-07-16T06:54:17.058" v="9" actId="2696"/>
        <pc:sldMkLst>
          <pc:docMk/>
          <pc:sldMk cId="2547503460" sldId="678"/>
        </pc:sldMkLst>
        <pc:spChg chg="del">
          <ac:chgData name="(대학원생) 조성덕 (컴퓨터공학과)" userId="481f5bcb-cf47-4c89-937a-0cfbb8659ecc" providerId="ADAL" clId="{40E51A73-86B3-4D14-B0C7-ED28EEB67F6D}" dt="2020-07-16T06:53:53.494" v="3" actId="478"/>
          <ac:spMkLst>
            <pc:docMk/>
            <pc:sldMk cId="2547503460" sldId="678"/>
            <ac:spMk id="4" creationId="{5FB5F965-0148-4823-81C2-6DD85D6F5059}"/>
          </ac:spMkLst>
        </pc:spChg>
        <pc:spChg chg="add">
          <ac:chgData name="(대학원생) 조성덕 (컴퓨터공학과)" userId="481f5bcb-cf47-4c89-937a-0cfbb8659ecc" providerId="ADAL" clId="{40E51A73-86B3-4D14-B0C7-ED28EEB67F6D}" dt="2020-07-16T06:53:53.890" v="4"/>
          <ac:spMkLst>
            <pc:docMk/>
            <pc:sldMk cId="2547503460" sldId="678"/>
            <ac:spMk id="6" creationId="{E487C9EA-F9AD-432B-A67F-A6D71EC0C8BE}"/>
          </ac:spMkLst>
        </pc:spChg>
      </pc:sldChg>
      <pc:sldChg chg="add">
        <pc:chgData name="(대학원생) 조성덕 (컴퓨터공학과)" userId="481f5bcb-cf47-4c89-937a-0cfbb8659ecc" providerId="ADAL" clId="{40E51A73-86B3-4D14-B0C7-ED28EEB67F6D}" dt="2020-07-16T06:54:13.795" v="5"/>
        <pc:sldMkLst>
          <pc:docMk/>
          <pc:sldMk cId="2097569" sldId="679"/>
        </pc:sldMkLst>
      </pc:sldChg>
      <pc:sldChg chg="add ord">
        <pc:chgData name="(대학원생) 조성덕 (컴퓨터공학과)" userId="481f5bcb-cf47-4c89-937a-0cfbb8659ecc" providerId="ADAL" clId="{40E51A73-86B3-4D14-B0C7-ED28EEB67F6D}" dt="2020-07-16T06:54:16.002" v="7"/>
        <pc:sldMkLst>
          <pc:docMk/>
          <pc:sldMk cId="1744941666" sldId="680"/>
        </pc:sldMkLst>
      </pc:sldChg>
    </pc:docChg>
  </pc:docChgLst>
  <pc:docChgLst>
    <pc:chgData name="(대학원생/컴퓨터공학과)" userId="481f5bcb-cf47-4c89-937a-0cfbb8659ecc" providerId="ADAL" clId="{2853AE34-46A0-48E1-9872-0D509BE8EEFD}"/>
    <pc:docChg chg="undo redo custSel addSld delSld modSld sldOrd addSection modSection">
      <pc:chgData name="(대학원생/컴퓨터공학과)" userId="481f5bcb-cf47-4c89-937a-0cfbb8659ecc" providerId="ADAL" clId="{2853AE34-46A0-48E1-9872-0D509BE8EEFD}" dt="2020-06-04T17:20:28.599" v="3929" actId="1076"/>
      <pc:docMkLst>
        <pc:docMk/>
      </pc:docMkLst>
      <pc:sldChg chg="addSp modSp">
        <pc:chgData name="(대학원생/컴퓨터공학과)" userId="481f5bcb-cf47-4c89-937a-0cfbb8659ecc" providerId="ADAL" clId="{2853AE34-46A0-48E1-9872-0D509BE8EEFD}" dt="2020-06-04T15:54:45.803" v="1585" actId="1035"/>
        <pc:sldMkLst>
          <pc:docMk/>
          <pc:sldMk cId="2636568908" sldId="626"/>
        </pc:sldMkLst>
        <pc:spChg chg="mod">
          <ac:chgData name="(대학원생/컴퓨터공학과)" userId="481f5bcb-cf47-4c89-937a-0cfbb8659ecc" providerId="ADAL" clId="{2853AE34-46A0-48E1-9872-0D509BE8EEFD}" dt="2020-06-04T15:14:05.005" v="800" actId="20577"/>
          <ac:spMkLst>
            <pc:docMk/>
            <pc:sldMk cId="2636568908" sldId="626"/>
            <ac:spMk id="3" creationId="{94697395-5E6F-4960-95B3-AC765D840BCF}"/>
          </ac:spMkLst>
        </pc:spChg>
        <pc:spChg chg="mod">
          <ac:chgData name="(대학원생/컴퓨터공학과)" userId="481f5bcb-cf47-4c89-937a-0cfbb8659ecc" providerId="ADAL" clId="{2853AE34-46A0-48E1-9872-0D509BE8EEFD}" dt="2020-06-04T15:54:45.803" v="1585" actId="1035"/>
          <ac:spMkLst>
            <pc:docMk/>
            <pc:sldMk cId="2636568908" sldId="626"/>
            <ac:spMk id="6" creationId="{F2E5C877-96BB-49C7-A99D-D30D6C44269F}"/>
          </ac:spMkLst>
        </pc:spChg>
        <pc:picChg chg="add mod">
          <ac:chgData name="(대학원생/컴퓨터공학과)" userId="481f5bcb-cf47-4c89-937a-0cfbb8659ecc" providerId="ADAL" clId="{2853AE34-46A0-48E1-9872-0D509BE8EEFD}" dt="2020-06-04T14:47:57.828" v="10" actId="1076"/>
          <ac:picMkLst>
            <pc:docMk/>
            <pc:sldMk cId="2636568908" sldId="626"/>
            <ac:picMk id="5" creationId="{48005004-596D-468C-93AD-A2A8B071DA5B}"/>
          </ac:picMkLst>
        </pc:picChg>
      </pc:sldChg>
      <pc:sldChg chg="addSp delSp modSp">
        <pc:chgData name="(대학원생/컴퓨터공학과)" userId="481f5bcb-cf47-4c89-937a-0cfbb8659ecc" providerId="ADAL" clId="{2853AE34-46A0-48E1-9872-0D509BE8EEFD}" dt="2020-06-04T15:34:26.177" v="1191" actId="20577"/>
        <pc:sldMkLst>
          <pc:docMk/>
          <pc:sldMk cId="2449703785" sldId="627"/>
        </pc:sldMkLst>
        <pc:spChg chg="mod">
          <ac:chgData name="(대학원생/컴퓨터공학과)" userId="481f5bcb-cf47-4c89-937a-0cfbb8659ecc" providerId="ADAL" clId="{2853AE34-46A0-48E1-9872-0D509BE8EEFD}" dt="2020-06-04T15:29:42.157" v="1041" actId="20577"/>
          <ac:spMkLst>
            <pc:docMk/>
            <pc:sldMk cId="2449703785" sldId="627"/>
            <ac:spMk id="2" creationId="{7C84154A-B5D2-4CD7-8D44-9210D30A6629}"/>
          </ac:spMkLst>
        </pc:spChg>
        <pc:spChg chg="del mod">
          <ac:chgData name="(대학원생/컴퓨터공학과)" userId="481f5bcb-cf47-4c89-937a-0cfbb8659ecc" providerId="ADAL" clId="{2853AE34-46A0-48E1-9872-0D509BE8EEFD}" dt="2020-06-04T15:25:32.637" v="902" actId="478"/>
          <ac:spMkLst>
            <pc:docMk/>
            <pc:sldMk cId="2449703785" sldId="627"/>
            <ac:spMk id="3" creationId="{94697395-5E6F-4960-95B3-AC765D840BCF}"/>
          </ac:spMkLst>
        </pc:spChg>
        <pc:spChg chg="add del">
          <ac:chgData name="(대학원생/컴퓨터공학과)" userId="481f5bcb-cf47-4c89-937a-0cfbb8659ecc" providerId="ADAL" clId="{2853AE34-46A0-48E1-9872-0D509BE8EEFD}" dt="2020-06-04T15:25:30.983" v="901"/>
          <ac:spMkLst>
            <pc:docMk/>
            <pc:sldMk cId="2449703785" sldId="627"/>
            <ac:spMk id="4" creationId="{1FACE563-3201-458A-99E4-66F885442F73}"/>
          </ac:spMkLst>
        </pc:spChg>
        <pc:spChg chg="add mod">
          <ac:chgData name="(대학원생/컴퓨터공학과)" userId="481f5bcb-cf47-4c89-937a-0cfbb8659ecc" providerId="ADAL" clId="{2853AE34-46A0-48E1-9872-0D509BE8EEFD}" dt="2020-06-04T15:34:26.177" v="1191" actId="20577"/>
          <ac:spMkLst>
            <pc:docMk/>
            <pc:sldMk cId="2449703785" sldId="627"/>
            <ac:spMk id="5" creationId="{6ADF8527-85FC-4038-AA18-8556219F07F9}"/>
          </ac:spMkLst>
        </pc:spChg>
      </pc:sldChg>
      <pc:sldChg chg="addSp delSp modSp add">
        <pc:chgData name="(대학원생/컴퓨터공학과)" userId="481f5bcb-cf47-4c89-937a-0cfbb8659ecc" providerId="ADAL" clId="{2853AE34-46A0-48E1-9872-0D509BE8EEFD}" dt="2020-06-04T15:55:00.310" v="1589"/>
        <pc:sldMkLst>
          <pc:docMk/>
          <pc:sldMk cId="3134229118" sldId="628"/>
        </pc:sldMkLst>
        <pc:spChg chg="add del mod">
          <ac:chgData name="(대학원생/컴퓨터공학과)" userId="481f5bcb-cf47-4c89-937a-0cfbb8659ecc" providerId="ADAL" clId="{2853AE34-46A0-48E1-9872-0D509BE8EEFD}" dt="2020-06-04T15:03:24.602" v="302" actId="478"/>
          <ac:spMkLst>
            <pc:docMk/>
            <pc:sldMk cId="3134229118" sldId="628"/>
            <ac:spMk id="2" creationId="{7C84154A-B5D2-4CD7-8D44-9210D30A6629}"/>
          </ac:spMkLst>
        </pc:spChg>
        <pc:spChg chg="add del mod">
          <ac:chgData name="(대학원생/컴퓨터공학과)" userId="481f5bcb-cf47-4c89-937a-0cfbb8659ecc" providerId="ADAL" clId="{2853AE34-46A0-48E1-9872-0D509BE8EEFD}" dt="2020-06-04T15:01:45.207" v="236"/>
          <ac:spMkLst>
            <pc:docMk/>
            <pc:sldMk cId="3134229118" sldId="628"/>
            <ac:spMk id="3" creationId="{94697395-5E6F-4960-95B3-AC765D840BCF}"/>
          </ac:spMkLst>
        </pc:spChg>
        <pc:spChg chg="add del mod">
          <ac:chgData name="(대학원생/컴퓨터공학과)" userId="481f5bcb-cf47-4c89-937a-0cfbb8659ecc" providerId="ADAL" clId="{2853AE34-46A0-48E1-9872-0D509BE8EEFD}" dt="2020-06-04T15:54:59.469" v="1588" actId="478"/>
          <ac:spMkLst>
            <pc:docMk/>
            <pc:sldMk cId="3134229118" sldId="628"/>
            <ac:spMk id="6" creationId="{F2E5C877-96BB-49C7-A99D-D30D6C44269F}"/>
          </ac:spMkLst>
        </pc:spChg>
        <pc:spChg chg="add del mod">
          <ac:chgData name="(대학원생/컴퓨터공학과)" userId="481f5bcb-cf47-4c89-937a-0cfbb8659ecc" providerId="ADAL" clId="{2853AE34-46A0-48E1-9872-0D509BE8EEFD}" dt="2020-06-04T15:06:51.425" v="410" actId="1076"/>
          <ac:spMkLst>
            <pc:docMk/>
            <pc:sldMk cId="3134229118" sldId="628"/>
            <ac:spMk id="8" creationId="{DC5ECA97-6FE2-41C8-8C0C-6AC2BEAC2B2E}"/>
          </ac:spMkLst>
        </pc:spChg>
        <pc:spChg chg="add del mod">
          <ac:chgData name="(대학원생/컴퓨터공학과)" userId="481f5bcb-cf47-4c89-937a-0cfbb8659ecc" providerId="ADAL" clId="{2853AE34-46A0-48E1-9872-0D509BE8EEFD}" dt="2020-06-04T15:06:51.425" v="410" actId="1076"/>
          <ac:spMkLst>
            <pc:docMk/>
            <pc:sldMk cId="3134229118" sldId="628"/>
            <ac:spMk id="10" creationId="{842936F6-4DE5-48D2-BAB2-A99791694695}"/>
          </ac:spMkLst>
        </pc:spChg>
        <pc:spChg chg="add del mod">
          <ac:chgData name="(대학원생/컴퓨터공학과)" userId="481f5bcb-cf47-4c89-937a-0cfbb8659ecc" providerId="ADAL" clId="{2853AE34-46A0-48E1-9872-0D509BE8EEFD}" dt="2020-06-04T15:14:07.333" v="801" actId="20577"/>
          <ac:spMkLst>
            <pc:docMk/>
            <pc:sldMk cId="3134229118" sldId="628"/>
            <ac:spMk id="11" creationId="{7B4A8EEE-6BDD-4B79-99B1-BBE34047B664}"/>
          </ac:spMkLst>
        </pc:spChg>
        <pc:spChg chg="add del mod">
          <ac:chgData name="(대학원생/컴퓨터공학과)" userId="481f5bcb-cf47-4c89-937a-0cfbb8659ecc" providerId="ADAL" clId="{2853AE34-46A0-48E1-9872-0D509BE8EEFD}" dt="2020-06-04T15:03:24.602" v="302" actId="478"/>
          <ac:spMkLst>
            <pc:docMk/>
            <pc:sldMk cId="3134229118" sldId="628"/>
            <ac:spMk id="13" creationId="{C4DA365A-B127-4DCF-A85D-9E7CE17CDCEA}"/>
          </ac:spMkLst>
        </pc:spChg>
        <pc:spChg chg="add del mod">
          <ac:chgData name="(대학원생/컴퓨터공학과)" userId="481f5bcb-cf47-4c89-937a-0cfbb8659ecc" providerId="ADAL" clId="{2853AE34-46A0-48E1-9872-0D509BE8EEFD}" dt="2020-06-04T15:03:24.602" v="302" actId="478"/>
          <ac:spMkLst>
            <pc:docMk/>
            <pc:sldMk cId="3134229118" sldId="628"/>
            <ac:spMk id="15" creationId="{5735DC09-5B72-44D4-AD66-B498B533F892}"/>
          </ac:spMkLst>
        </pc:spChg>
        <pc:spChg chg="add mod">
          <ac:chgData name="(대학원생/컴퓨터공학과)" userId="481f5bcb-cf47-4c89-937a-0cfbb8659ecc" providerId="ADAL" clId="{2853AE34-46A0-48E1-9872-0D509BE8EEFD}" dt="2020-06-04T15:55:00.310" v="1589"/>
          <ac:spMkLst>
            <pc:docMk/>
            <pc:sldMk cId="3134229118" sldId="628"/>
            <ac:spMk id="16" creationId="{2CA01FE3-3A7D-42B6-8CE8-3351A8A109C8}"/>
          </ac:spMkLst>
        </pc:spChg>
        <pc:picChg chg="add del mod">
          <ac:chgData name="(대학원생/컴퓨터공학과)" userId="481f5bcb-cf47-4c89-937a-0cfbb8659ecc" providerId="ADAL" clId="{2853AE34-46A0-48E1-9872-0D509BE8EEFD}" dt="2020-06-04T14:56:41.543" v="96"/>
          <ac:picMkLst>
            <pc:docMk/>
            <pc:sldMk cId="3134229118" sldId="628"/>
            <ac:picMk id="4" creationId="{33B16280-7056-46A9-9634-263E2998C5A2}"/>
          </ac:picMkLst>
        </pc:picChg>
        <pc:picChg chg="del">
          <ac:chgData name="(대학원생/컴퓨터공학과)" userId="481f5bcb-cf47-4c89-937a-0cfbb8659ecc" providerId="ADAL" clId="{2853AE34-46A0-48E1-9872-0D509BE8EEFD}" dt="2020-06-04T14:50:47.370" v="66" actId="478"/>
          <ac:picMkLst>
            <pc:docMk/>
            <pc:sldMk cId="3134229118" sldId="628"/>
            <ac:picMk id="5" creationId="{48005004-596D-468C-93AD-A2A8B071DA5B}"/>
          </ac:picMkLst>
        </pc:picChg>
        <pc:picChg chg="add del mod">
          <ac:chgData name="(대학원생/컴퓨터공학과)" userId="481f5bcb-cf47-4c89-937a-0cfbb8659ecc" providerId="ADAL" clId="{2853AE34-46A0-48E1-9872-0D509BE8EEFD}" dt="2020-06-04T15:06:51.425" v="410" actId="1076"/>
          <ac:picMkLst>
            <pc:docMk/>
            <pc:sldMk cId="3134229118" sldId="628"/>
            <ac:picMk id="7" creationId="{1EFFB5A5-CCA8-48BF-B03D-641C08475051}"/>
          </ac:picMkLst>
        </pc:picChg>
        <pc:picChg chg="add del mod modCrop">
          <ac:chgData name="(대학원생/컴퓨터공학과)" userId="481f5bcb-cf47-4c89-937a-0cfbb8659ecc" providerId="ADAL" clId="{2853AE34-46A0-48E1-9872-0D509BE8EEFD}" dt="2020-06-04T15:06:51.425" v="410" actId="1076"/>
          <ac:picMkLst>
            <pc:docMk/>
            <pc:sldMk cId="3134229118" sldId="628"/>
            <ac:picMk id="9" creationId="{486B40C0-37F9-498A-9DCC-69A0C49BB6D6}"/>
          </ac:picMkLst>
        </pc:picChg>
      </pc:sldChg>
      <pc:sldChg chg="addSp delSp modSp add">
        <pc:chgData name="(대학원생/컴퓨터공학과)" userId="481f5bcb-cf47-4c89-937a-0cfbb8659ecc" providerId="ADAL" clId="{2853AE34-46A0-48E1-9872-0D509BE8EEFD}" dt="2020-06-04T15:13:50.420" v="799" actId="20577"/>
        <pc:sldMkLst>
          <pc:docMk/>
          <pc:sldMk cId="2239260775" sldId="629"/>
        </pc:sldMkLst>
        <pc:spChg chg="mod">
          <ac:chgData name="(대학원생/컴퓨터공학과)" userId="481f5bcb-cf47-4c89-937a-0cfbb8659ecc" providerId="ADAL" clId="{2853AE34-46A0-48E1-9872-0D509BE8EEFD}" dt="2020-06-04T15:12:26.528" v="664" actId="20577"/>
          <ac:spMkLst>
            <pc:docMk/>
            <pc:sldMk cId="2239260775" sldId="629"/>
            <ac:spMk id="2" creationId="{7C84154A-B5D2-4CD7-8D44-9210D30A6629}"/>
          </ac:spMkLst>
        </pc:spChg>
        <pc:spChg chg="add del mod">
          <ac:chgData name="(대학원생/컴퓨터공학과)" userId="481f5bcb-cf47-4c89-937a-0cfbb8659ecc" providerId="ADAL" clId="{2853AE34-46A0-48E1-9872-0D509BE8EEFD}" dt="2020-06-04T15:07:18.473" v="427" actId="478"/>
          <ac:spMkLst>
            <pc:docMk/>
            <pc:sldMk cId="2239260775" sldId="629"/>
            <ac:spMk id="4" creationId="{1F51CADF-2FE2-4CF2-A5F8-BB3C54248203}"/>
          </ac:spMkLst>
        </pc:spChg>
        <pc:spChg chg="del">
          <ac:chgData name="(대학원생/컴퓨터공학과)" userId="481f5bcb-cf47-4c89-937a-0cfbb8659ecc" providerId="ADAL" clId="{2853AE34-46A0-48E1-9872-0D509BE8EEFD}" dt="2020-06-04T15:07:21.175" v="428" actId="478"/>
          <ac:spMkLst>
            <pc:docMk/>
            <pc:sldMk cId="2239260775" sldId="629"/>
            <ac:spMk id="6" creationId="{F2E5C877-96BB-49C7-A99D-D30D6C44269F}"/>
          </ac:spMkLst>
        </pc:spChg>
        <pc:spChg chg="add del">
          <ac:chgData name="(대학원생/컴퓨터공학과)" userId="481f5bcb-cf47-4c89-937a-0cfbb8659ecc" providerId="ADAL" clId="{2853AE34-46A0-48E1-9872-0D509BE8EEFD}" dt="2020-06-04T15:07:21.175" v="428" actId="478"/>
          <ac:spMkLst>
            <pc:docMk/>
            <pc:sldMk cId="2239260775" sldId="629"/>
            <ac:spMk id="8" creationId="{DC5ECA97-6FE2-41C8-8C0C-6AC2BEAC2B2E}"/>
          </ac:spMkLst>
        </pc:spChg>
        <pc:spChg chg="add del">
          <ac:chgData name="(대학원생/컴퓨터공학과)" userId="481f5bcb-cf47-4c89-937a-0cfbb8659ecc" providerId="ADAL" clId="{2853AE34-46A0-48E1-9872-0D509BE8EEFD}" dt="2020-06-04T15:07:21.175" v="428" actId="478"/>
          <ac:spMkLst>
            <pc:docMk/>
            <pc:sldMk cId="2239260775" sldId="629"/>
            <ac:spMk id="10" creationId="{842936F6-4DE5-48D2-BAB2-A99791694695}"/>
          </ac:spMkLst>
        </pc:spChg>
        <pc:spChg chg="mod">
          <ac:chgData name="(대학원생/컴퓨터공학과)" userId="481f5bcb-cf47-4c89-937a-0cfbb8659ecc" providerId="ADAL" clId="{2853AE34-46A0-48E1-9872-0D509BE8EEFD}" dt="2020-06-04T15:13:50.420" v="799" actId="20577"/>
          <ac:spMkLst>
            <pc:docMk/>
            <pc:sldMk cId="2239260775" sldId="629"/>
            <ac:spMk id="11" creationId="{7B4A8EEE-6BDD-4B79-99B1-BBE34047B664}"/>
          </ac:spMkLst>
        </pc:spChg>
        <pc:spChg chg="add del mod">
          <ac:chgData name="(대학원생/컴퓨터공학과)" userId="481f5bcb-cf47-4c89-937a-0cfbb8659ecc" providerId="ADAL" clId="{2853AE34-46A0-48E1-9872-0D509BE8EEFD}" dt="2020-06-04T15:07:35.295" v="433" actId="478"/>
          <ac:spMkLst>
            <pc:docMk/>
            <pc:sldMk cId="2239260775" sldId="629"/>
            <ac:spMk id="12" creationId="{7C425408-98CB-4830-9CD9-A1C3317A06B7}"/>
          </ac:spMkLst>
        </pc:spChg>
        <pc:spChg chg="add mod">
          <ac:chgData name="(대학원생/컴퓨터공학과)" userId="481f5bcb-cf47-4c89-937a-0cfbb8659ecc" providerId="ADAL" clId="{2853AE34-46A0-48E1-9872-0D509BE8EEFD}" dt="2020-06-04T15:12:36.720" v="670" actId="20577"/>
          <ac:spMkLst>
            <pc:docMk/>
            <pc:sldMk cId="2239260775" sldId="629"/>
            <ac:spMk id="14" creationId="{AE0E7DA3-E437-434F-9D0F-148605F27A67}"/>
          </ac:spMkLst>
        </pc:spChg>
        <pc:picChg chg="add del">
          <ac:chgData name="(대학원생/컴퓨터공학과)" userId="481f5bcb-cf47-4c89-937a-0cfbb8659ecc" providerId="ADAL" clId="{2853AE34-46A0-48E1-9872-0D509BE8EEFD}" dt="2020-06-04T15:07:21.175" v="428" actId="478"/>
          <ac:picMkLst>
            <pc:docMk/>
            <pc:sldMk cId="2239260775" sldId="629"/>
            <ac:picMk id="7" creationId="{1EFFB5A5-CCA8-48BF-B03D-641C08475051}"/>
          </ac:picMkLst>
        </pc:picChg>
        <pc:picChg chg="add del">
          <ac:chgData name="(대학원생/컴퓨터공학과)" userId="481f5bcb-cf47-4c89-937a-0cfbb8659ecc" providerId="ADAL" clId="{2853AE34-46A0-48E1-9872-0D509BE8EEFD}" dt="2020-06-04T15:07:21.175" v="428" actId="478"/>
          <ac:picMkLst>
            <pc:docMk/>
            <pc:sldMk cId="2239260775" sldId="629"/>
            <ac:picMk id="9" creationId="{486B40C0-37F9-498A-9DCC-69A0C49BB6D6}"/>
          </ac:picMkLst>
        </pc:picChg>
        <pc:picChg chg="add mod">
          <ac:chgData name="(대학원생/컴퓨터공학과)" userId="481f5bcb-cf47-4c89-937a-0cfbb8659ecc" providerId="ADAL" clId="{2853AE34-46A0-48E1-9872-0D509BE8EEFD}" dt="2020-06-04T15:11:29.157" v="622" actId="1076"/>
          <ac:picMkLst>
            <pc:docMk/>
            <pc:sldMk cId="2239260775" sldId="629"/>
            <ac:picMk id="13" creationId="{DDC319B8-3D20-4FD9-B8B5-6D850A82FD97}"/>
          </ac:picMkLst>
        </pc:picChg>
      </pc:sldChg>
      <pc:sldChg chg="addSp delSp modSp add">
        <pc:chgData name="(대학원생/컴퓨터공학과)" userId="481f5bcb-cf47-4c89-937a-0cfbb8659ecc" providerId="ADAL" clId="{2853AE34-46A0-48E1-9872-0D509BE8EEFD}" dt="2020-06-04T15:57:55.084" v="1609"/>
        <pc:sldMkLst>
          <pc:docMk/>
          <pc:sldMk cId="1571663042" sldId="630"/>
        </pc:sldMkLst>
        <pc:spChg chg="mod">
          <ac:chgData name="(대학원생/컴퓨터공학과)" userId="481f5bcb-cf47-4c89-937a-0cfbb8659ecc" providerId="ADAL" clId="{2853AE34-46A0-48E1-9872-0D509BE8EEFD}" dt="2020-06-04T15:39:30.395" v="1205" actId="20577"/>
          <ac:spMkLst>
            <pc:docMk/>
            <pc:sldMk cId="1571663042" sldId="630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5:49:34.369" v="1527" actId="20577"/>
          <ac:spMkLst>
            <pc:docMk/>
            <pc:sldMk cId="1571663042" sldId="630"/>
            <ac:spMk id="5" creationId="{6ADF8527-85FC-4038-AA18-8556219F07F9}"/>
          </ac:spMkLst>
        </pc:spChg>
        <pc:spChg chg="add del mod">
          <ac:chgData name="(대학원생/컴퓨터공학과)" userId="481f5bcb-cf47-4c89-937a-0cfbb8659ecc" providerId="ADAL" clId="{2853AE34-46A0-48E1-9872-0D509BE8EEFD}" dt="2020-06-04T15:57:55.084" v="1609"/>
          <ac:spMkLst>
            <pc:docMk/>
            <pc:sldMk cId="1571663042" sldId="630"/>
            <ac:spMk id="9" creationId="{9FA23DD9-71B6-4709-B1E4-43005AF0C2CA}"/>
          </ac:spMkLst>
        </pc:spChg>
        <pc:picChg chg="add mod">
          <ac:chgData name="(대학원생/컴퓨터공학과)" userId="481f5bcb-cf47-4c89-937a-0cfbb8659ecc" providerId="ADAL" clId="{2853AE34-46A0-48E1-9872-0D509BE8EEFD}" dt="2020-06-04T15:57:53.370" v="1608" actId="1076"/>
          <ac:picMkLst>
            <pc:docMk/>
            <pc:sldMk cId="1571663042" sldId="630"/>
            <ac:picMk id="3" creationId="{1BE299FC-7493-4705-94B4-4271205A6B96}"/>
          </ac:picMkLst>
        </pc:picChg>
        <pc:picChg chg="add del mod">
          <ac:chgData name="(대학원생/컴퓨터공학과)" userId="481f5bcb-cf47-4c89-937a-0cfbb8659ecc" providerId="ADAL" clId="{2853AE34-46A0-48E1-9872-0D509BE8EEFD}" dt="2020-06-04T15:43:29.707" v="1374" actId="478"/>
          <ac:picMkLst>
            <pc:docMk/>
            <pc:sldMk cId="1571663042" sldId="630"/>
            <ac:picMk id="6" creationId="{0B4FEE48-7F71-431E-8688-48BAC9037213}"/>
          </ac:picMkLst>
        </pc:picChg>
        <pc:picChg chg="add mod">
          <ac:chgData name="(대학원생/컴퓨터공학과)" userId="481f5bcb-cf47-4c89-937a-0cfbb8659ecc" providerId="ADAL" clId="{2853AE34-46A0-48E1-9872-0D509BE8EEFD}" dt="2020-06-04T15:57:53.370" v="1608" actId="1076"/>
          <ac:picMkLst>
            <pc:docMk/>
            <pc:sldMk cId="1571663042" sldId="630"/>
            <ac:picMk id="7" creationId="{07504DEA-0010-4D9A-AB4C-399794B75690}"/>
          </ac:picMkLst>
        </pc:picChg>
        <pc:picChg chg="add mod">
          <ac:chgData name="(대학원생/컴퓨터공학과)" userId="481f5bcb-cf47-4c89-937a-0cfbb8659ecc" providerId="ADAL" clId="{2853AE34-46A0-48E1-9872-0D509BE8EEFD}" dt="2020-06-04T15:57:53.370" v="1608" actId="1076"/>
          <ac:picMkLst>
            <pc:docMk/>
            <pc:sldMk cId="1571663042" sldId="630"/>
            <ac:picMk id="8" creationId="{98C9B4F4-0708-4691-B5B2-E5D2DBF4FCD1}"/>
          </ac:picMkLst>
        </pc:picChg>
      </pc:sldChg>
      <pc:sldChg chg="addSp delSp modSp add">
        <pc:chgData name="(대학원생/컴퓨터공학과)" userId="481f5bcb-cf47-4c89-937a-0cfbb8659ecc" providerId="ADAL" clId="{2853AE34-46A0-48E1-9872-0D509BE8EEFD}" dt="2020-06-04T16:08:37.949" v="2021" actId="20577"/>
        <pc:sldMkLst>
          <pc:docMk/>
          <pc:sldMk cId="1950046444" sldId="631"/>
        </pc:sldMkLst>
        <pc:spChg chg="mod">
          <ac:chgData name="(대학원생/컴퓨터공학과)" userId="481f5bcb-cf47-4c89-937a-0cfbb8659ecc" providerId="ADAL" clId="{2853AE34-46A0-48E1-9872-0D509BE8EEFD}" dt="2020-06-04T15:50:48.374" v="1570" actId="20577"/>
          <ac:spMkLst>
            <pc:docMk/>
            <pc:sldMk cId="1950046444" sldId="631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6:08:37.949" v="2021" actId="20577"/>
          <ac:spMkLst>
            <pc:docMk/>
            <pc:sldMk cId="1950046444" sldId="631"/>
            <ac:spMk id="5" creationId="{6ADF8527-85FC-4038-AA18-8556219F07F9}"/>
          </ac:spMkLst>
        </pc:spChg>
        <pc:spChg chg="add mod">
          <ac:chgData name="(대학원생/컴퓨터공학과)" userId="481f5bcb-cf47-4c89-937a-0cfbb8659ecc" providerId="ADAL" clId="{2853AE34-46A0-48E1-9872-0D509BE8EEFD}" dt="2020-06-04T15:59:04.252" v="1617" actId="1076"/>
          <ac:spMkLst>
            <pc:docMk/>
            <pc:sldMk cId="1950046444" sldId="631"/>
            <ac:spMk id="9" creationId="{F1D9F3B0-E250-464B-A415-8E3E35A54E84}"/>
          </ac:spMkLst>
        </pc:spChg>
        <pc:picChg chg="del">
          <ac:chgData name="(대학원생/컴퓨터공학과)" userId="481f5bcb-cf47-4c89-937a-0cfbb8659ecc" providerId="ADAL" clId="{2853AE34-46A0-48E1-9872-0D509BE8EEFD}" dt="2020-06-04T15:58:01.098" v="1611" actId="478"/>
          <ac:picMkLst>
            <pc:docMk/>
            <pc:sldMk cId="1950046444" sldId="631"/>
            <ac:picMk id="3" creationId="{1BE299FC-7493-4705-94B4-4271205A6B96}"/>
          </ac:picMkLst>
        </pc:picChg>
        <pc:picChg chg="add mod">
          <ac:chgData name="(대학원생/컴퓨터공학과)" userId="481f5bcb-cf47-4c89-937a-0cfbb8659ecc" providerId="ADAL" clId="{2853AE34-46A0-48E1-9872-0D509BE8EEFD}" dt="2020-06-04T16:08:03.122" v="2004" actId="1076"/>
          <ac:picMkLst>
            <pc:docMk/>
            <pc:sldMk cId="1950046444" sldId="631"/>
            <ac:picMk id="4" creationId="{95541EF7-ADA3-4C93-A7E2-CE54A8B87DA1}"/>
          </ac:picMkLst>
        </pc:picChg>
        <pc:picChg chg="add mod">
          <ac:chgData name="(대학원생/컴퓨터공학과)" userId="481f5bcb-cf47-4c89-937a-0cfbb8659ecc" providerId="ADAL" clId="{2853AE34-46A0-48E1-9872-0D509BE8EEFD}" dt="2020-06-04T16:08:07.817" v="2007" actId="1076"/>
          <ac:picMkLst>
            <pc:docMk/>
            <pc:sldMk cId="1950046444" sldId="631"/>
            <ac:picMk id="6" creationId="{EC10A4DD-FE41-4F0D-B1AA-830CA53D978B}"/>
          </ac:picMkLst>
        </pc:picChg>
        <pc:picChg chg="del">
          <ac:chgData name="(대학원생/컴퓨터공학과)" userId="481f5bcb-cf47-4c89-937a-0cfbb8659ecc" providerId="ADAL" clId="{2853AE34-46A0-48E1-9872-0D509BE8EEFD}" dt="2020-06-04T15:58:01.098" v="1611" actId="478"/>
          <ac:picMkLst>
            <pc:docMk/>
            <pc:sldMk cId="1950046444" sldId="631"/>
            <ac:picMk id="7" creationId="{07504DEA-0010-4D9A-AB4C-399794B75690}"/>
          </ac:picMkLst>
        </pc:picChg>
        <pc:picChg chg="del">
          <ac:chgData name="(대학원생/컴퓨터공학과)" userId="481f5bcb-cf47-4c89-937a-0cfbb8659ecc" providerId="ADAL" clId="{2853AE34-46A0-48E1-9872-0D509BE8EEFD}" dt="2020-06-04T15:58:01.098" v="1611" actId="478"/>
          <ac:picMkLst>
            <pc:docMk/>
            <pc:sldMk cId="1950046444" sldId="631"/>
            <ac:picMk id="8" creationId="{98C9B4F4-0708-4691-B5B2-E5D2DBF4FCD1}"/>
          </ac:picMkLst>
        </pc:picChg>
      </pc:sldChg>
      <pc:sldChg chg="addSp delSp modSp add">
        <pc:chgData name="(대학원생/컴퓨터공학과)" userId="481f5bcb-cf47-4c89-937a-0cfbb8659ecc" providerId="ADAL" clId="{2853AE34-46A0-48E1-9872-0D509BE8EEFD}" dt="2020-06-04T16:22:40.309" v="2346"/>
        <pc:sldMkLst>
          <pc:docMk/>
          <pc:sldMk cId="221122093" sldId="632"/>
        </pc:sldMkLst>
        <pc:spChg chg="mod">
          <ac:chgData name="(대학원생/컴퓨터공학과)" userId="481f5bcb-cf47-4c89-937a-0cfbb8659ecc" providerId="ADAL" clId="{2853AE34-46A0-48E1-9872-0D509BE8EEFD}" dt="2020-06-04T16:19:17.785" v="2133" actId="20577"/>
          <ac:spMkLst>
            <pc:docMk/>
            <pc:sldMk cId="221122093" sldId="632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6:21:04.677" v="2340" actId="20577"/>
          <ac:spMkLst>
            <pc:docMk/>
            <pc:sldMk cId="221122093" sldId="632"/>
            <ac:spMk id="5" creationId="{6ADF8527-85FC-4038-AA18-8556219F07F9}"/>
          </ac:spMkLst>
        </pc:spChg>
        <pc:spChg chg="mod">
          <ac:chgData name="(대학원생/컴퓨터공학과)" userId="481f5bcb-cf47-4c89-937a-0cfbb8659ecc" providerId="ADAL" clId="{2853AE34-46A0-48E1-9872-0D509BE8EEFD}" dt="2020-06-04T16:22:40.309" v="2346"/>
          <ac:spMkLst>
            <pc:docMk/>
            <pc:sldMk cId="221122093" sldId="632"/>
            <ac:spMk id="9" creationId="{F1D9F3B0-E250-464B-A415-8E3E35A54E84}"/>
          </ac:spMkLst>
        </pc:spChg>
        <pc:picChg chg="add mod">
          <ac:chgData name="(대학원생/컴퓨터공학과)" userId="481f5bcb-cf47-4c89-937a-0cfbb8659ecc" providerId="ADAL" clId="{2853AE34-46A0-48E1-9872-0D509BE8EEFD}" dt="2020-06-04T16:21:13.080" v="2343" actId="1076"/>
          <ac:picMkLst>
            <pc:docMk/>
            <pc:sldMk cId="221122093" sldId="632"/>
            <ac:picMk id="3" creationId="{0FDFB752-2ADD-40A4-B0F5-95C83C10CB28}"/>
          </ac:picMkLst>
        </pc:picChg>
        <pc:picChg chg="del">
          <ac:chgData name="(대학원생/컴퓨터공학과)" userId="481f5bcb-cf47-4c89-937a-0cfbb8659ecc" providerId="ADAL" clId="{2853AE34-46A0-48E1-9872-0D509BE8EEFD}" dt="2020-06-04T16:19:30.841" v="2134" actId="478"/>
          <ac:picMkLst>
            <pc:docMk/>
            <pc:sldMk cId="221122093" sldId="632"/>
            <ac:picMk id="4" creationId="{95541EF7-ADA3-4C93-A7E2-CE54A8B87DA1}"/>
          </ac:picMkLst>
        </pc:picChg>
        <pc:picChg chg="del">
          <ac:chgData name="(대학원생/컴퓨터공학과)" userId="481f5bcb-cf47-4c89-937a-0cfbb8659ecc" providerId="ADAL" clId="{2853AE34-46A0-48E1-9872-0D509BE8EEFD}" dt="2020-06-04T16:19:31.129" v="2135" actId="478"/>
          <ac:picMkLst>
            <pc:docMk/>
            <pc:sldMk cId="221122093" sldId="632"/>
            <ac:picMk id="6" creationId="{EC10A4DD-FE41-4F0D-B1AA-830CA53D978B}"/>
          </ac:picMkLst>
        </pc:picChg>
      </pc:sldChg>
      <pc:sldChg chg="addSp delSp modSp add ord">
        <pc:chgData name="(대학원생/컴퓨터공학과)" userId="481f5bcb-cf47-4c89-937a-0cfbb8659ecc" providerId="ADAL" clId="{2853AE34-46A0-48E1-9872-0D509BE8EEFD}" dt="2020-06-04T16:30:10.371" v="2547"/>
        <pc:sldMkLst>
          <pc:docMk/>
          <pc:sldMk cId="251470376" sldId="633"/>
        </pc:sldMkLst>
        <pc:spChg chg="mod">
          <ac:chgData name="(대학원생/컴퓨터공학과)" userId="481f5bcb-cf47-4c89-937a-0cfbb8659ecc" providerId="ADAL" clId="{2853AE34-46A0-48E1-9872-0D509BE8EEFD}" dt="2020-06-04T16:22:48.088" v="2352" actId="20577"/>
          <ac:spMkLst>
            <pc:docMk/>
            <pc:sldMk cId="251470376" sldId="633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6:28:42.189" v="2537" actId="20577"/>
          <ac:spMkLst>
            <pc:docMk/>
            <pc:sldMk cId="251470376" sldId="633"/>
            <ac:spMk id="5" creationId="{6ADF8527-85FC-4038-AA18-8556219F07F9}"/>
          </ac:spMkLst>
        </pc:spChg>
        <pc:spChg chg="mod">
          <ac:chgData name="(대학원생/컴퓨터공학과)" userId="481f5bcb-cf47-4c89-937a-0cfbb8659ecc" providerId="ADAL" clId="{2853AE34-46A0-48E1-9872-0D509BE8EEFD}" dt="2020-06-04T16:27:55.205" v="2527" actId="14100"/>
          <ac:spMkLst>
            <pc:docMk/>
            <pc:sldMk cId="251470376" sldId="633"/>
            <ac:spMk id="9" creationId="{F1D9F3B0-E250-464B-A415-8E3E35A54E84}"/>
          </ac:spMkLst>
        </pc:spChg>
        <pc:picChg chg="del">
          <ac:chgData name="(대학원생/컴퓨터공학과)" userId="481f5bcb-cf47-4c89-937a-0cfbb8659ecc" providerId="ADAL" clId="{2853AE34-46A0-48E1-9872-0D509BE8EEFD}" dt="2020-06-04T16:24:32.124" v="2353" actId="478"/>
          <ac:picMkLst>
            <pc:docMk/>
            <pc:sldMk cId="251470376" sldId="633"/>
            <ac:picMk id="3" creationId="{0FDFB752-2ADD-40A4-B0F5-95C83C10CB28}"/>
          </ac:picMkLst>
        </pc:picChg>
        <pc:picChg chg="add mod">
          <ac:chgData name="(대학원생/컴퓨터공학과)" userId="481f5bcb-cf47-4c89-937a-0cfbb8659ecc" providerId="ADAL" clId="{2853AE34-46A0-48E1-9872-0D509BE8EEFD}" dt="2020-06-04T16:27:47.985" v="2525" actId="1076"/>
          <ac:picMkLst>
            <pc:docMk/>
            <pc:sldMk cId="251470376" sldId="633"/>
            <ac:picMk id="4" creationId="{4D28697A-9131-47A0-A6C9-C9C8003D396E}"/>
          </ac:picMkLst>
        </pc:picChg>
        <pc:picChg chg="add mod">
          <ac:chgData name="(대학원생/컴퓨터공학과)" userId="481f5bcb-cf47-4c89-937a-0cfbb8659ecc" providerId="ADAL" clId="{2853AE34-46A0-48E1-9872-0D509BE8EEFD}" dt="2020-06-04T16:27:49.097" v="2526" actId="1076"/>
          <ac:picMkLst>
            <pc:docMk/>
            <pc:sldMk cId="251470376" sldId="633"/>
            <ac:picMk id="6" creationId="{AB2AC611-D3B3-4490-A177-B8DFBD260E5C}"/>
          </ac:picMkLst>
        </pc:picChg>
      </pc:sldChg>
      <pc:sldChg chg="modSp add del">
        <pc:chgData name="(대학원생/컴퓨터공학과)" userId="481f5bcb-cf47-4c89-937a-0cfbb8659ecc" providerId="ADAL" clId="{2853AE34-46A0-48E1-9872-0D509BE8EEFD}" dt="2020-06-04T16:29:50.498" v="2545" actId="2696"/>
        <pc:sldMkLst>
          <pc:docMk/>
          <pc:sldMk cId="2148114552" sldId="634"/>
        </pc:sldMkLst>
        <pc:spChg chg="mod">
          <ac:chgData name="(대학원생/컴퓨터공학과)" userId="481f5bcb-cf47-4c89-937a-0cfbb8659ecc" providerId="ADAL" clId="{2853AE34-46A0-48E1-9872-0D509BE8EEFD}" dt="2020-06-04T16:29:24.929" v="2544"/>
          <ac:spMkLst>
            <pc:docMk/>
            <pc:sldMk cId="2148114552" sldId="634"/>
            <ac:spMk id="2" creationId="{7C84154A-B5D2-4CD7-8D44-9210D30A6629}"/>
          </ac:spMkLst>
        </pc:spChg>
      </pc:sldChg>
      <pc:sldChg chg="addSp delSp modSp add">
        <pc:chgData name="(대학원생/컴퓨터공학과)" userId="481f5bcb-cf47-4c89-937a-0cfbb8659ecc" providerId="ADAL" clId="{2853AE34-46A0-48E1-9872-0D509BE8EEFD}" dt="2020-06-04T16:44:17.941" v="2944"/>
        <pc:sldMkLst>
          <pc:docMk/>
          <pc:sldMk cId="2546312522" sldId="634"/>
        </pc:sldMkLst>
        <pc:spChg chg="mod">
          <ac:chgData name="(대학원생/컴퓨터공학과)" userId="481f5bcb-cf47-4c89-937a-0cfbb8659ecc" providerId="ADAL" clId="{2853AE34-46A0-48E1-9872-0D509BE8EEFD}" dt="2020-06-04T16:43:47.621" v="2937" actId="14100"/>
          <ac:spMkLst>
            <pc:docMk/>
            <pc:sldMk cId="2546312522" sldId="634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6:43:11.625" v="2922" actId="20577"/>
          <ac:spMkLst>
            <pc:docMk/>
            <pc:sldMk cId="2546312522" sldId="634"/>
            <ac:spMk id="5" creationId="{6ADF8527-85FC-4038-AA18-8556219F07F9}"/>
          </ac:spMkLst>
        </pc:spChg>
        <pc:spChg chg="mod">
          <ac:chgData name="(대학원생/컴퓨터공학과)" userId="481f5bcb-cf47-4c89-937a-0cfbb8659ecc" providerId="ADAL" clId="{2853AE34-46A0-48E1-9872-0D509BE8EEFD}" dt="2020-06-04T16:44:17.941" v="2944"/>
          <ac:spMkLst>
            <pc:docMk/>
            <pc:sldMk cId="2546312522" sldId="634"/>
            <ac:spMk id="9" creationId="{F1D9F3B0-E250-464B-A415-8E3E35A54E84}"/>
          </ac:spMkLst>
        </pc:spChg>
        <pc:picChg chg="add del mod">
          <ac:chgData name="(대학원생/컴퓨터공학과)" userId="481f5bcb-cf47-4c89-937a-0cfbb8659ecc" providerId="ADAL" clId="{2853AE34-46A0-48E1-9872-0D509BE8EEFD}" dt="2020-06-04T16:43:09.972" v="2921" actId="478"/>
          <ac:picMkLst>
            <pc:docMk/>
            <pc:sldMk cId="2546312522" sldId="634"/>
            <ac:picMk id="3" creationId="{E265708F-72C6-4D9D-A832-D69AD5CD8E9D}"/>
          </ac:picMkLst>
        </pc:picChg>
        <pc:picChg chg="del">
          <ac:chgData name="(대학원생/컴퓨터공학과)" userId="481f5bcb-cf47-4c89-937a-0cfbb8659ecc" providerId="ADAL" clId="{2853AE34-46A0-48E1-9872-0D509BE8EEFD}" dt="2020-06-04T16:38:07.226" v="2666" actId="478"/>
          <ac:picMkLst>
            <pc:docMk/>
            <pc:sldMk cId="2546312522" sldId="634"/>
            <ac:picMk id="4" creationId="{4D28697A-9131-47A0-A6C9-C9C8003D396E}"/>
          </ac:picMkLst>
        </pc:picChg>
        <pc:picChg chg="del">
          <ac:chgData name="(대학원생/컴퓨터공학과)" userId="481f5bcb-cf47-4c89-937a-0cfbb8659ecc" providerId="ADAL" clId="{2853AE34-46A0-48E1-9872-0D509BE8EEFD}" dt="2020-06-04T16:38:08.777" v="2667" actId="478"/>
          <ac:picMkLst>
            <pc:docMk/>
            <pc:sldMk cId="2546312522" sldId="634"/>
            <ac:picMk id="6" creationId="{AB2AC611-D3B3-4490-A177-B8DFBD260E5C}"/>
          </ac:picMkLst>
        </pc:picChg>
        <pc:picChg chg="add mod">
          <ac:chgData name="(대학원생/컴퓨터공학과)" userId="481f5bcb-cf47-4c89-937a-0cfbb8659ecc" providerId="ADAL" clId="{2853AE34-46A0-48E1-9872-0D509BE8EEFD}" dt="2020-06-04T16:43:22.747" v="2931" actId="1076"/>
          <ac:picMkLst>
            <pc:docMk/>
            <pc:sldMk cId="2546312522" sldId="634"/>
            <ac:picMk id="7" creationId="{A71011E9-CA8B-4CEB-8738-FFB8E3F07B90}"/>
          </ac:picMkLst>
        </pc:picChg>
      </pc:sldChg>
      <pc:sldChg chg="addSp delSp modSp add">
        <pc:chgData name="(대학원생/컴퓨터공학과)" userId="481f5bcb-cf47-4c89-937a-0cfbb8659ecc" providerId="ADAL" clId="{2853AE34-46A0-48E1-9872-0D509BE8EEFD}" dt="2020-06-04T16:56:46.092" v="3256" actId="1076"/>
        <pc:sldMkLst>
          <pc:docMk/>
          <pc:sldMk cId="421528390" sldId="635"/>
        </pc:sldMkLst>
        <pc:spChg chg="mod">
          <ac:chgData name="(대학원생/컴퓨터공학과)" userId="481f5bcb-cf47-4c89-937a-0cfbb8659ecc" providerId="ADAL" clId="{2853AE34-46A0-48E1-9872-0D509BE8EEFD}" dt="2020-06-04T16:46:40.858" v="2946"/>
          <ac:spMkLst>
            <pc:docMk/>
            <pc:sldMk cId="421528390" sldId="635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6:55:58.761" v="3247" actId="20577"/>
          <ac:spMkLst>
            <pc:docMk/>
            <pc:sldMk cId="421528390" sldId="635"/>
            <ac:spMk id="5" creationId="{6ADF8527-85FC-4038-AA18-8556219F07F9}"/>
          </ac:spMkLst>
        </pc:spChg>
        <pc:spChg chg="mod">
          <ac:chgData name="(대학원생/컴퓨터공학과)" userId="481f5bcb-cf47-4c89-937a-0cfbb8659ecc" providerId="ADAL" clId="{2853AE34-46A0-48E1-9872-0D509BE8EEFD}" dt="2020-06-04T16:47:30.218" v="2955" actId="1076"/>
          <ac:spMkLst>
            <pc:docMk/>
            <pc:sldMk cId="421528390" sldId="635"/>
            <ac:spMk id="9" creationId="{F1D9F3B0-E250-464B-A415-8E3E35A54E84}"/>
          </ac:spMkLst>
        </pc:spChg>
        <pc:grpChg chg="add mod">
          <ac:chgData name="(대학원생/컴퓨터공학과)" userId="481f5bcb-cf47-4c89-937a-0cfbb8659ecc" providerId="ADAL" clId="{2853AE34-46A0-48E1-9872-0D509BE8EEFD}" dt="2020-06-04T16:56:46.092" v="3256" actId="1076"/>
          <ac:grpSpMkLst>
            <pc:docMk/>
            <pc:sldMk cId="421528390" sldId="635"/>
            <ac:grpSpMk id="6" creationId="{5797E804-5DA8-4838-804B-22AF288528E5}"/>
          </ac:grpSpMkLst>
        </pc:grpChg>
        <pc:picChg chg="add del mod">
          <ac:chgData name="(대학원생/컴퓨터공학과)" userId="481f5bcb-cf47-4c89-937a-0cfbb8659ecc" providerId="ADAL" clId="{2853AE34-46A0-48E1-9872-0D509BE8EEFD}" dt="2020-06-04T16:56:34.138" v="3254" actId="478"/>
          <ac:picMkLst>
            <pc:docMk/>
            <pc:sldMk cId="421528390" sldId="635"/>
            <ac:picMk id="3" creationId="{086BE0DA-A131-44E0-8B90-C6A05C983711}"/>
          </ac:picMkLst>
        </pc:picChg>
        <pc:picChg chg="add mod modCrop">
          <ac:chgData name="(대학원생/컴퓨터공학과)" userId="481f5bcb-cf47-4c89-937a-0cfbb8659ecc" providerId="ADAL" clId="{2853AE34-46A0-48E1-9872-0D509BE8EEFD}" dt="2020-06-04T16:48:55.580" v="2988" actId="164"/>
          <ac:picMkLst>
            <pc:docMk/>
            <pc:sldMk cId="421528390" sldId="635"/>
            <ac:picMk id="4" creationId="{36136DFD-6BBF-41DA-AF08-AD3FC667D963}"/>
          </ac:picMkLst>
        </pc:picChg>
        <pc:picChg chg="del">
          <ac:chgData name="(대학원생/컴퓨터공학과)" userId="481f5bcb-cf47-4c89-937a-0cfbb8659ecc" providerId="ADAL" clId="{2853AE34-46A0-48E1-9872-0D509BE8EEFD}" dt="2020-06-04T16:46:43.868" v="2947" actId="478"/>
          <ac:picMkLst>
            <pc:docMk/>
            <pc:sldMk cId="421528390" sldId="635"/>
            <ac:picMk id="7" creationId="{A71011E9-CA8B-4CEB-8738-FFB8E3F07B90}"/>
          </ac:picMkLst>
        </pc:picChg>
        <pc:picChg chg="add mod modCrop">
          <ac:chgData name="(대학원생/컴퓨터공학과)" userId="481f5bcb-cf47-4c89-937a-0cfbb8659ecc" providerId="ADAL" clId="{2853AE34-46A0-48E1-9872-0D509BE8EEFD}" dt="2020-06-04T16:48:55.580" v="2988" actId="164"/>
          <ac:picMkLst>
            <pc:docMk/>
            <pc:sldMk cId="421528390" sldId="635"/>
            <ac:picMk id="8" creationId="{82AFC91D-CA90-48E5-A4B7-0FFD8AF0C77D}"/>
          </ac:picMkLst>
        </pc:picChg>
        <pc:picChg chg="add del mod">
          <ac:chgData name="(대학원생/컴퓨터공학과)" userId="481f5bcb-cf47-4c89-937a-0cfbb8659ecc" providerId="ADAL" clId="{2853AE34-46A0-48E1-9872-0D509BE8EEFD}" dt="2020-06-04T16:56:33.858" v="3253"/>
          <ac:picMkLst>
            <pc:docMk/>
            <pc:sldMk cId="421528390" sldId="635"/>
            <ac:picMk id="10" creationId="{CF256CC4-F2AB-4A63-A022-BAD89E62FDA3}"/>
          </ac:picMkLst>
        </pc:picChg>
      </pc:sldChg>
      <pc:sldChg chg="addSp delSp modSp add ord">
        <pc:chgData name="(대학원생/컴퓨터공학과)" userId="481f5bcb-cf47-4c89-937a-0cfbb8659ecc" providerId="ADAL" clId="{2853AE34-46A0-48E1-9872-0D509BE8EEFD}" dt="2020-06-04T17:17:36.797" v="3660"/>
        <pc:sldMkLst>
          <pc:docMk/>
          <pc:sldMk cId="2308074625" sldId="636"/>
        </pc:sldMkLst>
        <pc:spChg chg="mod">
          <ac:chgData name="(대학원생/컴퓨터공학과)" userId="481f5bcb-cf47-4c89-937a-0cfbb8659ecc" providerId="ADAL" clId="{2853AE34-46A0-48E1-9872-0D509BE8EEFD}" dt="2020-06-04T17:02:36.152" v="3265" actId="255"/>
          <ac:spMkLst>
            <pc:docMk/>
            <pc:sldMk cId="2308074625" sldId="636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7:08:58.956" v="3433" actId="20577"/>
          <ac:spMkLst>
            <pc:docMk/>
            <pc:sldMk cId="2308074625" sldId="636"/>
            <ac:spMk id="5" creationId="{6ADF8527-85FC-4038-AA18-8556219F07F9}"/>
          </ac:spMkLst>
        </pc:spChg>
        <pc:spChg chg="mod">
          <ac:chgData name="(대학원생/컴퓨터공학과)" userId="481f5bcb-cf47-4c89-937a-0cfbb8659ecc" providerId="ADAL" clId="{2853AE34-46A0-48E1-9872-0D509BE8EEFD}" dt="2020-06-04T17:06:17.551" v="3279"/>
          <ac:spMkLst>
            <pc:docMk/>
            <pc:sldMk cId="2308074625" sldId="636"/>
            <ac:spMk id="9" creationId="{F1D9F3B0-E250-464B-A415-8E3E35A54E84}"/>
          </ac:spMkLst>
        </pc:spChg>
        <pc:grpChg chg="del">
          <ac:chgData name="(대학원생/컴퓨터공학과)" userId="481f5bcb-cf47-4c89-937a-0cfbb8659ecc" providerId="ADAL" clId="{2853AE34-46A0-48E1-9872-0D509BE8EEFD}" dt="2020-06-04T17:02:23.758" v="3259" actId="478"/>
          <ac:grpSpMkLst>
            <pc:docMk/>
            <pc:sldMk cId="2308074625" sldId="636"/>
            <ac:grpSpMk id="6" creationId="{5797E804-5DA8-4838-804B-22AF288528E5}"/>
          </ac:grpSpMkLst>
        </pc:grpChg>
        <pc:picChg chg="del">
          <ac:chgData name="(대학원생/컴퓨터공학과)" userId="481f5bcb-cf47-4c89-937a-0cfbb8659ecc" providerId="ADAL" clId="{2853AE34-46A0-48E1-9872-0D509BE8EEFD}" dt="2020-06-04T17:02:24.014" v="3260" actId="478"/>
          <ac:picMkLst>
            <pc:docMk/>
            <pc:sldMk cId="2308074625" sldId="636"/>
            <ac:picMk id="3" creationId="{086BE0DA-A131-44E0-8B90-C6A05C983711}"/>
          </ac:picMkLst>
        </pc:picChg>
        <pc:picChg chg="add mod">
          <ac:chgData name="(대학원생/컴퓨터공학과)" userId="481f5bcb-cf47-4c89-937a-0cfbb8659ecc" providerId="ADAL" clId="{2853AE34-46A0-48E1-9872-0D509BE8EEFD}" dt="2020-06-04T17:03:12.169" v="3270" actId="1076"/>
          <ac:picMkLst>
            <pc:docMk/>
            <pc:sldMk cId="2308074625" sldId="636"/>
            <ac:picMk id="7" creationId="{05133BA1-E976-4C53-AE57-450E60415529}"/>
          </ac:picMkLst>
        </pc:picChg>
        <pc:picChg chg="add mod">
          <ac:chgData name="(대학원생/컴퓨터공학과)" userId="481f5bcb-cf47-4c89-937a-0cfbb8659ecc" providerId="ADAL" clId="{2853AE34-46A0-48E1-9872-0D509BE8EEFD}" dt="2020-06-04T17:05:00.155" v="3276" actId="1076"/>
          <ac:picMkLst>
            <pc:docMk/>
            <pc:sldMk cId="2308074625" sldId="636"/>
            <ac:picMk id="10" creationId="{758C6AAF-720D-4FE8-9A73-853F46CF564D}"/>
          </ac:picMkLst>
        </pc:picChg>
      </pc:sldChg>
      <pc:sldChg chg="addSp delSp modSp add">
        <pc:chgData name="(대학원생/컴퓨터공학과)" userId="481f5bcb-cf47-4c89-937a-0cfbb8659ecc" providerId="ADAL" clId="{2853AE34-46A0-48E1-9872-0D509BE8EEFD}" dt="2020-06-04T17:17:29.256" v="3659" actId="1076"/>
        <pc:sldMkLst>
          <pc:docMk/>
          <pc:sldMk cId="1781073545" sldId="637"/>
        </pc:sldMkLst>
        <pc:spChg chg="mod">
          <ac:chgData name="(대학원생/컴퓨터공학과)" userId="481f5bcb-cf47-4c89-937a-0cfbb8659ecc" providerId="ADAL" clId="{2853AE34-46A0-48E1-9872-0D509BE8EEFD}" dt="2020-06-04T17:13:15.548" v="3435"/>
          <ac:spMkLst>
            <pc:docMk/>
            <pc:sldMk cId="1781073545" sldId="637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7:17:08.911" v="3655" actId="14"/>
          <ac:spMkLst>
            <pc:docMk/>
            <pc:sldMk cId="1781073545" sldId="637"/>
            <ac:spMk id="5" creationId="{6ADF8527-85FC-4038-AA18-8556219F07F9}"/>
          </ac:spMkLst>
        </pc:spChg>
        <pc:spChg chg="mod">
          <ac:chgData name="(대학원생/컴퓨터공학과)" userId="481f5bcb-cf47-4c89-937a-0cfbb8659ecc" providerId="ADAL" clId="{2853AE34-46A0-48E1-9872-0D509BE8EEFD}" dt="2020-06-04T17:13:32.244" v="3439"/>
          <ac:spMkLst>
            <pc:docMk/>
            <pc:sldMk cId="1781073545" sldId="637"/>
            <ac:spMk id="9" creationId="{F1D9F3B0-E250-464B-A415-8E3E35A54E84}"/>
          </ac:spMkLst>
        </pc:spChg>
        <pc:picChg chg="add mod">
          <ac:chgData name="(대학원생/컴퓨터공학과)" userId="481f5bcb-cf47-4c89-937a-0cfbb8659ecc" providerId="ADAL" clId="{2853AE34-46A0-48E1-9872-0D509BE8EEFD}" dt="2020-06-04T17:17:29.256" v="3659" actId="1076"/>
          <ac:picMkLst>
            <pc:docMk/>
            <pc:sldMk cId="1781073545" sldId="637"/>
            <ac:picMk id="3" creationId="{045523D0-B7C8-4929-B4F7-858261B8E409}"/>
          </ac:picMkLst>
        </pc:picChg>
        <pc:picChg chg="del">
          <ac:chgData name="(대학원생/컴퓨터공학과)" userId="481f5bcb-cf47-4c89-937a-0cfbb8659ecc" providerId="ADAL" clId="{2853AE34-46A0-48E1-9872-0D509BE8EEFD}" dt="2020-06-04T17:13:34.846" v="3440" actId="478"/>
          <ac:picMkLst>
            <pc:docMk/>
            <pc:sldMk cId="1781073545" sldId="637"/>
            <ac:picMk id="7" creationId="{05133BA1-E976-4C53-AE57-450E60415529}"/>
          </ac:picMkLst>
        </pc:picChg>
        <pc:picChg chg="del">
          <ac:chgData name="(대학원생/컴퓨터공학과)" userId="481f5bcb-cf47-4c89-937a-0cfbb8659ecc" providerId="ADAL" clId="{2853AE34-46A0-48E1-9872-0D509BE8EEFD}" dt="2020-06-04T17:13:35.030" v="3441" actId="478"/>
          <ac:picMkLst>
            <pc:docMk/>
            <pc:sldMk cId="1781073545" sldId="637"/>
            <ac:picMk id="10" creationId="{758C6AAF-720D-4FE8-9A73-853F46CF564D}"/>
          </ac:picMkLst>
        </pc:picChg>
      </pc:sldChg>
      <pc:sldChg chg="addSp delSp modSp add">
        <pc:chgData name="(대학원생/컴퓨터공학과)" userId="481f5bcb-cf47-4c89-937a-0cfbb8659ecc" providerId="ADAL" clId="{2853AE34-46A0-48E1-9872-0D509BE8EEFD}" dt="2020-06-04T17:20:28.599" v="3929" actId="1076"/>
        <pc:sldMkLst>
          <pc:docMk/>
          <pc:sldMk cId="1451858019" sldId="638"/>
        </pc:sldMkLst>
        <pc:spChg chg="mod">
          <ac:chgData name="(대학원생/컴퓨터공학과)" userId="481f5bcb-cf47-4c89-937a-0cfbb8659ecc" providerId="ADAL" clId="{2853AE34-46A0-48E1-9872-0D509BE8EEFD}" dt="2020-06-04T17:18:04.271" v="3676"/>
          <ac:spMkLst>
            <pc:docMk/>
            <pc:sldMk cId="1451858019" sldId="638"/>
            <ac:spMk id="2" creationId="{7C84154A-B5D2-4CD7-8D44-9210D30A6629}"/>
          </ac:spMkLst>
        </pc:spChg>
        <pc:spChg chg="mod">
          <ac:chgData name="(대학원생/컴퓨터공학과)" userId="481f5bcb-cf47-4c89-937a-0cfbb8659ecc" providerId="ADAL" clId="{2853AE34-46A0-48E1-9872-0D509BE8EEFD}" dt="2020-06-04T17:19:48.500" v="3926" actId="20577"/>
          <ac:spMkLst>
            <pc:docMk/>
            <pc:sldMk cId="1451858019" sldId="638"/>
            <ac:spMk id="5" creationId="{6ADF8527-85FC-4038-AA18-8556219F07F9}"/>
          </ac:spMkLst>
        </pc:spChg>
        <pc:spChg chg="del">
          <ac:chgData name="(대학원생/컴퓨터공학과)" userId="481f5bcb-cf47-4c89-937a-0cfbb8659ecc" providerId="ADAL" clId="{2853AE34-46A0-48E1-9872-0D509BE8EEFD}" dt="2020-06-04T17:19:18.555" v="3807" actId="478"/>
          <ac:spMkLst>
            <pc:docMk/>
            <pc:sldMk cId="1451858019" sldId="638"/>
            <ac:spMk id="9" creationId="{F1D9F3B0-E250-464B-A415-8E3E35A54E84}"/>
          </ac:spMkLst>
        </pc:spChg>
        <pc:picChg chg="add mod">
          <ac:chgData name="(대학원생/컴퓨터공학과)" userId="481f5bcb-cf47-4c89-937a-0cfbb8659ecc" providerId="ADAL" clId="{2853AE34-46A0-48E1-9872-0D509BE8EEFD}" dt="2020-06-04T17:20:28.599" v="3929" actId="1076"/>
          <ac:picMkLst>
            <pc:docMk/>
            <pc:sldMk cId="1451858019" sldId="638"/>
            <ac:picMk id="3" creationId="{31444040-6B4D-47F4-81A5-330609FBF5F9}"/>
          </ac:picMkLst>
        </pc:picChg>
        <pc:picChg chg="del">
          <ac:chgData name="(대학원생/컴퓨터공학과)" userId="481f5bcb-cf47-4c89-937a-0cfbb8659ecc" providerId="ADAL" clId="{2853AE34-46A0-48E1-9872-0D509BE8EEFD}" dt="2020-06-04T17:18:23.993" v="3677" actId="478"/>
          <ac:picMkLst>
            <pc:docMk/>
            <pc:sldMk cId="1451858019" sldId="638"/>
            <ac:picMk id="7" creationId="{05133BA1-E976-4C53-AE57-450E60415529}"/>
          </ac:picMkLst>
        </pc:picChg>
        <pc:picChg chg="del">
          <ac:chgData name="(대학원생/컴퓨터공학과)" userId="481f5bcb-cf47-4c89-937a-0cfbb8659ecc" providerId="ADAL" clId="{2853AE34-46A0-48E1-9872-0D509BE8EEFD}" dt="2020-06-04T17:18:24.417" v="3678" actId="478"/>
          <ac:picMkLst>
            <pc:docMk/>
            <pc:sldMk cId="1451858019" sldId="638"/>
            <ac:picMk id="10" creationId="{758C6AAF-720D-4FE8-9A73-853F46CF564D}"/>
          </ac:picMkLst>
        </pc:picChg>
      </pc:sldChg>
    </pc:docChg>
  </pc:docChgLst>
  <pc:docChgLst>
    <pc:chgData name="(대학원생) 조성덕 (컴퓨터공학과)" userId="481f5bcb-cf47-4c89-937a-0cfbb8659ecc" providerId="ADAL" clId="{7CCC9B55-0D2E-4977-9E1A-DCA8CF9471B1}"/>
    <pc:docChg chg="undo redo custSel addSld delSld modSld sldOrd modMainMaster addSection modSection">
      <pc:chgData name="(대학원생) 조성덕 (컴퓨터공학과)" userId="481f5bcb-cf47-4c89-937a-0cfbb8659ecc" providerId="ADAL" clId="{7CCC9B55-0D2E-4977-9E1A-DCA8CF9471B1}" dt="2020-06-26T04:42:01.929" v="4650" actId="1076"/>
      <pc:docMkLst>
        <pc:docMk/>
      </pc:docMkLst>
      <pc:sldChg chg="modSp">
        <pc:chgData name="(대학원생) 조성덕 (컴퓨터공학과)" userId="481f5bcb-cf47-4c89-937a-0cfbb8659ecc" providerId="ADAL" clId="{7CCC9B55-0D2E-4977-9E1A-DCA8CF9471B1}" dt="2020-06-22T00:59:27.611" v="6" actId="20577"/>
        <pc:sldMkLst>
          <pc:docMk/>
          <pc:sldMk cId="3163730023" sldId="623"/>
        </pc:sldMkLst>
        <pc:spChg chg="mod">
          <ac:chgData name="(대학원생) 조성덕 (컴퓨터공학과)" userId="481f5bcb-cf47-4c89-937a-0cfbb8659ecc" providerId="ADAL" clId="{7CCC9B55-0D2E-4977-9E1A-DCA8CF9471B1}" dt="2020-06-22T00:59:27.611" v="6" actId="20577"/>
          <ac:spMkLst>
            <pc:docMk/>
            <pc:sldMk cId="3163730023" sldId="623"/>
            <ac:spMk id="3" creationId="{00000000-0000-0000-0000-000000000000}"/>
          </ac:spMkLst>
        </pc:spChg>
      </pc:sldChg>
      <pc:sldChg chg="addSp delSp modSp">
        <pc:chgData name="(대학원생) 조성덕 (컴퓨터공학과)" userId="481f5bcb-cf47-4c89-937a-0cfbb8659ecc" providerId="ADAL" clId="{7CCC9B55-0D2E-4977-9E1A-DCA8CF9471B1}" dt="2020-06-22T01:20:35.003" v="83" actId="12"/>
        <pc:sldMkLst>
          <pc:docMk/>
          <pc:sldMk cId="2856232279" sldId="624"/>
        </pc:sldMkLst>
        <pc:spChg chg="add del mod">
          <ac:chgData name="(대학원생) 조성덕 (컴퓨터공학과)" userId="481f5bcb-cf47-4c89-937a-0cfbb8659ecc" providerId="ADAL" clId="{7CCC9B55-0D2E-4977-9E1A-DCA8CF9471B1}" dt="2020-06-22T01:18:53.066" v="40" actId="478"/>
          <ac:spMkLst>
            <pc:docMk/>
            <pc:sldMk cId="2856232279" sldId="624"/>
            <ac:spMk id="3" creationId="{94697395-5E6F-4960-95B3-AC765D840BCF}"/>
          </ac:spMkLst>
        </pc:spChg>
        <pc:spChg chg="mod">
          <ac:chgData name="(대학원생) 조성덕 (컴퓨터공학과)" userId="481f5bcb-cf47-4c89-937a-0cfbb8659ecc" providerId="ADAL" clId="{7CCC9B55-0D2E-4977-9E1A-DCA8CF9471B1}" dt="2020-06-22T01:20:16.172" v="81" actId="115"/>
          <ac:spMkLst>
            <pc:docMk/>
            <pc:sldMk cId="2856232279" sldId="624"/>
            <ac:spMk id="6" creationId="{F5D32FC2-280B-4006-ABCF-FF2443822C47}"/>
          </ac:spMkLst>
        </pc:spChg>
        <pc:spChg chg="add del mod">
          <ac:chgData name="(대학원생) 조성덕 (컴퓨터공학과)" userId="481f5bcb-cf47-4c89-937a-0cfbb8659ecc" providerId="ADAL" clId="{7CCC9B55-0D2E-4977-9E1A-DCA8CF9471B1}" dt="2020-06-22T01:18:42.321" v="35"/>
          <ac:spMkLst>
            <pc:docMk/>
            <pc:sldMk cId="2856232279" sldId="624"/>
            <ac:spMk id="8" creationId="{15BFECD0-A4CA-45D5-B499-47F5725D1CF0}"/>
          </ac:spMkLst>
        </pc:spChg>
        <pc:spChg chg="add del mod">
          <ac:chgData name="(대학원생) 조성덕 (컴퓨터공학과)" userId="481f5bcb-cf47-4c89-937a-0cfbb8659ecc" providerId="ADAL" clId="{7CCC9B55-0D2E-4977-9E1A-DCA8CF9471B1}" dt="2020-06-22T01:18:51.429" v="39"/>
          <ac:spMkLst>
            <pc:docMk/>
            <pc:sldMk cId="2856232279" sldId="624"/>
            <ac:spMk id="10" creationId="{6FEEB4D3-0D56-429B-B90C-B5D24937DFE6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2T01:20:35.003" v="83" actId="12"/>
          <ac:spMkLst>
            <pc:docMk/>
            <pc:sldMk cId="2856232279" sldId="624"/>
            <ac:spMk id="11" creationId="{D6886F30-8261-4188-ACA4-F734EC6BF017}"/>
          </ac:spMkLst>
        </pc:spChg>
      </pc:sldChg>
      <pc:sldChg chg="delSp modSp del">
        <pc:chgData name="(대학원생) 조성덕 (컴퓨터공학과)" userId="481f5bcb-cf47-4c89-937a-0cfbb8659ecc" providerId="ADAL" clId="{7CCC9B55-0D2E-4977-9E1A-DCA8CF9471B1}" dt="2020-06-26T04:36:41.463" v="4444" actId="2696"/>
        <pc:sldMkLst>
          <pc:docMk/>
          <pc:sldMk cId="1250434845" sldId="630"/>
        </pc:sldMkLst>
        <pc:spChg chg="mod">
          <ac:chgData name="(대학원생) 조성덕 (컴퓨터공학과)" userId="481f5bcb-cf47-4c89-937a-0cfbb8659ecc" providerId="ADAL" clId="{7CCC9B55-0D2E-4977-9E1A-DCA8CF9471B1}" dt="2020-06-22T01:19:19.175" v="52" actId="20577"/>
          <ac:spMkLst>
            <pc:docMk/>
            <pc:sldMk cId="1250434845" sldId="630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2T01:19:26.083" v="58" actId="20577"/>
          <ac:spMkLst>
            <pc:docMk/>
            <pc:sldMk cId="1250434845" sldId="630"/>
            <ac:spMk id="5" creationId="{EC016563-A1BA-42E6-934D-99C61458A7E7}"/>
          </ac:spMkLst>
        </pc:spChg>
        <pc:grpChg chg="del">
          <ac:chgData name="(대학원생) 조성덕 (컴퓨터공학과)" userId="481f5bcb-cf47-4c89-937a-0cfbb8659ecc" providerId="ADAL" clId="{7CCC9B55-0D2E-4977-9E1A-DCA8CF9471B1}" dt="2020-06-22T01:19:23.591" v="55" actId="478"/>
          <ac:grpSpMkLst>
            <pc:docMk/>
            <pc:sldMk cId="1250434845" sldId="630"/>
            <ac:grpSpMk id="76" creationId="{ACD60E27-CE3D-4A17-9348-B47F214496C9}"/>
          </ac:grpSpMkLst>
        </pc:grpChg>
      </pc:sldChg>
      <pc:sldChg chg="del">
        <pc:chgData name="(대학원생) 조성덕 (컴퓨터공학과)" userId="481f5bcb-cf47-4c89-937a-0cfbb8659ecc" providerId="ADAL" clId="{7CCC9B55-0D2E-4977-9E1A-DCA8CF9471B1}" dt="2020-06-22T01:19:28.139" v="59" actId="2696"/>
        <pc:sldMkLst>
          <pc:docMk/>
          <pc:sldMk cId="524044155" sldId="631"/>
        </pc:sldMkLst>
      </pc:sldChg>
      <pc:sldChg chg="del">
        <pc:chgData name="(대학원생) 조성덕 (컴퓨터공학과)" userId="481f5bcb-cf47-4c89-937a-0cfbb8659ecc" providerId="ADAL" clId="{7CCC9B55-0D2E-4977-9E1A-DCA8CF9471B1}" dt="2020-06-22T01:20:48.791" v="85" actId="2696"/>
        <pc:sldMkLst>
          <pc:docMk/>
          <pc:sldMk cId="2032817833" sldId="632"/>
        </pc:sldMkLst>
      </pc:sldChg>
      <pc:sldChg chg="addSp delSp modSp del">
        <pc:chgData name="(대학원생) 조성덕 (컴퓨터공학과)" userId="481f5bcb-cf47-4c89-937a-0cfbb8659ecc" providerId="ADAL" clId="{7CCC9B55-0D2E-4977-9E1A-DCA8CF9471B1}" dt="2020-06-26T04:36:39.226" v="4442" actId="2696"/>
        <pc:sldMkLst>
          <pc:docMk/>
          <pc:sldMk cId="65135362" sldId="633"/>
        </pc:sldMkLst>
        <pc:spChg chg="mod">
          <ac:chgData name="(대학원생) 조성덕 (컴퓨터공학과)" userId="481f5bcb-cf47-4c89-937a-0cfbb8659ecc" providerId="ADAL" clId="{7CCC9B55-0D2E-4977-9E1A-DCA8CF9471B1}" dt="2020-06-25T13:22:56.917" v="1258" actId="20577"/>
          <ac:spMkLst>
            <pc:docMk/>
            <pc:sldMk cId="65135362" sldId="633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5T13:29:29.202" v="1553" actId="20577"/>
          <ac:spMkLst>
            <pc:docMk/>
            <pc:sldMk cId="65135362" sldId="633"/>
            <ac:spMk id="5" creationId="{EC016563-A1BA-42E6-934D-99C61458A7E7}"/>
          </ac:spMkLst>
        </pc:spChg>
        <pc:graphicFrameChg chg="del">
          <ac:chgData name="(대학원생) 조성덕 (컴퓨터공학과)" userId="481f5bcb-cf47-4c89-937a-0cfbb8659ecc" providerId="ADAL" clId="{7CCC9B55-0D2E-4977-9E1A-DCA8CF9471B1}" dt="2020-06-22T01:21:05.096" v="100" actId="478"/>
          <ac:graphicFrameMkLst>
            <pc:docMk/>
            <pc:sldMk cId="65135362" sldId="633"/>
            <ac:graphicFrameMk id="6" creationId="{5B6438C5-717A-4411-95EB-3F0625A7EB39}"/>
          </ac:graphicFrameMkLst>
        </pc:graphicFrameChg>
        <pc:picChg chg="add mod">
          <ac:chgData name="(대학원생) 조성덕 (컴퓨터공학과)" userId="481f5bcb-cf47-4c89-937a-0cfbb8659ecc" providerId="ADAL" clId="{7CCC9B55-0D2E-4977-9E1A-DCA8CF9471B1}" dt="2020-06-25T13:29:30.434" v="1554" actId="1076"/>
          <ac:picMkLst>
            <pc:docMk/>
            <pc:sldMk cId="65135362" sldId="633"/>
            <ac:picMk id="7" creationId="{01702A2C-5EBE-4BA6-88CF-40D6A0E43F7C}"/>
          </ac:picMkLst>
        </pc:picChg>
        <pc:picChg chg="add del">
          <ac:chgData name="(대학원생) 조성덕 (컴퓨터공학과)" userId="481f5bcb-cf47-4c89-937a-0cfbb8659ecc" providerId="ADAL" clId="{7CCC9B55-0D2E-4977-9E1A-DCA8CF9471B1}" dt="2020-06-25T13:28:19.902" v="1392"/>
          <ac:picMkLst>
            <pc:docMk/>
            <pc:sldMk cId="65135362" sldId="633"/>
            <ac:picMk id="8" creationId="{64DE3AC7-E682-4419-A7DF-2D60AA7E9423}"/>
          </ac:picMkLst>
        </pc:picChg>
        <pc:picChg chg="del">
          <ac:chgData name="(대학원생) 조성덕 (컴퓨터공학과)" userId="481f5bcb-cf47-4c89-937a-0cfbb8659ecc" providerId="ADAL" clId="{7CCC9B55-0D2E-4977-9E1A-DCA8CF9471B1}" dt="2020-06-22T01:21:01.959" v="99" actId="478"/>
          <ac:picMkLst>
            <pc:docMk/>
            <pc:sldMk cId="65135362" sldId="633"/>
            <ac:picMk id="12" creationId="{E0141F28-8503-4D6B-B1DE-AF46F11F7053}"/>
          </ac:picMkLst>
        </pc:picChg>
      </pc:sldChg>
      <pc:sldChg chg="modSp">
        <pc:chgData name="(대학원생) 조성덕 (컴퓨터공학과)" userId="481f5bcb-cf47-4c89-937a-0cfbb8659ecc" providerId="ADAL" clId="{7CCC9B55-0D2E-4977-9E1A-DCA8CF9471B1}" dt="2020-06-22T01:20:41.703" v="84" actId="12"/>
        <pc:sldMkLst>
          <pc:docMk/>
          <pc:sldMk cId="3405042843" sldId="634"/>
        </pc:sldMkLst>
        <pc:spChg chg="mod">
          <ac:chgData name="(대학원생) 조성덕 (컴퓨터공학과)" userId="481f5bcb-cf47-4c89-937a-0cfbb8659ecc" providerId="ADAL" clId="{7CCC9B55-0D2E-4977-9E1A-DCA8CF9471B1}" dt="2020-06-22T01:20:41.703" v="84" actId="12"/>
          <ac:spMkLst>
            <pc:docMk/>
            <pc:sldMk cId="3405042843" sldId="634"/>
            <ac:spMk id="3" creationId="{94697395-5E6F-4960-95B3-AC765D840BCF}"/>
          </ac:spMkLst>
        </pc:spChg>
        <pc:spChg chg="mod">
          <ac:chgData name="(대학원생) 조성덕 (컴퓨터공학과)" userId="481f5bcb-cf47-4c89-937a-0cfbb8659ecc" providerId="ADAL" clId="{7CCC9B55-0D2E-4977-9E1A-DCA8CF9471B1}" dt="2020-06-22T01:20:41.703" v="84" actId="12"/>
          <ac:spMkLst>
            <pc:docMk/>
            <pc:sldMk cId="3405042843" sldId="634"/>
            <ac:spMk id="6" creationId="{F5D32FC2-280B-4006-ABCF-FF2443822C47}"/>
          </ac:spMkLst>
        </pc:spChg>
      </pc:sldChg>
      <pc:sldChg chg="addSp delSp modSp add">
        <pc:chgData name="(대학원생) 조성덕 (컴퓨터공학과)" userId="481f5bcb-cf47-4c89-937a-0cfbb8659ecc" providerId="ADAL" clId="{7CCC9B55-0D2E-4977-9E1A-DCA8CF9471B1}" dt="2020-06-26T04:40:56.901" v="4636" actId="1076"/>
        <pc:sldMkLst>
          <pc:docMk/>
          <pc:sldMk cId="78245015" sldId="635"/>
        </pc:sldMkLst>
        <pc:spChg chg="mod">
          <ac:chgData name="(대학원생) 조성덕 (컴퓨터공학과)" userId="481f5bcb-cf47-4c89-937a-0cfbb8659ecc" providerId="ADAL" clId="{7CCC9B55-0D2E-4977-9E1A-DCA8CF9471B1}" dt="2020-06-25T03:07:24.376" v="129" actId="20577"/>
          <ac:spMkLst>
            <pc:docMk/>
            <pc:sldMk cId="78245015" sldId="635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6T04:37:40.971" v="4466" actId="20577"/>
          <ac:spMkLst>
            <pc:docMk/>
            <pc:sldMk cId="78245015" sldId="635"/>
            <ac:spMk id="5" creationId="{EC016563-A1BA-42E6-934D-99C61458A7E7}"/>
          </ac:spMkLst>
        </pc:spChg>
        <pc:graphicFrameChg chg="add del mod">
          <ac:chgData name="(대학원생) 조성덕 (컴퓨터공학과)" userId="481f5bcb-cf47-4c89-937a-0cfbb8659ecc" providerId="ADAL" clId="{7CCC9B55-0D2E-4977-9E1A-DCA8CF9471B1}" dt="2020-06-25T03:07:39.907" v="134" actId="3680"/>
          <ac:graphicFrameMkLst>
            <pc:docMk/>
            <pc:sldMk cId="78245015" sldId="635"/>
            <ac:graphicFrameMk id="6" creationId="{F22DF249-251F-4CC8-B01F-CDE663F419DE}"/>
          </ac:graphicFrameMkLst>
        </pc:graphicFrameChg>
        <pc:graphicFrameChg chg="add mod modGraphic">
          <ac:chgData name="(대학원생) 조성덕 (컴퓨터공학과)" userId="481f5bcb-cf47-4c89-937a-0cfbb8659ecc" providerId="ADAL" clId="{7CCC9B55-0D2E-4977-9E1A-DCA8CF9471B1}" dt="2020-06-26T04:40:56.901" v="4636" actId="1076"/>
          <ac:graphicFrameMkLst>
            <pc:docMk/>
            <pc:sldMk cId="78245015" sldId="635"/>
            <ac:graphicFrameMk id="8" creationId="{5E4DCE6D-32B5-44CB-A0B5-5AFAA0B20531}"/>
          </ac:graphicFrameMkLst>
        </pc:graphicFrameChg>
        <pc:picChg chg="add mod">
          <ac:chgData name="(대학원생) 조성덕 (컴퓨터공학과)" userId="481f5bcb-cf47-4c89-937a-0cfbb8659ecc" providerId="ADAL" clId="{7CCC9B55-0D2E-4977-9E1A-DCA8CF9471B1}" dt="2020-06-26T04:37:37.350" v="4463" actId="1076"/>
          <ac:picMkLst>
            <pc:docMk/>
            <pc:sldMk cId="78245015" sldId="635"/>
            <ac:picMk id="10" creationId="{FCFD85F7-835E-4089-AD43-7B08B700793E}"/>
          </ac:picMkLst>
        </pc:picChg>
      </pc:sldChg>
      <pc:sldChg chg="del">
        <pc:chgData name="(대학원생) 조성덕 (컴퓨터공학과)" userId="481f5bcb-cf47-4c89-937a-0cfbb8659ecc" providerId="ADAL" clId="{7CCC9B55-0D2E-4977-9E1A-DCA8CF9471B1}" dt="2020-06-22T01:20:50.013" v="87" actId="2696"/>
        <pc:sldMkLst>
          <pc:docMk/>
          <pc:sldMk cId="444161085" sldId="635"/>
        </pc:sldMkLst>
      </pc:sldChg>
      <pc:sldChg chg="addSp modSp add del ord">
        <pc:chgData name="(대학원생) 조성덕 (컴퓨터공학과)" userId="481f5bcb-cf47-4c89-937a-0cfbb8659ecc" providerId="ADAL" clId="{7CCC9B55-0D2E-4977-9E1A-DCA8CF9471B1}" dt="2020-06-26T04:36:39.228" v="4443" actId="2696"/>
        <pc:sldMkLst>
          <pc:docMk/>
          <pc:sldMk cId="953813752" sldId="636"/>
        </pc:sldMkLst>
        <pc:spChg chg="mod">
          <ac:chgData name="(대학원생) 조성덕 (컴퓨터공학과)" userId="481f5bcb-cf47-4c89-937a-0cfbb8659ecc" providerId="ADAL" clId="{7CCC9B55-0D2E-4977-9E1A-DCA8CF9471B1}" dt="2020-06-25T12:49:20.266" v="665" actId="20577"/>
          <ac:spMkLst>
            <pc:docMk/>
            <pc:sldMk cId="953813752" sldId="636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5T13:28:06.710" v="1388" actId="20577"/>
          <ac:spMkLst>
            <pc:docMk/>
            <pc:sldMk cId="953813752" sldId="636"/>
            <ac:spMk id="5" creationId="{EC016563-A1BA-42E6-934D-99C61458A7E7}"/>
          </ac:spMkLst>
        </pc:spChg>
        <pc:picChg chg="add mod">
          <ac:chgData name="(대학원생) 조성덕 (컴퓨터공학과)" userId="481f5bcb-cf47-4c89-937a-0cfbb8659ecc" providerId="ADAL" clId="{7CCC9B55-0D2E-4977-9E1A-DCA8CF9471B1}" dt="2020-06-25T12:55:51.379" v="1204" actId="1076"/>
          <ac:picMkLst>
            <pc:docMk/>
            <pc:sldMk cId="953813752" sldId="636"/>
            <ac:picMk id="7" creationId="{1F6B2774-CEA0-4280-8AE0-77F0DC46CA7A}"/>
          </ac:picMkLst>
        </pc:picChg>
      </pc:sldChg>
      <pc:sldChg chg="del">
        <pc:chgData name="(대학원생) 조성덕 (컴퓨터공학과)" userId="481f5bcb-cf47-4c89-937a-0cfbb8659ecc" providerId="ADAL" clId="{7CCC9B55-0D2E-4977-9E1A-DCA8CF9471B1}" dt="2020-06-22T01:20:49.438" v="86" actId="2696"/>
        <pc:sldMkLst>
          <pc:docMk/>
          <pc:sldMk cId="2530448611" sldId="636"/>
        </pc:sldMkLst>
      </pc:sldChg>
      <pc:sldChg chg="del">
        <pc:chgData name="(대학원생) 조성덕 (컴퓨터공학과)" userId="481f5bcb-cf47-4c89-937a-0cfbb8659ecc" providerId="ADAL" clId="{7CCC9B55-0D2E-4977-9E1A-DCA8CF9471B1}" dt="2020-06-22T01:20:50.637" v="88" actId="2696"/>
        <pc:sldMkLst>
          <pc:docMk/>
          <pc:sldMk cId="411640376" sldId="637"/>
        </pc:sldMkLst>
      </pc:sldChg>
      <pc:sldChg chg="modSp add del">
        <pc:chgData name="(대학원생) 조성덕 (컴퓨터공학과)" userId="481f5bcb-cf47-4c89-937a-0cfbb8659ecc" providerId="ADAL" clId="{7CCC9B55-0D2E-4977-9E1A-DCA8CF9471B1}" dt="2020-06-26T04:36:39.224" v="4441" actId="2696"/>
        <pc:sldMkLst>
          <pc:docMk/>
          <pc:sldMk cId="462044973" sldId="637"/>
        </pc:sldMkLst>
        <pc:spChg chg="mod">
          <ac:chgData name="(대학원생) 조성덕 (컴퓨터공학과)" userId="481f5bcb-cf47-4c89-937a-0cfbb8659ecc" providerId="ADAL" clId="{7CCC9B55-0D2E-4977-9E1A-DCA8CF9471B1}" dt="2020-06-25T14:39:40.843" v="1571" actId="20577"/>
          <ac:spMkLst>
            <pc:docMk/>
            <pc:sldMk cId="462044973" sldId="637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5T14:41:35.041" v="1750" actId="20577"/>
          <ac:spMkLst>
            <pc:docMk/>
            <pc:sldMk cId="462044973" sldId="637"/>
            <ac:spMk id="5" creationId="{EC016563-A1BA-42E6-934D-99C61458A7E7}"/>
          </ac:spMkLst>
        </pc:spChg>
      </pc:sldChg>
      <pc:sldChg chg="add del">
        <pc:chgData name="(대학원생) 조성덕 (컴퓨터공학과)" userId="481f5bcb-cf47-4c89-937a-0cfbb8659ecc" providerId="ADAL" clId="{7CCC9B55-0D2E-4977-9E1A-DCA8CF9471B1}" dt="2020-06-25T14:39:34.036" v="1556"/>
        <pc:sldMkLst>
          <pc:docMk/>
          <pc:sldMk cId="833878320" sldId="637"/>
        </pc:sldMkLst>
      </pc:sldChg>
      <pc:sldChg chg="del">
        <pc:chgData name="(대학원생) 조성덕 (컴퓨터공학과)" userId="481f5bcb-cf47-4c89-937a-0cfbb8659ecc" providerId="ADAL" clId="{7CCC9B55-0D2E-4977-9E1A-DCA8CF9471B1}" dt="2020-06-22T01:20:52.396" v="90" actId="2696"/>
        <pc:sldMkLst>
          <pc:docMk/>
          <pc:sldMk cId="292112764" sldId="638"/>
        </pc:sldMkLst>
      </pc:sldChg>
      <pc:sldChg chg="addSp modSp add ord">
        <pc:chgData name="(대학원생) 조성덕 (컴퓨터공학과)" userId="481f5bcb-cf47-4c89-937a-0cfbb8659ecc" providerId="ADAL" clId="{7CCC9B55-0D2E-4977-9E1A-DCA8CF9471B1}" dt="2020-06-26T02:40:15.506" v="3139" actId="1076"/>
        <pc:sldMkLst>
          <pc:docMk/>
          <pc:sldMk cId="3663338475" sldId="638"/>
        </pc:sldMkLst>
        <pc:spChg chg="mod">
          <ac:chgData name="(대학원생) 조성덕 (컴퓨터공학과)" userId="481f5bcb-cf47-4c89-937a-0cfbb8659ecc" providerId="ADAL" clId="{7CCC9B55-0D2E-4977-9E1A-DCA8CF9471B1}" dt="2020-06-26T02:26:26.305" v="2571" actId="20577"/>
          <ac:spMkLst>
            <pc:docMk/>
            <pc:sldMk cId="3663338475" sldId="638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6T02:37:59.681" v="2935" actId="5793"/>
          <ac:spMkLst>
            <pc:docMk/>
            <pc:sldMk cId="3663338475" sldId="638"/>
            <ac:spMk id="5" creationId="{EC016563-A1BA-42E6-934D-99C61458A7E7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40:15.506" v="3139" actId="1076"/>
          <ac:spMkLst>
            <pc:docMk/>
            <pc:sldMk cId="3663338475" sldId="638"/>
            <ac:spMk id="10" creationId="{1582247C-C1AA-4327-8E26-E5E5764062B7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40:15.506" v="3139" actId="1076"/>
          <ac:spMkLst>
            <pc:docMk/>
            <pc:sldMk cId="3663338475" sldId="638"/>
            <ac:spMk id="11" creationId="{1610EA89-B840-40CD-8625-B54D930A8CCA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40:15.506" v="3139" actId="1076"/>
          <ac:spMkLst>
            <pc:docMk/>
            <pc:sldMk cId="3663338475" sldId="638"/>
            <ac:spMk id="12" creationId="{D3871AA2-F7C8-476B-98A7-4C6E5BEDBBB3}"/>
          </ac:spMkLst>
        </pc:spChg>
        <pc:graphicFrameChg chg="add mod modGraphic">
          <ac:chgData name="(대학원생) 조성덕 (컴퓨터공학과)" userId="481f5bcb-cf47-4c89-937a-0cfbb8659ecc" providerId="ADAL" clId="{7CCC9B55-0D2E-4977-9E1A-DCA8CF9471B1}" dt="2020-06-26T02:40:15.506" v="3139" actId="1076"/>
          <ac:graphicFrameMkLst>
            <pc:docMk/>
            <pc:sldMk cId="3663338475" sldId="638"/>
            <ac:graphicFrameMk id="6" creationId="{7E97569F-6DBC-4FA0-B934-1E0E9B5A8B20}"/>
          </ac:graphicFrameMkLst>
        </pc:graphicFrameChg>
        <pc:picChg chg="add mod">
          <ac:chgData name="(대학원생) 조성덕 (컴퓨터공학과)" userId="481f5bcb-cf47-4c89-937a-0cfbb8659ecc" providerId="ADAL" clId="{7CCC9B55-0D2E-4977-9E1A-DCA8CF9471B1}" dt="2020-06-26T02:40:15.506" v="3139" actId="1076"/>
          <ac:picMkLst>
            <pc:docMk/>
            <pc:sldMk cId="3663338475" sldId="638"/>
            <ac:picMk id="7" creationId="{5CC68AC4-2D8D-4F23-BFA3-81041F8F6DC1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40:15.506" v="3139" actId="1076"/>
          <ac:picMkLst>
            <pc:docMk/>
            <pc:sldMk cId="3663338475" sldId="638"/>
            <ac:picMk id="8" creationId="{FA3EFE9F-9A7B-436E-B04F-D9A4EEEB8D15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40:15.506" v="3139" actId="1076"/>
          <ac:picMkLst>
            <pc:docMk/>
            <pc:sldMk cId="3663338475" sldId="638"/>
            <ac:picMk id="9" creationId="{4DDA1516-5712-494D-A0E1-1DB0661CCDEC}"/>
          </ac:picMkLst>
        </pc:picChg>
      </pc:sldChg>
      <pc:sldChg chg="modSp add del">
        <pc:chgData name="(대학원생) 조성덕 (컴퓨터공학과)" userId="481f5bcb-cf47-4c89-937a-0cfbb8659ecc" providerId="ADAL" clId="{7CCC9B55-0D2E-4977-9E1A-DCA8CF9471B1}" dt="2020-06-26T04:36:50.693" v="4446" actId="2696"/>
        <pc:sldMkLst>
          <pc:docMk/>
          <pc:sldMk cId="62247737" sldId="639"/>
        </pc:sldMkLst>
        <pc:spChg chg="mod">
          <ac:chgData name="(대학원생) 조성덕 (컴퓨터공학과)" userId="481f5bcb-cf47-4c89-937a-0cfbb8659ecc" providerId="ADAL" clId="{7CCC9B55-0D2E-4977-9E1A-DCA8CF9471B1}" dt="2020-06-26T03:44:50.622" v="4440" actId="20577"/>
          <ac:spMkLst>
            <pc:docMk/>
            <pc:sldMk cId="62247737" sldId="639"/>
            <ac:spMk id="2" creationId="{C0ED76FE-EA1B-4712-97A2-9A1179210E48}"/>
          </ac:spMkLst>
        </pc:spChg>
      </pc:sldChg>
      <pc:sldChg chg="del">
        <pc:chgData name="(대학원생) 조성덕 (컴퓨터공학과)" userId="481f5bcb-cf47-4c89-937a-0cfbb8659ecc" providerId="ADAL" clId="{7CCC9B55-0D2E-4977-9E1A-DCA8CF9471B1}" dt="2020-06-22T01:20:51.318" v="89" actId="2696"/>
        <pc:sldMkLst>
          <pc:docMk/>
          <pc:sldMk cId="1824768178" sldId="639"/>
        </pc:sldMkLst>
      </pc:sldChg>
      <pc:sldChg chg="addSp delSp modSp add">
        <pc:chgData name="(대학원생) 조성덕 (컴퓨터공학과)" userId="481f5bcb-cf47-4c89-937a-0cfbb8659ecc" providerId="ADAL" clId="{7CCC9B55-0D2E-4977-9E1A-DCA8CF9471B1}" dt="2020-06-26T02:25:59.319" v="2561" actId="20577"/>
        <pc:sldMkLst>
          <pc:docMk/>
          <pc:sldMk cId="1379368795" sldId="640"/>
        </pc:sldMkLst>
        <pc:spChg chg="mod">
          <ac:chgData name="(대학원생) 조성덕 (컴퓨터공학과)" userId="481f5bcb-cf47-4c89-937a-0cfbb8659ecc" providerId="ADAL" clId="{7CCC9B55-0D2E-4977-9E1A-DCA8CF9471B1}" dt="2020-06-26T02:22:11.699" v="2415" actId="20577"/>
          <ac:spMkLst>
            <pc:docMk/>
            <pc:sldMk cId="1379368795" sldId="640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6T02:22:18.706" v="2418" actId="20577"/>
          <ac:spMkLst>
            <pc:docMk/>
            <pc:sldMk cId="1379368795" sldId="640"/>
            <ac:spMk id="5" creationId="{EC016563-A1BA-42E6-934D-99C61458A7E7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22:01.089" v="2398" actId="1076"/>
          <ac:spMkLst>
            <pc:docMk/>
            <pc:sldMk cId="1379368795" sldId="640"/>
            <ac:spMk id="8" creationId="{A89F4B39-2D3F-4E6B-BFAC-04531BB7DEAC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1:58:46.574" v="1875" actId="1076"/>
          <ac:spMkLst>
            <pc:docMk/>
            <pc:sldMk cId="1379368795" sldId="640"/>
            <ac:spMk id="10" creationId="{6CF75DA5-C34D-412F-B2AD-23092A9CE7DA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0:58.138" v="2124" actId="12788"/>
          <ac:spMkLst>
            <pc:docMk/>
            <pc:sldMk cId="1379368795" sldId="640"/>
            <ac:spMk id="12" creationId="{FB2414BA-5AA4-45E1-BCD6-2136C5A5849B}"/>
          </ac:spMkLst>
        </pc:spChg>
        <pc:spChg chg="add del mod">
          <ac:chgData name="(대학원생) 조성덕 (컴퓨터공학과)" userId="481f5bcb-cf47-4c89-937a-0cfbb8659ecc" providerId="ADAL" clId="{7CCC9B55-0D2E-4977-9E1A-DCA8CF9471B1}" dt="2020-06-26T02:03:38.231" v="1905" actId="478"/>
          <ac:spMkLst>
            <pc:docMk/>
            <pc:sldMk cId="1379368795" sldId="640"/>
            <ac:spMk id="13" creationId="{49B5789D-D623-4449-A672-2C9297460CA2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0:58.138" v="2124" actId="12788"/>
          <ac:spMkLst>
            <pc:docMk/>
            <pc:sldMk cId="1379368795" sldId="640"/>
            <ac:spMk id="14" creationId="{2FB34AAE-741E-4221-94FB-CBAA185E46AB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4:38.138" v="2272" actId="14100"/>
          <ac:spMkLst>
            <pc:docMk/>
            <pc:sldMk cId="1379368795" sldId="640"/>
            <ac:spMk id="15" creationId="{9E4D427B-7D6C-4D5E-8F6E-D43C2A1DBE26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0:37.376" v="2120" actId="164"/>
          <ac:spMkLst>
            <pc:docMk/>
            <pc:sldMk cId="1379368795" sldId="640"/>
            <ac:spMk id="16" creationId="{ACF08547-335C-49E0-BBA1-43EC41EB75C1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22:29.078" v="2421" actId="1076"/>
          <ac:spMkLst>
            <pc:docMk/>
            <pc:sldMk cId="1379368795" sldId="640"/>
            <ac:spMk id="17" creationId="{2FD06EBA-79DD-45F1-AFE3-7DFF31BE8A1F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23:56.919" v="2451" actId="1076"/>
          <ac:spMkLst>
            <pc:docMk/>
            <pc:sldMk cId="1379368795" sldId="640"/>
            <ac:spMk id="18" creationId="{0D21962C-021B-480A-B326-B986F7325C20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23:51.030" v="2450" actId="1076"/>
          <ac:spMkLst>
            <pc:docMk/>
            <pc:sldMk cId="1379368795" sldId="640"/>
            <ac:spMk id="20" creationId="{5284EF9E-AD6A-4E5A-8D7A-760FB956139F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23:51.030" v="2450" actId="1076"/>
          <ac:spMkLst>
            <pc:docMk/>
            <pc:sldMk cId="1379368795" sldId="640"/>
            <ac:spMk id="21" creationId="{D06C655D-3C24-4847-9495-A7BCAB003338}"/>
          </ac:spMkLst>
        </pc:spChg>
        <pc:spChg chg="add del mod">
          <ac:chgData name="(대학원생) 조성덕 (컴퓨터공학과)" userId="481f5bcb-cf47-4c89-937a-0cfbb8659ecc" providerId="ADAL" clId="{7CCC9B55-0D2E-4977-9E1A-DCA8CF9471B1}" dt="2020-06-26T02:08:47.171" v="2086"/>
          <ac:spMkLst>
            <pc:docMk/>
            <pc:sldMk cId="1379368795" sldId="640"/>
            <ac:spMk id="22" creationId="{03CC499A-D6DB-45F5-AF0F-489DF91A7CF5}"/>
          </ac:spMkLst>
        </pc:spChg>
        <pc:spChg chg="add del mod">
          <ac:chgData name="(대학원생) 조성덕 (컴퓨터공학과)" userId="481f5bcb-cf47-4c89-937a-0cfbb8659ecc" providerId="ADAL" clId="{7CCC9B55-0D2E-4977-9E1A-DCA8CF9471B1}" dt="2020-06-26T02:08:47.171" v="2086"/>
          <ac:spMkLst>
            <pc:docMk/>
            <pc:sldMk cId="1379368795" sldId="640"/>
            <ac:spMk id="23" creationId="{20126C2D-7FCC-40AF-BC21-B24259E3C56C}"/>
          </ac:spMkLst>
        </pc:spChg>
        <pc:spChg chg="mod">
          <ac:chgData name="(대학원생) 조성덕 (컴퓨터공학과)" userId="481f5bcb-cf47-4c89-937a-0cfbb8659ecc" providerId="ADAL" clId="{7CCC9B55-0D2E-4977-9E1A-DCA8CF9471B1}" dt="2020-06-26T02:08:52.173" v="2090" actId="20577"/>
          <ac:spMkLst>
            <pc:docMk/>
            <pc:sldMk cId="1379368795" sldId="640"/>
            <ac:spMk id="26" creationId="{CB03F5D6-3F36-43EF-99B3-5807C28E0DEC}"/>
          </ac:spMkLst>
        </pc:spChg>
        <pc:spChg chg="mod">
          <ac:chgData name="(대학원생) 조성덕 (컴퓨터공학과)" userId="481f5bcb-cf47-4c89-937a-0cfbb8659ecc" providerId="ADAL" clId="{7CCC9B55-0D2E-4977-9E1A-DCA8CF9471B1}" dt="2020-06-26T02:09:00.835" v="2102" actId="20577"/>
          <ac:spMkLst>
            <pc:docMk/>
            <pc:sldMk cId="1379368795" sldId="640"/>
            <ac:spMk id="27" creationId="{3D7D1BE4-31A7-43A7-8978-7A5FEF8C094A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8:55.937" v="2331" actId="1076"/>
          <ac:spMkLst>
            <pc:docMk/>
            <pc:sldMk cId="1379368795" sldId="640"/>
            <ac:spMk id="38" creationId="{D9E0E0D7-9775-40B9-B797-26BD42816F31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23:02.297" v="2444" actId="1076"/>
          <ac:spMkLst>
            <pc:docMk/>
            <pc:sldMk cId="1379368795" sldId="640"/>
            <ac:spMk id="39" creationId="{281DDF7B-765C-4966-896E-1955C948071C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8:55.937" v="2331" actId="1076"/>
          <ac:spMkLst>
            <pc:docMk/>
            <pc:sldMk cId="1379368795" sldId="640"/>
            <ac:spMk id="41" creationId="{25D67383-A4E0-4D68-A697-00367462B2CA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8:55.937" v="2331" actId="1076"/>
          <ac:spMkLst>
            <pc:docMk/>
            <pc:sldMk cId="1379368795" sldId="640"/>
            <ac:spMk id="42" creationId="{112AE392-C731-4C96-90A2-255801A3EEB3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8:55.937" v="2331" actId="1076"/>
          <ac:spMkLst>
            <pc:docMk/>
            <pc:sldMk cId="1379368795" sldId="640"/>
            <ac:spMk id="53" creationId="{DAFD5BE0-146D-40DD-BFF6-8CECCEDBEC52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9:25.702" v="2345" actId="1076"/>
          <ac:spMkLst>
            <pc:docMk/>
            <pc:sldMk cId="1379368795" sldId="640"/>
            <ac:spMk id="54" creationId="{6C2BF944-B2AA-4D55-B9E4-028588EBAB64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18:55.937" v="2331" actId="1076"/>
          <ac:spMkLst>
            <pc:docMk/>
            <pc:sldMk cId="1379368795" sldId="640"/>
            <ac:spMk id="58" creationId="{8F925420-9668-47A7-9D34-C3C044DBE553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2:25:59.319" v="2561" actId="20577"/>
          <ac:spMkLst>
            <pc:docMk/>
            <pc:sldMk cId="1379368795" sldId="640"/>
            <ac:spMk id="127" creationId="{537D45E6-64BB-4B7B-BFAF-B206F5FBC848}"/>
          </ac:spMkLst>
        </pc:spChg>
        <pc:grpChg chg="add mod">
          <ac:chgData name="(대학원생) 조성덕 (컴퓨터공학과)" userId="481f5bcb-cf47-4c89-937a-0cfbb8659ecc" providerId="ADAL" clId="{7CCC9B55-0D2E-4977-9E1A-DCA8CF9471B1}" dt="2020-06-26T02:22:25.697" v="2420" actId="1076"/>
          <ac:grpSpMkLst>
            <pc:docMk/>
            <pc:sldMk cId="1379368795" sldId="640"/>
            <ac:grpSpMk id="11" creationId="{DF2B9E45-9304-49A3-9C88-2FD21879398E}"/>
          </ac:grpSpMkLst>
        </pc:grpChg>
        <pc:grpChg chg="add mod">
          <ac:chgData name="(대학원생) 조성덕 (컴퓨터공학과)" userId="481f5bcb-cf47-4c89-937a-0cfbb8659ecc" providerId="ADAL" clId="{7CCC9B55-0D2E-4977-9E1A-DCA8CF9471B1}" dt="2020-06-26T02:18:55.937" v="2331" actId="1076"/>
          <ac:grpSpMkLst>
            <pc:docMk/>
            <pc:sldMk cId="1379368795" sldId="640"/>
            <ac:grpSpMk id="19" creationId="{8A7F8D2B-228D-4B23-B83B-FE7CB7E9D0DD}"/>
          </ac:grpSpMkLst>
        </pc:grpChg>
        <pc:grpChg chg="add mod">
          <ac:chgData name="(대학원생) 조성덕 (컴퓨터공학과)" userId="481f5bcb-cf47-4c89-937a-0cfbb8659ecc" providerId="ADAL" clId="{7CCC9B55-0D2E-4977-9E1A-DCA8CF9471B1}" dt="2020-06-26T02:18:55.937" v="2331" actId="1076"/>
          <ac:grpSpMkLst>
            <pc:docMk/>
            <pc:sldMk cId="1379368795" sldId="640"/>
            <ac:grpSpMk id="24" creationId="{44305FE4-90E7-4962-A355-EE715D6364EF}"/>
          </ac:grpSpMkLst>
        </pc:grpChg>
        <pc:grpChg chg="add mod">
          <ac:chgData name="(대학원생) 조성덕 (컴퓨터공학과)" userId="481f5bcb-cf47-4c89-937a-0cfbb8659ecc" providerId="ADAL" clId="{7CCC9B55-0D2E-4977-9E1A-DCA8CF9471B1}" dt="2020-06-26T02:23:35.838" v="2448" actId="1076"/>
          <ac:grpSpMkLst>
            <pc:docMk/>
            <pc:sldMk cId="1379368795" sldId="640"/>
            <ac:grpSpMk id="28" creationId="{DFDDBA8C-9898-4EFC-98F4-98E9170726D2}"/>
          </ac:grpSpMkLst>
        </pc:grpChg>
        <pc:picChg chg="add mod modCrop">
          <ac:chgData name="(대학원생) 조성덕 (컴퓨터공학과)" userId="481f5bcb-cf47-4c89-937a-0cfbb8659ecc" providerId="ADAL" clId="{7CCC9B55-0D2E-4977-9E1A-DCA8CF9471B1}" dt="2020-06-26T02:25:12.860" v="2517" actId="1076"/>
          <ac:picMkLst>
            <pc:docMk/>
            <pc:sldMk cId="1379368795" sldId="640"/>
            <ac:picMk id="7" creationId="{70C5B930-50A4-4D10-9E12-6C46247960B6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1:58:51.893" v="1876" actId="1076"/>
          <ac:picMkLst>
            <pc:docMk/>
            <pc:sldMk cId="1379368795" sldId="640"/>
            <ac:picMk id="9" creationId="{7131F25C-8483-4467-AC68-FCDB4D381E42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20:45.680" v="2376" actId="571"/>
          <ac:picMkLst>
            <pc:docMk/>
            <pc:sldMk cId="1379368795" sldId="640"/>
            <ac:picMk id="104" creationId="{51608814-63BE-4979-BF63-D0CB5BF55B6C}"/>
          </ac:picMkLst>
        </pc:picChg>
        <pc:cxnChg chg="add mod">
          <ac:chgData name="(대학원생) 조성덕 (컴퓨터공학과)" userId="481f5bcb-cf47-4c89-937a-0cfbb8659ecc" providerId="ADAL" clId="{7CCC9B55-0D2E-4977-9E1A-DCA8CF9471B1}" dt="2020-06-26T02:23:14.522" v="2446" actId="14100"/>
          <ac:cxnSpMkLst>
            <pc:docMk/>
            <pc:sldMk cId="1379368795" sldId="640"/>
            <ac:cxnSpMk id="30" creationId="{35007978-F659-49E4-9ECF-2B0C02BB85F0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19:04.180" v="2335" actId="14100"/>
          <ac:cxnSpMkLst>
            <pc:docMk/>
            <pc:sldMk cId="1379368795" sldId="640"/>
            <ac:cxnSpMk id="32" creationId="{BD8C3827-CE94-47DE-988F-76E270F05473}"/>
          </ac:cxnSpMkLst>
        </pc:cxnChg>
        <pc:cxnChg chg="add del mod">
          <ac:chgData name="(대학원생) 조성덕 (컴퓨터공학과)" userId="481f5bcb-cf47-4c89-937a-0cfbb8659ecc" providerId="ADAL" clId="{7CCC9B55-0D2E-4977-9E1A-DCA8CF9471B1}" dt="2020-06-26T02:14:52.868" v="2278" actId="478"/>
          <ac:cxnSpMkLst>
            <pc:docMk/>
            <pc:sldMk cId="1379368795" sldId="640"/>
            <ac:cxnSpMk id="37" creationId="{67180C1D-789E-4FDA-95D1-E20F8D9E18F5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18:55.937" v="2331" actId="1076"/>
          <ac:cxnSpMkLst>
            <pc:docMk/>
            <pc:sldMk cId="1379368795" sldId="640"/>
            <ac:cxnSpMk id="45" creationId="{6D4804AC-6E75-4E84-B627-39AD9B603FE8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18:55.937" v="2331" actId="1076"/>
          <ac:cxnSpMkLst>
            <pc:docMk/>
            <pc:sldMk cId="1379368795" sldId="640"/>
            <ac:cxnSpMk id="48" creationId="{B3178A97-09F8-470F-A9B4-C5F89738A9F2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19:50.129" v="2354" actId="14100"/>
          <ac:cxnSpMkLst>
            <pc:docMk/>
            <pc:sldMk cId="1379368795" sldId="640"/>
            <ac:cxnSpMk id="56" creationId="{AD2155FC-3F4D-4130-BBA7-943C2E82B53F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19:48.074" v="2353" actId="14100"/>
          <ac:cxnSpMkLst>
            <pc:docMk/>
            <pc:sldMk cId="1379368795" sldId="640"/>
            <ac:cxnSpMk id="59" creationId="{3E9D8EAD-583B-482E-A25E-B724350AED1A}"/>
          </ac:cxnSpMkLst>
        </pc:cxnChg>
        <pc:cxnChg chg="add del mod">
          <ac:chgData name="(대학원생) 조성덕 (컴퓨터공학과)" userId="481f5bcb-cf47-4c89-937a-0cfbb8659ecc" providerId="ADAL" clId="{7CCC9B55-0D2E-4977-9E1A-DCA8CF9471B1}" dt="2020-06-26T02:18:39.724" v="2328" actId="478"/>
          <ac:cxnSpMkLst>
            <pc:docMk/>
            <pc:sldMk cId="1379368795" sldId="640"/>
            <ac:cxnSpMk id="60" creationId="{65503FCF-1754-462C-AF8C-8EE803486731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19:19.150" v="2341" actId="14100"/>
          <ac:cxnSpMkLst>
            <pc:docMk/>
            <pc:sldMk cId="1379368795" sldId="640"/>
            <ac:cxnSpMk id="71" creationId="{9C311A54-F67E-4C23-A7B4-4E89745922D4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20:17.629" v="2366" actId="14100"/>
          <ac:cxnSpMkLst>
            <pc:docMk/>
            <pc:sldMk cId="1379368795" sldId="640"/>
            <ac:cxnSpMk id="75" creationId="{AB62E5A6-E798-4A9B-AE9F-6476B80C49E6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20:50.708" v="2378" actId="13822"/>
          <ac:cxnSpMkLst>
            <pc:docMk/>
            <pc:sldMk cId="1379368795" sldId="640"/>
            <ac:cxnSpMk id="80" creationId="{9C85159A-2AC5-4FA4-920E-90B24E42767C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20:50.708" v="2378" actId="13822"/>
          <ac:cxnSpMkLst>
            <pc:docMk/>
            <pc:sldMk cId="1379368795" sldId="640"/>
            <ac:cxnSpMk id="85" creationId="{243FC09E-78B1-4F2D-B0D0-8727473C4B0C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21:50.952" v="2397" actId="14100"/>
          <ac:cxnSpMkLst>
            <pc:docMk/>
            <pc:sldMk cId="1379368795" sldId="640"/>
            <ac:cxnSpMk id="88" creationId="{2DD30FCA-9810-4D6E-8424-0194AC94B539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20:45.680" v="2376" actId="571"/>
          <ac:cxnSpMkLst>
            <pc:docMk/>
            <pc:sldMk cId="1379368795" sldId="640"/>
            <ac:cxnSpMk id="105" creationId="{4A3E0C38-C35A-4A71-ACD0-C8D09009B93F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20:45.680" v="2376" actId="571"/>
          <ac:cxnSpMkLst>
            <pc:docMk/>
            <pc:sldMk cId="1379368795" sldId="640"/>
            <ac:cxnSpMk id="106" creationId="{99D378A3-FED8-4D8D-8ABD-A4AE5165411B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2:21:46.231" v="2396" actId="14100"/>
          <ac:cxnSpMkLst>
            <pc:docMk/>
            <pc:sldMk cId="1379368795" sldId="640"/>
            <ac:cxnSpMk id="107" creationId="{684F8B1A-4DC7-4345-B319-BC1AD925294A}"/>
          </ac:cxnSpMkLst>
        </pc:cxnChg>
      </pc:sldChg>
      <pc:sldChg chg="add del">
        <pc:chgData name="(대학원생) 조성덕 (컴퓨터공학과)" userId="481f5bcb-cf47-4c89-937a-0cfbb8659ecc" providerId="ADAL" clId="{7CCC9B55-0D2E-4977-9E1A-DCA8CF9471B1}" dt="2020-06-26T02:26:17.524" v="2563"/>
        <pc:sldMkLst>
          <pc:docMk/>
          <pc:sldMk cId="725805732" sldId="641"/>
        </pc:sldMkLst>
      </pc:sldChg>
      <pc:sldChg chg="addSp delSp modSp add">
        <pc:chgData name="(대학원생) 조성덕 (컴퓨터공학과)" userId="481f5bcb-cf47-4c89-937a-0cfbb8659ecc" providerId="ADAL" clId="{7CCC9B55-0D2E-4977-9E1A-DCA8CF9471B1}" dt="2020-06-26T02:45:54.482" v="3244"/>
        <pc:sldMkLst>
          <pc:docMk/>
          <pc:sldMk cId="1354848189" sldId="641"/>
        </pc:sldMkLst>
        <pc:spChg chg="mod">
          <ac:chgData name="(대학원생) 조성덕 (컴퓨터공학과)" userId="481f5bcb-cf47-4c89-937a-0cfbb8659ecc" providerId="ADAL" clId="{7CCC9B55-0D2E-4977-9E1A-DCA8CF9471B1}" dt="2020-06-26T02:41:07.869" v="3157" actId="20577"/>
          <ac:spMkLst>
            <pc:docMk/>
            <pc:sldMk cId="1354848189" sldId="641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6T02:45:34.047" v="3242" actId="20577"/>
          <ac:spMkLst>
            <pc:docMk/>
            <pc:sldMk cId="1354848189" sldId="641"/>
            <ac:spMk id="5" creationId="{EC016563-A1BA-42E6-934D-99C61458A7E7}"/>
          </ac:spMkLst>
        </pc:spChg>
        <pc:picChg chg="add mod modCrop">
          <ac:chgData name="(대학원생) 조성덕 (컴퓨터공학과)" userId="481f5bcb-cf47-4c89-937a-0cfbb8659ecc" providerId="ADAL" clId="{7CCC9B55-0D2E-4977-9E1A-DCA8CF9471B1}" dt="2020-06-26T02:42:12.200" v="3175" actId="1076"/>
          <ac:picMkLst>
            <pc:docMk/>
            <pc:sldMk cId="1354848189" sldId="641"/>
            <ac:picMk id="6" creationId="{4789BA43-A914-4DA4-BCB8-0642307F2C2F}"/>
          </ac:picMkLst>
        </pc:picChg>
        <pc:picChg chg="add mod modCrop">
          <ac:chgData name="(대학원생) 조성덕 (컴퓨터공학과)" userId="481f5bcb-cf47-4c89-937a-0cfbb8659ecc" providerId="ADAL" clId="{7CCC9B55-0D2E-4977-9E1A-DCA8CF9471B1}" dt="2020-06-26T02:42:12.200" v="3175" actId="1076"/>
          <ac:picMkLst>
            <pc:docMk/>
            <pc:sldMk cId="1354848189" sldId="641"/>
            <ac:picMk id="7" creationId="{04021CCF-E3B1-40CE-ADB2-2D3D3B33EEB1}"/>
          </ac:picMkLst>
        </pc:picChg>
        <pc:picChg chg="add del">
          <ac:chgData name="(대학원생) 조성덕 (컴퓨터공학과)" userId="481f5bcb-cf47-4c89-937a-0cfbb8659ecc" providerId="ADAL" clId="{7CCC9B55-0D2E-4977-9E1A-DCA8CF9471B1}" dt="2020-06-26T02:45:54.482" v="3244"/>
          <ac:picMkLst>
            <pc:docMk/>
            <pc:sldMk cId="1354848189" sldId="641"/>
            <ac:picMk id="8" creationId="{585C78B3-E77A-4250-9158-5B21186096D5}"/>
          </ac:picMkLst>
        </pc:picChg>
      </pc:sldChg>
      <pc:sldChg chg="addSp modSp add">
        <pc:chgData name="(대학원생) 조성덕 (컴퓨터공학과)" userId="481f5bcb-cf47-4c89-937a-0cfbb8659ecc" providerId="ADAL" clId="{7CCC9B55-0D2E-4977-9E1A-DCA8CF9471B1}" dt="2020-06-26T03:42:30.915" v="4312" actId="1076"/>
        <pc:sldMkLst>
          <pc:docMk/>
          <pc:sldMk cId="1404178890" sldId="642"/>
        </pc:sldMkLst>
        <pc:spChg chg="mod">
          <ac:chgData name="(대학원생) 조성덕 (컴퓨터공학과)" userId="481f5bcb-cf47-4c89-937a-0cfbb8659ecc" providerId="ADAL" clId="{7CCC9B55-0D2E-4977-9E1A-DCA8CF9471B1}" dt="2020-06-26T03:27:34.449" v="3775" actId="20577"/>
          <ac:spMkLst>
            <pc:docMk/>
            <pc:sldMk cId="1404178890" sldId="642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6T03:34:44.055" v="4040" actId="1076"/>
          <ac:spMkLst>
            <pc:docMk/>
            <pc:sldMk cId="1404178890" sldId="642"/>
            <ac:spMk id="3" creationId="{1A8B0C72-F8D2-47A0-98B6-348C404DB521}"/>
          </ac:spMkLst>
        </pc:spChg>
        <pc:spChg chg="mod">
          <ac:chgData name="(대학원생) 조성덕 (컴퓨터공학과)" userId="481f5bcb-cf47-4c89-937a-0cfbb8659ecc" providerId="ADAL" clId="{7CCC9B55-0D2E-4977-9E1A-DCA8CF9471B1}" dt="2020-06-26T03:35:31.687" v="4162" actId="207"/>
          <ac:spMkLst>
            <pc:docMk/>
            <pc:sldMk cId="1404178890" sldId="642"/>
            <ac:spMk id="5" creationId="{EC016563-A1BA-42E6-934D-99C61458A7E7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28:12.270" v="3786" actId="164"/>
          <ac:spMkLst>
            <pc:docMk/>
            <pc:sldMk cId="1404178890" sldId="642"/>
            <ac:spMk id="8" creationId="{0DB50506-E95F-4F16-B296-372894CBD073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28:01.030" v="3783" actId="164"/>
          <ac:spMkLst>
            <pc:docMk/>
            <pc:sldMk cId="1404178890" sldId="642"/>
            <ac:spMk id="9" creationId="{E4352A3D-63B5-4658-BC41-9323A0711335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42:30.915" v="4312" actId="1076"/>
          <ac:spMkLst>
            <pc:docMk/>
            <pc:sldMk cId="1404178890" sldId="642"/>
            <ac:spMk id="12" creationId="{5F2F58C1-7FE3-4B42-A1E3-BB6FDBE84898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42:30.915" v="4312" actId="1076"/>
          <ac:spMkLst>
            <pc:docMk/>
            <pc:sldMk cId="1404178890" sldId="642"/>
            <ac:spMk id="13" creationId="{866DDC33-70EB-42C7-B9D9-D2C481671CAC}"/>
          </ac:spMkLst>
        </pc:spChg>
        <pc:grpChg chg="add mod">
          <ac:chgData name="(대학원생) 조성덕 (컴퓨터공학과)" userId="481f5bcb-cf47-4c89-937a-0cfbb8659ecc" providerId="ADAL" clId="{7CCC9B55-0D2E-4977-9E1A-DCA8CF9471B1}" dt="2020-06-26T03:42:30.915" v="4312" actId="1076"/>
          <ac:grpSpMkLst>
            <pc:docMk/>
            <pc:sldMk cId="1404178890" sldId="642"/>
            <ac:grpSpMk id="10" creationId="{537D6F13-48C8-44B3-B2D8-B63ED9DB65BC}"/>
          </ac:grpSpMkLst>
        </pc:grpChg>
        <pc:grpChg chg="add mod">
          <ac:chgData name="(대학원생) 조성덕 (컴퓨터공학과)" userId="481f5bcb-cf47-4c89-937a-0cfbb8659ecc" providerId="ADAL" clId="{7CCC9B55-0D2E-4977-9E1A-DCA8CF9471B1}" dt="2020-06-26T03:42:30.915" v="4312" actId="1076"/>
          <ac:grpSpMkLst>
            <pc:docMk/>
            <pc:sldMk cId="1404178890" sldId="642"/>
            <ac:grpSpMk id="11" creationId="{E497C5AB-7E25-454A-9719-DA84EB8E7D27}"/>
          </ac:grpSpMkLst>
        </pc:grpChg>
        <pc:picChg chg="add mod">
          <ac:chgData name="(대학원생) 조성덕 (컴퓨터공학과)" userId="481f5bcb-cf47-4c89-937a-0cfbb8659ecc" providerId="ADAL" clId="{7CCC9B55-0D2E-4977-9E1A-DCA8CF9471B1}" dt="2020-06-26T03:28:12.270" v="3786" actId="164"/>
          <ac:picMkLst>
            <pc:docMk/>
            <pc:sldMk cId="1404178890" sldId="642"/>
            <ac:picMk id="6" creationId="{C594AABE-E6F4-4202-A483-3E3F8B719D5A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3:28:01.030" v="3783" actId="164"/>
          <ac:picMkLst>
            <pc:docMk/>
            <pc:sldMk cId="1404178890" sldId="642"/>
            <ac:picMk id="7" creationId="{ED37D72F-5B21-45E9-8C17-84C7D5153B9C}"/>
          </ac:picMkLst>
        </pc:picChg>
        <pc:cxnChg chg="add mod">
          <ac:chgData name="(대학원생) 조성덕 (컴퓨터공학과)" userId="481f5bcb-cf47-4c89-937a-0cfbb8659ecc" providerId="ADAL" clId="{7CCC9B55-0D2E-4977-9E1A-DCA8CF9471B1}" dt="2020-06-26T03:42:30.915" v="4312" actId="1076"/>
          <ac:cxnSpMkLst>
            <pc:docMk/>
            <pc:sldMk cId="1404178890" sldId="642"/>
            <ac:cxnSpMk id="15" creationId="{F0F1DF99-7F52-4CCF-AA20-99A3B03313B4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3:42:30.915" v="4312" actId="1076"/>
          <ac:cxnSpMkLst>
            <pc:docMk/>
            <pc:sldMk cId="1404178890" sldId="642"/>
            <ac:cxnSpMk id="23" creationId="{5679DFB5-BB7A-4422-A926-A3A2F783B25C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3:42:30.915" v="4312" actId="1076"/>
          <ac:cxnSpMkLst>
            <pc:docMk/>
            <pc:sldMk cId="1404178890" sldId="642"/>
            <ac:cxnSpMk id="31" creationId="{CCED11DF-ADAF-477B-AFD0-23A5EB12BD32}"/>
          </ac:cxnSpMkLst>
        </pc:cxnChg>
        <pc:cxnChg chg="add mod">
          <ac:chgData name="(대학원생) 조성덕 (컴퓨터공학과)" userId="481f5bcb-cf47-4c89-937a-0cfbb8659ecc" providerId="ADAL" clId="{7CCC9B55-0D2E-4977-9E1A-DCA8CF9471B1}" dt="2020-06-26T03:42:30.915" v="4312" actId="1076"/>
          <ac:cxnSpMkLst>
            <pc:docMk/>
            <pc:sldMk cId="1404178890" sldId="642"/>
            <ac:cxnSpMk id="35" creationId="{99E10F2B-7CD8-41B2-9848-EF4236E84FD3}"/>
          </ac:cxnSpMkLst>
        </pc:cxnChg>
      </pc:sldChg>
      <pc:sldChg chg="addSp delSp modSp add">
        <pc:chgData name="(대학원생) 조성덕 (컴퓨터공학과)" userId="481f5bcb-cf47-4c89-937a-0cfbb8659ecc" providerId="ADAL" clId="{7CCC9B55-0D2E-4977-9E1A-DCA8CF9471B1}" dt="2020-06-26T03:37:44.110" v="4310" actId="1076"/>
        <pc:sldMkLst>
          <pc:docMk/>
          <pc:sldMk cId="4222819002" sldId="643"/>
        </pc:sldMkLst>
        <pc:spChg chg="mod">
          <ac:chgData name="(대학원생) 조성덕 (컴퓨터공학과)" userId="481f5bcb-cf47-4c89-937a-0cfbb8659ecc" providerId="ADAL" clId="{7CCC9B55-0D2E-4977-9E1A-DCA8CF9471B1}" dt="2020-06-26T02:50:01.198" v="3559" actId="1076"/>
          <ac:spMkLst>
            <pc:docMk/>
            <pc:sldMk cId="4222819002" sldId="643"/>
            <ac:spMk id="5" creationId="{EC016563-A1BA-42E6-934D-99C61458A7E7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7:12.489" v="4214" actId="1076"/>
          <ac:spMkLst>
            <pc:docMk/>
            <pc:sldMk cId="4222819002" sldId="643"/>
            <ac:spMk id="11" creationId="{DAC4F808-9765-4FE0-954C-3C39EDD8E362}"/>
          </ac:spMkLst>
        </pc:spChg>
        <pc:spChg chg="add del mod">
          <ac:chgData name="(대학원생) 조성덕 (컴퓨터공학과)" userId="481f5bcb-cf47-4c89-937a-0cfbb8659ecc" providerId="ADAL" clId="{7CCC9B55-0D2E-4977-9E1A-DCA8CF9471B1}" dt="2020-06-26T02:50:16.816" v="3580"/>
          <ac:spMkLst>
            <pc:docMk/>
            <pc:sldMk cId="4222819002" sldId="643"/>
            <ac:spMk id="12" creationId="{F9330E74-7AC5-4C5D-B8A0-F4A60E6DE7F0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7:44.110" v="4310" actId="1076"/>
          <ac:spMkLst>
            <pc:docMk/>
            <pc:sldMk cId="4222819002" sldId="643"/>
            <ac:spMk id="13" creationId="{B7BC877F-AD7F-4137-8A0D-8C956DE071B1}"/>
          </ac:spMkLst>
        </pc:spChg>
        <pc:picChg chg="del">
          <ac:chgData name="(대학원생) 조성덕 (컴퓨터공학과)" userId="481f5bcb-cf47-4c89-937a-0cfbb8659ecc" providerId="ADAL" clId="{7CCC9B55-0D2E-4977-9E1A-DCA8CF9471B1}" dt="2020-06-26T02:45:59.449" v="3247" actId="478"/>
          <ac:picMkLst>
            <pc:docMk/>
            <pc:sldMk cId="4222819002" sldId="643"/>
            <ac:picMk id="6" creationId="{4789BA43-A914-4DA4-BCB8-0642307F2C2F}"/>
          </ac:picMkLst>
        </pc:picChg>
        <pc:picChg chg="del">
          <ac:chgData name="(대학원생) 조성덕 (컴퓨터공학과)" userId="481f5bcb-cf47-4c89-937a-0cfbb8659ecc" providerId="ADAL" clId="{7CCC9B55-0D2E-4977-9E1A-DCA8CF9471B1}" dt="2020-06-26T02:45:58.689" v="3246" actId="478"/>
          <ac:picMkLst>
            <pc:docMk/>
            <pc:sldMk cId="4222819002" sldId="643"/>
            <ac:picMk id="7" creationId="{04021CCF-E3B1-40CE-ADB2-2D3D3B33EEB1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49:33.780" v="3551" actId="1076"/>
          <ac:picMkLst>
            <pc:docMk/>
            <pc:sldMk cId="4222819002" sldId="643"/>
            <ac:picMk id="8" creationId="{628ACC20-6AE5-429C-AA80-59B3E6820ED5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3:37:12.489" v="4214" actId="1076"/>
          <ac:picMkLst>
            <pc:docMk/>
            <pc:sldMk cId="4222819002" sldId="643"/>
            <ac:picMk id="10" creationId="{A31F50D3-BBDE-4C47-9027-C5861D7D1E74}"/>
          </ac:picMkLst>
        </pc:picChg>
      </pc:sldChg>
      <pc:sldChg chg="addSp delSp modSp add">
        <pc:chgData name="(대학원생) 조성덕 (컴퓨터공학과)" userId="481f5bcb-cf47-4c89-937a-0cfbb8659ecc" providerId="ADAL" clId="{7CCC9B55-0D2E-4977-9E1A-DCA8CF9471B1}" dt="2020-06-26T03:34:26.262" v="4038" actId="208"/>
        <pc:sldMkLst>
          <pc:docMk/>
          <pc:sldMk cId="4146709248" sldId="644"/>
        </pc:sldMkLst>
        <pc:spChg chg="mod">
          <ac:chgData name="(대학원생) 조성덕 (컴퓨터공학과)" userId="481f5bcb-cf47-4c89-937a-0cfbb8659ecc" providerId="ADAL" clId="{7CCC9B55-0D2E-4977-9E1A-DCA8CF9471B1}" dt="2020-06-26T02:55:04.181" v="3653" actId="20577"/>
          <ac:spMkLst>
            <pc:docMk/>
            <pc:sldMk cId="4146709248" sldId="644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7CCC9B55-0D2E-4977-9E1A-DCA8CF9471B1}" dt="2020-06-26T02:50:28.842" v="3587" actId="478"/>
          <ac:spMkLst>
            <pc:docMk/>
            <pc:sldMk cId="4146709248" sldId="644"/>
            <ac:spMk id="11" creationId="{DAC4F808-9765-4FE0-954C-3C39EDD8E362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4:11.429" v="4033" actId="1076"/>
          <ac:spMkLst>
            <pc:docMk/>
            <pc:sldMk cId="4146709248" sldId="644"/>
            <ac:spMk id="23" creationId="{0A8F03BF-4DDB-48BF-9399-E214A844CE4A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4:11.429" v="4033" actId="1076"/>
          <ac:spMkLst>
            <pc:docMk/>
            <pc:sldMk cId="4146709248" sldId="644"/>
            <ac:spMk id="24" creationId="{41CD5C77-8427-4E49-BC57-ACA3ABCCF58D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3:47.845" v="4021" actId="1076"/>
          <ac:spMkLst>
            <pc:docMk/>
            <pc:sldMk cId="4146709248" sldId="644"/>
            <ac:spMk id="25" creationId="{709FF3B7-51E7-44F0-B1CD-875258008993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3:49.838" v="4023" actId="1076"/>
          <ac:spMkLst>
            <pc:docMk/>
            <pc:sldMk cId="4146709248" sldId="644"/>
            <ac:spMk id="26" creationId="{A543C0BF-FD6E-442F-8359-EB5B823A6C18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3:51.896" v="4025" actId="1076"/>
          <ac:spMkLst>
            <pc:docMk/>
            <pc:sldMk cId="4146709248" sldId="644"/>
            <ac:spMk id="27" creationId="{6D396C58-C9E4-449D-94FE-A4A65820C9E1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3:55.346" v="4029" actId="14100"/>
          <ac:spMkLst>
            <pc:docMk/>
            <pc:sldMk cId="4146709248" sldId="644"/>
            <ac:spMk id="28" creationId="{E2AAD369-0D93-435C-A7D5-9F366591A649}"/>
          </ac:spMkLst>
        </pc:spChg>
        <pc:spChg chg="add mod">
          <ac:chgData name="(대학원생) 조성덕 (컴퓨터공학과)" userId="481f5bcb-cf47-4c89-937a-0cfbb8659ecc" providerId="ADAL" clId="{7CCC9B55-0D2E-4977-9E1A-DCA8CF9471B1}" dt="2020-06-26T03:33:59.106" v="4032" actId="14100"/>
          <ac:spMkLst>
            <pc:docMk/>
            <pc:sldMk cId="4146709248" sldId="644"/>
            <ac:spMk id="29" creationId="{AD321732-67A9-4705-8647-FDD8A6E27998}"/>
          </ac:spMkLst>
        </pc:spChg>
        <pc:picChg chg="add mod">
          <ac:chgData name="(대학원생) 조성덕 (컴퓨터공학과)" userId="481f5bcb-cf47-4c89-937a-0cfbb8659ecc" providerId="ADAL" clId="{7CCC9B55-0D2E-4977-9E1A-DCA8CF9471B1}" dt="2020-06-26T03:34:26.262" v="4038" actId="208"/>
          <ac:picMkLst>
            <pc:docMk/>
            <pc:sldMk cId="4146709248" sldId="644"/>
            <ac:picMk id="6" creationId="{DC0A3339-9CD1-4F64-BAC7-F76275D683A7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49.451" v="3660" actId="1076"/>
          <ac:picMkLst>
            <pc:docMk/>
            <pc:sldMk cId="4146709248" sldId="644"/>
            <ac:picMk id="7" creationId="{7CEDAC39-75FE-46F7-ACED-920709BA6FDD}"/>
          </ac:picMkLst>
        </pc:picChg>
        <pc:picChg chg="del">
          <ac:chgData name="(대학원생) 조성덕 (컴퓨터공학과)" userId="481f5bcb-cf47-4c89-937a-0cfbb8659ecc" providerId="ADAL" clId="{7CCC9B55-0D2E-4977-9E1A-DCA8CF9471B1}" dt="2020-06-26T02:50:24.457" v="3583" actId="478"/>
          <ac:picMkLst>
            <pc:docMk/>
            <pc:sldMk cId="4146709248" sldId="644"/>
            <ac:picMk id="8" creationId="{628ACC20-6AE5-429C-AA80-59B3E6820ED5}"/>
          </ac:picMkLst>
        </pc:picChg>
        <pc:picChg chg="add del mod">
          <ac:chgData name="(대학원생) 조성덕 (컴퓨터공학과)" userId="481f5bcb-cf47-4c89-937a-0cfbb8659ecc" providerId="ADAL" clId="{7CCC9B55-0D2E-4977-9E1A-DCA8CF9471B1}" dt="2020-06-26T02:52:33.817" v="3600" actId="478"/>
          <ac:picMkLst>
            <pc:docMk/>
            <pc:sldMk cId="4146709248" sldId="644"/>
            <ac:picMk id="9" creationId="{B35918E5-5557-45CC-95F8-0ED7B20CE4C5}"/>
          </ac:picMkLst>
        </pc:picChg>
        <pc:picChg chg="del">
          <ac:chgData name="(대학원생) 조성덕 (컴퓨터공학과)" userId="481f5bcb-cf47-4c89-937a-0cfbb8659ecc" providerId="ADAL" clId="{7CCC9B55-0D2E-4977-9E1A-DCA8CF9471B1}" dt="2020-06-26T02:50:24.793" v="3584" actId="478"/>
          <ac:picMkLst>
            <pc:docMk/>
            <pc:sldMk cId="4146709248" sldId="644"/>
            <ac:picMk id="10" creationId="{A31F50D3-BBDE-4C47-9027-C5861D7D1E74}"/>
          </ac:picMkLst>
        </pc:picChg>
        <pc:picChg chg="add del mod">
          <ac:chgData name="(대학원생) 조성덕 (컴퓨터공학과)" userId="481f5bcb-cf47-4c89-937a-0cfbb8659ecc" providerId="ADAL" clId="{7CCC9B55-0D2E-4977-9E1A-DCA8CF9471B1}" dt="2020-06-26T02:52:54.434" v="3604" actId="478"/>
          <ac:picMkLst>
            <pc:docMk/>
            <pc:sldMk cId="4146709248" sldId="644"/>
            <ac:picMk id="12" creationId="{5E17E363-E880-463A-8FED-7857154E2C5E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49.451" v="3660" actId="1076"/>
          <ac:picMkLst>
            <pc:docMk/>
            <pc:sldMk cId="4146709248" sldId="644"/>
            <ac:picMk id="13" creationId="{1C4B82C3-E062-4682-AB23-F97219EFDEFB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49.451" v="3660" actId="1076"/>
          <ac:picMkLst>
            <pc:docMk/>
            <pc:sldMk cId="4146709248" sldId="644"/>
            <ac:picMk id="14" creationId="{A58D4B49-6805-49B2-AC18-CDAC46BA1B5C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49.451" v="3660" actId="1076"/>
          <ac:picMkLst>
            <pc:docMk/>
            <pc:sldMk cId="4146709248" sldId="644"/>
            <ac:picMk id="15" creationId="{DA63E694-5024-4B2C-A89B-2AA4666F3477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49.451" v="3660" actId="1076"/>
          <ac:picMkLst>
            <pc:docMk/>
            <pc:sldMk cId="4146709248" sldId="644"/>
            <ac:picMk id="16" creationId="{41E1E8DB-7B1D-4B4A-9907-CC6E29313BCD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49.451" v="3660" actId="1076"/>
          <ac:picMkLst>
            <pc:docMk/>
            <pc:sldMk cId="4146709248" sldId="644"/>
            <ac:picMk id="17" creationId="{D2550E92-ACF3-440A-8DE8-C47747C82D24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49.451" v="3660" actId="1076"/>
          <ac:picMkLst>
            <pc:docMk/>
            <pc:sldMk cId="4146709248" sldId="644"/>
            <ac:picMk id="18" creationId="{DC31CA33-E470-40FB-9E00-3C3A611E9478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49.451" v="3660" actId="1076"/>
          <ac:picMkLst>
            <pc:docMk/>
            <pc:sldMk cId="4146709248" sldId="644"/>
            <ac:picMk id="19" creationId="{11DAD223-84BD-419D-AA89-8827F3A5BACF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2:55:36.356" v="3659" actId="12788"/>
          <ac:picMkLst>
            <pc:docMk/>
            <pc:sldMk cId="4146709248" sldId="644"/>
            <ac:picMk id="20" creationId="{6BE0D002-0096-4B16-ADC0-A652C45A6696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3:34:11.429" v="4033" actId="1076"/>
          <ac:picMkLst>
            <pc:docMk/>
            <pc:sldMk cId="4146709248" sldId="644"/>
            <ac:picMk id="21" creationId="{EDE2B5C9-4534-41BD-A320-7AFDDB80D099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3:34:11.429" v="4033" actId="1076"/>
          <ac:picMkLst>
            <pc:docMk/>
            <pc:sldMk cId="4146709248" sldId="644"/>
            <ac:picMk id="22" creationId="{CD2281C2-6ACC-49F9-9BE4-436B425C18AC}"/>
          </ac:picMkLst>
        </pc:picChg>
      </pc:sldChg>
      <pc:sldChg chg="addSp delSp modSp add">
        <pc:chgData name="(대학원생) 조성덕 (컴퓨터공학과)" userId="481f5bcb-cf47-4c89-937a-0cfbb8659ecc" providerId="ADAL" clId="{7CCC9B55-0D2E-4977-9E1A-DCA8CF9471B1}" dt="2020-06-26T04:40:13.211" v="4554" actId="1076"/>
        <pc:sldMkLst>
          <pc:docMk/>
          <pc:sldMk cId="1911585878" sldId="645"/>
        </pc:sldMkLst>
        <pc:spChg chg="mod">
          <ac:chgData name="(대학원생) 조성덕 (컴퓨터공학과)" userId="481f5bcb-cf47-4c89-937a-0cfbb8659ecc" providerId="ADAL" clId="{7CCC9B55-0D2E-4977-9E1A-DCA8CF9471B1}" dt="2020-06-26T03:35:43.982" v="4174" actId="20577"/>
          <ac:spMkLst>
            <pc:docMk/>
            <pc:sldMk cId="1911585878" sldId="645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6T03:35:58.763" v="4180" actId="20577"/>
          <ac:spMkLst>
            <pc:docMk/>
            <pc:sldMk cId="1911585878" sldId="645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7CCC9B55-0D2E-4977-9E1A-DCA8CF9471B1}" dt="2020-06-26T03:35:55.211" v="4176" actId="478"/>
          <ac:spMkLst>
            <pc:docMk/>
            <pc:sldMk cId="1911585878" sldId="645"/>
            <ac:spMk id="12" creationId="{5F2F58C1-7FE3-4B42-A1E3-BB6FDBE84898}"/>
          </ac:spMkLst>
        </pc:spChg>
        <pc:spChg chg="del">
          <ac:chgData name="(대학원생) 조성덕 (컴퓨터공학과)" userId="481f5bcb-cf47-4c89-937a-0cfbb8659ecc" providerId="ADAL" clId="{7CCC9B55-0D2E-4977-9E1A-DCA8CF9471B1}" dt="2020-06-26T03:35:54.374" v="4175" actId="478"/>
          <ac:spMkLst>
            <pc:docMk/>
            <pc:sldMk cId="1911585878" sldId="645"/>
            <ac:spMk id="13" creationId="{866DDC33-70EB-42C7-B9D9-D2C481671CAC}"/>
          </ac:spMkLst>
        </pc:spChg>
        <pc:grpChg chg="del">
          <ac:chgData name="(대학원생) 조성덕 (컴퓨터공학과)" userId="481f5bcb-cf47-4c89-937a-0cfbb8659ecc" providerId="ADAL" clId="{7CCC9B55-0D2E-4977-9E1A-DCA8CF9471B1}" dt="2020-06-26T03:35:54.374" v="4175" actId="478"/>
          <ac:grpSpMkLst>
            <pc:docMk/>
            <pc:sldMk cId="1911585878" sldId="645"/>
            <ac:grpSpMk id="10" creationId="{537D6F13-48C8-44B3-B2D8-B63ED9DB65BC}"/>
          </ac:grpSpMkLst>
        </pc:grpChg>
        <pc:grpChg chg="del">
          <ac:chgData name="(대학원생) 조성덕 (컴퓨터공학과)" userId="481f5bcb-cf47-4c89-937a-0cfbb8659ecc" providerId="ADAL" clId="{7CCC9B55-0D2E-4977-9E1A-DCA8CF9471B1}" dt="2020-06-26T03:35:54.374" v="4175" actId="478"/>
          <ac:grpSpMkLst>
            <pc:docMk/>
            <pc:sldMk cId="1911585878" sldId="645"/>
            <ac:grpSpMk id="11" creationId="{E497C5AB-7E25-454A-9719-DA84EB8E7D27}"/>
          </ac:grpSpMkLst>
        </pc:grpChg>
        <pc:graphicFrameChg chg="add mod modGraphic">
          <ac:chgData name="(대학원생) 조성덕 (컴퓨터공학과)" userId="481f5bcb-cf47-4c89-937a-0cfbb8659ecc" providerId="ADAL" clId="{7CCC9B55-0D2E-4977-9E1A-DCA8CF9471B1}" dt="2020-06-26T04:40:13.211" v="4554" actId="1076"/>
          <ac:graphicFrameMkLst>
            <pc:docMk/>
            <pc:sldMk cId="1911585878" sldId="645"/>
            <ac:graphicFrameMk id="18" creationId="{8C7E6C0A-9CB3-4840-B804-3CB7FC3B54BA}"/>
          </ac:graphicFrameMkLst>
        </pc:graphicFrameChg>
        <pc:picChg chg="add mod modCrop">
          <ac:chgData name="(대학원생) 조성덕 (컴퓨터공학과)" userId="481f5bcb-cf47-4c89-937a-0cfbb8659ecc" providerId="ADAL" clId="{7CCC9B55-0D2E-4977-9E1A-DCA8CF9471B1}" dt="2020-06-26T04:40:11.375" v="4553" actId="1076"/>
          <ac:picMkLst>
            <pc:docMk/>
            <pc:sldMk cId="1911585878" sldId="645"/>
            <ac:picMk id="14" creationId="{268636EA-CF62-47FF-9211-B152AC682940}"/>
          </ac:picMkLst>
        </pc:picChg>
        <pc:cxnChg chg="del">
          <ac:chgData name="(대학원생) 조성덕 (컴퓨터공학과)" userId="481f5bcb-cf47-4c89-937a-0cfbb8659ecc" providerId="ADAL" clId="{7CCC9B55-0D2E-4977-9E1A-DCA8CF9471B1}" dt="2020-06-26T03:35:54.374" v="4175" actId="478"/>
          <ac:cxnSpMkLst>
            <pc:docMk/>
            <pc:sldMk cId="1911585878" sldId="645"/>
            <ac:cxnSpMk id="15" creationId="{F0F1DF99-7F52-4CCF-AA20-99A3B03313B4}"/>
          </ac:cxnSpMkLst>
        </pc:cxnChg>
        <pc:cxnChg chg="del">
          <ac:chgData name="(대학원생) 조성덕 (컴퓨터공학과)" userId="481f5bcb-cf47-4c89-937a-0cfbb8659ecc" providerId="ADAL" clId="{7CCC9B55-0D2E-4977-9E1A-DCA8CF9471B1}" dt="2020-06-26T03:35:54.374" v="4175" actId="478"/>
          <ac:cxnSpMkLst>
            <pc:docMk/>
            <pc:sldMk cId="1911585878" sldId="645"/>
            <ac:cxnSpMk id="23" creationId="{5679DFB5-BB7A-4422-A926-A3A2F783B25C}"/>
          </ac:cxnSpMkLst>
        </pc:cxnChg>
        <pc:cxnChg chg="del">
          <ac:chgData name="(대학원생) 조성덕 (컴퓨터공학과)" userId="481f5bcb-cf47-4c89-937a-0cfbb8659ecc" providerId="ADAL" clId="{7CCC9B55-0D2E-4977-9E1A-DCA8CF9471B1}" dt="2020-06-26T03:35:54.374" v="4175" actId="478"/>
          <ac:cxnSpMkLst>
            <pc:docMk/>
            <pc:sldMk cId="1911585878" sldId="645"/>
            <ac:cxnSpMk id="31" creationId="{CCED11DF-ADAF-477B-AFD0-23A5EB12BD32}"/>
          </ac:cxnSpMkLst>
        </pc:cxnChg>
        <pc:cxnChg chg="del">
          <ac:chgData name="(대학원생) 조성덕 (컴퓨터공학과)" userId="481f5bcb-cf47-4c89-937a-0cfbb8659ecc" providerId="ADAL" clId="{7CCC9B55-0D2E-4977-9E1A-DCA8CF9471B1}" dt="2020-06-26T03:35:54.374" v="4175" actId="478"/>
          <ac:cxnSpMkLst>
            <pc:docMk/>
            <pc:sldMk cId="1911585878" sldId="645"/>
            <ac:cxnSpMk id="35" creationId="{99E10F2B-7CD8-41B2-9848-EF4236E84FD3}"/>
          </ac:cxnSpMkLst>
        </pc:cxnChg>
      </pc:sldChg>
      <pc:sldChg chg="add del">
        <pc:chgData name="(대학원생) 조성덕 (컴퓨터공학과)" userId="481f5bcb-cf47-4c89-937a-0cfbb8659ecc" providerId="ADAL" clId="{7CCC9B55-0D2E-4977-9E1A-DCA8CF9471B1}" dt="2020-06-26T03:43:00.765" v="4318"/>
        <pc:sldMkLst>
          <pc:docMk/>
          <pc:sldMk cId="1118257111" sldId="646"/>
        </pc:sldMkLst>
      </pc:sldChg>
      <pc:sldChg chg="add del">
        <pc:chgData name="(대학원생) 조성덕 (컴퓨터공학과)" userId="481f5bcb-cf47-4c89-937a-0cfbb8659ecc" providerId="ADAL" clId="{7CCC9B55-0D2E-4977-9E1A-DCA8CF9471B1}" dt="2020-06-26T04:36:58.554" v="4458" actId="2696"/>
        <pc:sldMkLst>
          <pc:docMk/>
          <pc:sldMk cId="2729539341" sldId="646"/>
        </pc:sldMkLst>
      </pc:sldChg>
      <pc:sldChg chg="addSp modSp add">
        <pc:chgData name="(대학원생) 조성덕 (컴퓨터공학과)" userId="481f5bcb-cf47-4c89-937a-0cfbb8659ecc" providerId="ADAL" clId="{7CCC9B55-0D2E-4977-9E1A-DCA8CF9471B1}" dt="2020-06-26T04:42:01.929" v="4650" actId="1076"/>
        <pc:sldMkLst>
          <pc:docMk/>
          <pc:sldMk cId="3181079372" sldId="647"/>
        </pc:sldMkLst>
        <pc:spChg chg="mod">
          <ac:chgData name="(대학원생) 조성덕 (컴퓨터공학과)" userId="481f5bcb-cf47-4c89-937a-0cfbb8659ecc" providerId="ADAL" clId="{7CCC9B55-0D2E-4977-9E1A-DCA8CF9471B1}" dt="2020-06-26T04:36:55.503" v="4457" actId="20577"/>
          <ac:spMkLst>
            <pc:docMk/>
            <pc:sldMk cId="3181079372" sldId="647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CCC9B55-0D2E-4977-9E1A-DCA8CF9471B1}" dt="2020-06-26T04:39:19.416" v="4531" actId="20577"/>
          <ac:spMkLst>
            <pc:docMk/>
            <pc:sldMk cId="3181079372" sldId="647"/>
            <ac:spMk id="5" creationId="{EC016563-A1BA-42E6-934D-99C61458A7E7}"/>
          </ac:spMkLst>
        </pc:spChg>
        <pc:graphicFrameChg chg="mod modGraphic">
          <ac:chgData name="(대학원생) 조성덕 (컴퓨터공학과)" userId="481f5bcb-cf47-4c89-937a-0cfbb8659ecc" providerId="ADAL" clId="{7CCC9B55-0D2E-4977-9E1A-DCA8CF9471B1}" dt="2020-06-26T04:41:52.713" v="4644" actId="1076"/>
          <ac:graphicFrameMkLst>
            <pc:docMk/>
            <pc:sldMk cId="3181079372" sldId="647"/>
            <ac:graphicFrameMk id="18" creationId="{8C7E6C0A-9CB3-4840-B804-3CB7FC3B54BA}"/>
          </ac:graphicFrameMkLst>
        </pc:graphicFrameChg>
        <pc:picChg chg="add mod">
          <ac:chgData name="(대학원생) 조성덕 (컴퓨터공학과)" userId="481f5bcb-cf47-4c89-937a-0cfbb8659ecc" providerId="ADAL" clId="{7CCC9B55-0D2E-4977-9E1A-DCA8CF9471B1}" dt="2020-06-26T04:38:02.536" v="4470" actId="1076"/>
          <ac:picMkLst>
            <pc:docMk/>
            <pc:sldMk cId="3181079372" sldId="647"/>
            <ac:picMk id="6" creationId="{42A4FE42-15CB-4B0D-A733-5EFD7AC99104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4:42:01.929" v="4650" actId="1076"/>
          <ac:picMkLst>
            <pc:docMk/>
            <pc:sldMk cId="3181079372" sldId="647"/>
            <ac:picMk id="7" creationId="{CF66645F-92F5-4AEB-8EC5-E081812029A1}"/>
          </ac:picMkLst>
        </pc:picChg>
        <pc:picChg chg="add mod">
          <ac:chgData name="(대학원생) 조성덕 (컴퓨터공학과)" userId="481f5bcb-cf47-4c89-937a-0cfbb8659ecc" providerId="ADAL" clId="{7CCC9B55-0D2E-4977-9E1A-DCA8CF9471B1}" dt="2020-06-26T04:41:59.568" v="4649" actId="1076"/>
          <ac:picMkLst>
            <pc:docMk/>
            <pc:sldMk cId="3181079372" sldId="647"/>
            <ac:picMk id="8" creationId="{868022E9-43A5-43C9-93B9-428447571C3B}"/>
          </ac:picMkLst>
        </pc:picChg>
      </pc:sldChg>
      <pc:sldMasterChg chg="modSp modSldLayout">
        <pc:chgData name="(대학원생) 조성덕 (컴퓨터공학과)" userId="481f5bcb-cf47-4c89-937a-0cfbb8659ecc" providerId="ADAL" clId="{7CCC9B55-0D2E-4977-9E1A-DCA8CF9471B1}" dt="2020-06-22T01:17:22.825" v="25" actId="113"/>
        <pc:sldMasterMkLst>
          <pc:docMk/>
          <pc:sldMasterMk cId="0" sldId="2147483698"/>
        </pc:sldMasterMkLst>
        <pc:spChg chg="mod">
          <ac:chgData name="(대학원생) 조성덕 (컴퓨터공학과)" userId="481f5bcb-cf47-4c89-937a-0cfbb8659ecc" providerId="ADAL" clId="{7CCC9B55-0D2E-4977-9E1A-DCA8CF9471B1}" dt="2020-06-22T01:17:22.825" v="25" actId="113"/>
          <ac:spMkLst>
            <pc:docMk/>
            <pc:sldMasterMk cId="0" sldId="2147483698"/>
            <ac:spMk id="2" creationId="{00000000-0000-0000-0000-000000000000}"/>
          </ac:spMkLst>
        </pc:spChg>
        <pc:spChg chg="mod">
          <ac:chgData name="(대학원생) 조성덕 (컴퓨터공학과)" userId="481f5bcb-cf47-4c89-937a-0cfbb8659ecc" providerId="ADAL" clId="{7CCC9B55-0D2E-4977-9E1A-DCA8CF9471B1}" dt="2020-06-22T01:16:55.490" v="22" actId="2711"/>
          <ac:spMkLst>
            <pc:docMk/>
            <pc:sldMasterMk cId="0" sldId="2147483698"/>
            <ac:spMk id="3" creationId="{00000000-0000-0000-0000-000000000000}"/>
          </ac:spMkLst>
        </pc:spChg>
        <pc:sldLayoutChg chg="modSp">
          <pc:chgData name="(대학원생) 조성덕 (컴퓨터공학과)" userId="481f5bcb-cf47-4c89-937a-0cfbb8659ecc" providerId="ADAL" clId="{7CCC9B55-0D2E-4977-9E1A-DCA8CF9471B1}" dt="2020-06-22T01:13:49.832" v="14" actId="207"/>
          <pc:sldLayoutMkLst>
            <pc:docMk/>
            <pc:sldMasterMk cId="0" sldId="2147483698"/>
            <pc:sldLayoutMk cId="0" sldId="2147483699"/>
          </pc:sldLayoutMkLst>
          <pc:spChg chg="mod">
            <ac:chgData name="(대학원생) 조성덕 (컴퓨터공학과)" userId="481f5bcb-cf47-4c89-937a-0cfbb8659ecc" providerId="ADAL" clId="{7CCC9B55-0D2E-4977-9E1A-DCA8CF9471B1}" dt="2020-06-22T00:59:00.637" v="4" actId="2711"/>
            <ac:spMkLst>
              <pc:docMk/>
              <pc:sldMasterMk cId="0" sldId="2147483698"/>
              <pc:sldLayoutMk cId="0" sldId="2147483699"/>
              <ac:spMk id="6" creationId="{3510334D-8E31-4966-BCBB-E30D80824E60}"/>
            </ac:spMkLst>
          </pc:spChg>
          <pc:spChg chg="mod">
            <ac:chgData name="(대학원생) 조성덕 (컴퓨터공학과)" userId="481f5bcb-cf47-4c89-937a-0cfbb8659ecc" providerId="ADAL" clId="{7CCC9B55-0D2E-4977-9E1A-DCA8CF9471B1}" dt="2020-06-22T01:13:49.832" v="14" actId="207"/>
            <ac:spMkLst>
              <pc:docMk/>
              <pc:sldMasterMk cId="0" sldId="2147483698"/>
              <pc:sldLayoutMk cId="0" sldId="2147483699"/>
              <ac:spMk id="21" creationId="{A546277E-9D8A-4ED9-AB9F-CEB534FB4A29}"/>
            </ac:spMkLst>
          </pc:spChg>
        </pc:sldLayoutChg>
        <pc:sldLayoutChg chg="modSp">
          <pc:chgData name="(대학원생) 조성덕 (컴퓨터공학과)" userId="481f5bcb-cf47-4c89-937a-0cfbb8659ecc" providerId="ADAL" clId="{7CCC9B55-0D2E-4977-9E1A-DCA8CF9471B1}" dt="2020-06-22T01:15:35.117" v="15" actId="207"/>
          <pc:sldLayoutMkLst>
            <pc:docMk/>
            <pc:sldMasterMk cId="0" sldId="2147483698"/>
            <pc:sldLayoutMk cId="0" sldId="2147483700"/>
          </pc:sldLayoutMkLst>
          <pc:spChg chg="mod">
            <ac:chgData name="(대학원생) 조성덕 (컴퓨터공학과)" userId="481f5bcb-cf47-4c89-937a-0cfbb8659ecc" providerId="ADAL" clId="{7CCC9B55-0D2E-4977-9E1A-DCA8CF9471B1}" dt="2020-06-22T00:58:42.210" v="3" actId="2711"/>
            <ac:spMkLst>
              <pc:docMk/>
              <pc:sldMasterMk cId="0" sldId="2147483698"/>
              <pc:sldLayoutMk cId="0" sldId="2147483700"/>
              <ac:spMk id="11" creationId="{D311E008-6064-405B-87CE-FE1E8F1659EA}"/>
            </ac:spMkLst>
          </pc:spChg>
          <pc:spChg chg="mod">
            <ac:chgData name="(대학원생) 조성덕 (컴퓨터공학과)" userId="481f5bcb-cf47-4c89-937a-0cfbb8659ecc" providerId="ADAL" clId="{7CCC9B55-0D2E-4977-9E1A-DCA8CF9471B1}" dt="2020-06-22T01:15:35.117" v="15" actId="207"/>
            <ac:spMkLst>
              <pc:docMk/>
              <pc:sldMasterMk cId="0" sldId="2147483698"/>
              <pc:sldLayoutMk cId="0" sldId="2147483700"/>
              <ac:spMk id="25" creationId="{6A5FB560-3E6F-415E-B2B5-9F7832886326}"/>
            </ac:spMkLst>
          </pc:spChg>
        </pc:sldLayoutChg>
      </pc:sldMasterChg>
    </pc:docChg>
  </pc:docChgLst>
  <pc:docChgLst>
    <pc:chgData name="(대학원생) 조성덕 (컴퓨터공학과)" userId="481f5bcb-cf47-4c89-937a-0cfbb8659ecc" providerId="ADAL" clId="{7056D48E-8E21-45EC-8051-CDC97253EA65}"/>
    <pc:docChg chg="undo redo custSel addSld delSld modSld sldOrd modMainMaster addSection modSection">
      <pc:chgData name="(대학원생) 조성덕 (컴퓨터공학과)" userId="481f5bcb-cf47-4c89-937a-0cfbb8659ecc" providerId="ADAL" clId="{7056D48E-8E21-45EC-8051-CDC97253EA65}" dt="2020-06-19T05:47:49.922" v="6009" actId="1076"/>
      <pc:docMkLst>
        <pc:docMk/>
      </pc:docMkLst>
      <pc:sldChg chg="modSp">
        <pc:chgData name="(대학원생) 조성덕 (컴퓨터공학과)" userId="481f5bcb-cf47-4c89-937a-0cfbb8659ecc" providerId="ADAL" clId="{7056D48E-8E21-45EC-8051-CDC97253EA65}" dt="2020-06-19T01:58:24.879" v="4712" actId="20577"/>
        <pc:sldMkLst>
          <pc:docMk/>
          <pc:sldMk cId="3163730023" sldId="623"/>
        </pc:sldMkLst>
        <pc:spChg chg="mod">
          <ac:chgData name="(대학원생) 조성덕 (컴퓨터공학과)" userId="481f5bcb-cf47-4c89-937a-0cfbb8659ecc" providerId="ADAL" clId="{7056D48E-8E21-45EC-8051-CDC97253EA65}" dt="2020-06-12T08:53:04.994" v="20" actId="20577"/>
          <ac:spMkLst>
            <pc:docMk/>
            <pc:sldMk cId="3163730023" sldId="623"/>
            <ac:spMk id="2" creationId="{00000000-0000-0000-0000-000000000000}"/>
          </ac:spMkLst>
        </pc:spChg>
        <pc:spChg chg="mod">
          <ac:chgData name="(대학원생) 조성덕 (컴퓨터공학과)" userId="481f5bcb-cf47-4c89-937a-0cfbb8659ecc" providerId="ADAL" clId="{7056D48E-8E21-45EC-8051-CDC97253EA65}" dt="2020-06-19T01:58:24.879" v="4712" actId="20577"/>
          <ac:spMkLst>
            <pc:docMk/>
            <pc:sldMk cId="3163730023" sldId="623"/>
            <ac:spMk id="3" creationId="{00000000-0000-0000-0000-000000000000}"/>
          </ac:spMkLst>
        </pc:spChg>
      </pc:sldChg>
      <pc:sldChg chg="addSp delSp modSp">
        <pc:chgData name="(대학원생) 조성덕 (컴퓨터공학과)" userId="481f5bcb-cf47-4c89-937a-0cfbb8659ecc" providerId="ADAL" clId="{7056D48E-8E21-45EC-8051-CDC97253EA65}" dt="2020-06-19T05:13:53.960" v="4835" actId="20577"/>
        <pc:sldMkLst>
          <pc:docMk/>
          <pc:sldMk cId="2856232279" sldId="624"/>
        </pc:sldMkLst>
        <pc:spChg chg="mod">
          <ac:chgData name="(대학원생) 조성덕 (컴퓨터공학과)" userId="481f5bcb-cf47-4c89-937a-0cfbb8659ecc" providerId="ADAL" clId="{7056D48E-8E21-45EC-8051-CDC97253EA65}" dt="2020-06-12T08:53:58.447" v="91" actId="20577"/>
          <ac:spMkLst>
            <pc:docMk/>
            <pc:sldMk cId="2856232279" sldId="624"/>
            <ac:spMk id="2" creationId="{7C84154A-B5D2-4CD7-8D44-9210D30A6629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9T05:13:53.960" v="4835" actId="20577"/>
          <ac:spMkLst>
            <pc:docMk/>
            <pc:sldMk cId="2856232279" sldId="624"/>
            <ac:spMk id="3" creationId="{94697395-5E6F-4960-95B3-AC765D840BCF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11:47:28.532" v="3554"/>
          <ac:spMkLst>
            <pc:docMk/>
            <pc:sldMk cId="2856232279" sldId="624"/>
            <ac:spMk id="6" creationId="{F5D32FC2-280B-4006-ABCF-FF2443822C47}"/>
          </ac:spMkLst>
        </pc:spChg>
        <pc:spChg chg="add del ord">
          <ac:chgData name="(대학원생) 조성덕 (컴퓨터공학과)" userId="481f5bcb-cf47-4c89-937a-0cfbb8659ecc" providerId="ADAL" clId="{7056D48E-8E21-45EC-8051-CDC97253EA65}" dt="2020-06-15T11:47:35.719" v="3555" actId="478"/>
          <ac:spMkLst>
            <pc:docMk/>
            <pc:sldMk cId="2856232279" sldId="624"/>
            <ac:spMk id="19" creationId="{6B538515-699D-45EC-9F7A-1AC2BABF975A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11:47:28.532" v="3554"/>
          <ac:spMkLst>
            <pc:docMk/>
            <pc:sldMk cId="2856232279" sldId="624"/>
            <ac:spMk id="20" creationId="{081E6959-306E-4FC6-BDB8-0FB5C833A1A9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47:26.212" v="3549"/>
          <ac:spMkLst>
            <pc:docMk/>
            <pc:sldMk cId="2856232279" sldId="624"/>
            <ac:spMk id="21" creationId="{A7278DB3-A52C-418A-8B23-3D0F12FBD2A4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47:26.212" v="3549"/>
          <ac:spMkLst>
            <pc:docMk/>
            <pc:sldMk cId="2856232279" sldId="624"/>
            <ac:spMk id="22" creationId="{5C57F4A8-E338-4FA1-9505-E888AF0EFE46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47:27.162" v="3551"/>
          <ac:spMkLst>
            <pc:docMk/>
            <pc:sldMk cId="2856232279" sldId="624"/>
            <ac:spMk id="23" creationId="{B9269164-5264-4251-826B-C54D05E45ED4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47:27.162" v="3551"/>
          <ac:spMkLst>
            <pc:docMk/>
            <pc:sldMk cId="2856232279" sldId="624"/>
            <ac:spMk id="24" creationId="{9BCEAEC0-2D3A-431F-9B96-BA19BAE96FAA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11:47:40.661" v="3556" actId="478"/>
          <ac:spMkLst>
            <pc:docMk/>
            <pc:sldMk cId="2856232279" sldId="624"/>
            <ac:spMk id="26" creationId="{0FC9B36B-8270-4EE3-A9DB-65A0BCE393D1}"/>
          </ac:spMkLst>
        </pc:spChg>
        <pc:cxnChg chg="add mod">
          <ac:chgData name="(대학원생) 조성덕 (컴퓨터공학과)" userId="481f5bcb-cf47-4c89-937a-0cfbb8659ecc" providerId="ADAL" clId="{7056D48E-8E21-45EC-8051-CDC97253EA65}" dt="2020-06-15T01:09:00.758" v="468" actId="14100"/>
          <ac:cxnSpMkLst>
            <pc:docMk/>
            <pc:sldMk cId="2856232279" sldId="624"/>
            <ac:cxnSpMk id="7" creationId="{31477D9D-BB14-458A-95CF-AD10F28C9FC7}"/>
          </ac:cxnSpMkLst>
        </pc:cxnChg>
      </pc:sldChg>
      <pc:sldChg chg="addSp delSp modSp add del">
        <pc:chgData name="(대학원생) 조성덕 (컴퓨터공학과)" userId="481f5bcb-cf47-4c89-937a-0cfbb8659ecc" providerId="ADAL" clId="{7056D48E-8E21-45EC-8051-CDC97253EA65}" dt="2020-06-15T11:02:45.433" v="2504" actId="2696"/>
        <pc:sldMkLst>
          <pc:docMk/>
          <pc:sldMk cId="1519556330" sldId="625"/>
        </pc:sldMkLst>
        <pc:spChg chg="mod">
          <ac:chgData name="(대학원생) 조성덕 (컴퓨터공학과)" userId="481f5bcb-cf47-4c89-937a-0cfbb8659ecc" providerId="ADAL" clId="{7056D48E-8E21-45EC-8051-CDC97253EA65}" dt="2020-06-15T01:19:20.249" v="657" actId="20577"/>
          <ac:spMkLst>
            <pc:docMk/>
            <pc:sldMk cId="1519556330" sldId="625"/>
            <ac:spMk id="2" creationId="{7C84154A-B5D2-4CD7-8D44-9210D30A6629}"/>
          </ac:spMkLst>
        </pc:spChg>
        <pc:spChg chg="mod">
          <ac:chgData name="(대학원생) 조성덕 (컴퓨터공학과)" userId="481f5bcb-cf47-4c89-937a-0cfbb8659ecc" providerId="ADAL" clId="{7056D48E-8E21-45EC-8051-CDC97253EA65}" dt="2020-06-15T10:58:35.635" v="2312" actId="404"/>
          <ac:spMkLst>
            <pc:docMk/>
            <pc:sldMk cId="1519556330" sldId="625"/>
            <ac:spMk id="3" creationId="{94697395-5E6F-4960-95B3-AC765D840BCF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75" creationId="{C314AF9F-8976-42D0-8F3F-DDC3DFEB20FE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76" creationId="{CC5936BA-5645-42E3-A904-6D3AAEE40D8E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77" creationId="{47EF58A5-9C43-4FBA-919A-91B375160CEE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78" creationId="{214A386F-4895-407F-A359-60EBC651D532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09:32:38.170" v="1852"/>
          <ac:spMkLst>
            <pc:docMk/>
            <pc:sldMk cId="1519556330" sldId="625"/>
            <ac:spMk id="79" creationId="{1173AF9C-7BFE-40FF-B103-271712501E7A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80" creationId="{B24D49B8-02EB-45B9-8B67-B0E9903B06A0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81" creationId="{96C99056-5C52-4EFB-B64D-29117454EC91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09:35:31.296" v="1910" actId="478"/>
          <ac:spMkLst>
            <pc:docMk/>
            <pc:sldMk cId="1519556330" sldId="625"/>
            <ac:spMk id="82" creationId="{F2EB04C1-0781-4DB6-B96C-8FFDEF368C10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09:38:57.093" v="1930"/>
          <ac:spMkLst>
            <pc:docMk/>
            <pc:sldMk cId="1519556330" sldId="625"/>
            <ac:spMk id="83" creationId="{155D437C-CEEC-45B5-8462-7995DAE0E553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09:39:33.389" v="1932"/>
          <ac:spMkLst>
            <pc:docMk/>
            <pc:sldMk cId="1519556330" sldId="625"/>
            <ac:spMk id="84" creationId="{B7AA69BC-7065-4A2F-B64E-865CA82F6F4B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85" creationId="{73D261E6-E47F-4C13-9937-4BE5B5C44823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09:40:42.580" v="1949"/>
          <ac:spMkLst>
            <pc:docMk/>
            <pc:sldMk cId="1519556330" sldId="625"/>
            <ac:spMk id="86" creationId="{0C384D2F-E10E-40D6-92CA-D84AAAACB5A8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87" creationId="{D1D04E3E-CB05-478D-97DF-BA96E909ADE6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00:54.901" v="2394" actId="164"/>
          <ac:spMkLst>
            <pc:docMk/>
            <pc:sldMk cId="1519556330" sldId="625"/>
            <ac:spMk id="88" creationId="{6ADF7236-A804-43C6-A9F9-8B2406CFB465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0:54:44.090" v="2168" actId="571"/>
          <ac:spMkLst>
            <pc:docMk/>
            <pc:sldMk cId="1519556330" sldId="625"/>
            <ac:spMk id="89" creationId="{83F75463-8E89-4DEE-A1E7-A603C0F8142E}"/>
          </ac:spMkLst>
        </pc:spChg>
        <pc:grpChg chg="add mod">
          <ac:chgData name="(대학원생) 조성덕 (컴퓨터공학과)" userId="481f5bcb-cf47-4c89-937a-0cfbb8659ecc" providerId="ADAL" clId="{7056D48E-8E21-45EC-8051-CDC97253EA65}" dt="2020-06-15T11:00:54.901" v="2394" actId="164"/>
          <ac:grpSpMkLst>
            <pc:docMk/>
            <pc:sldMk cId="1519556330" sldId="625"/>
            <ac:grpSpMk id="90" creationId="{75F4BF31-38B1-4A6C-B445-4296EE2156B0}"/>
          </ac:grpSpMkLst>
        </pc:grpChg>
        <pc:picChg chg="add del mod modCrop">
          <ac:chgData name="(대학원생) 조성덕 (컴퓨터공학과)" userId="481f5bcb-cf47-4c89-937a-0cfbb8659ecc" providerId="ADAL" clId="{7056D48E-8E21-45EC-8051-CDC97253EA65}" dt="2020-06-15T08:59:31.777" v="1495" actId="478"/>
          <ac:picMkLst>
            <pc:docMk/>
            <pc:sldMk cId="1519556330" sldId="625"/>
            <ac:picMk id="6" creationId="{DFC9C95C-079A-4DE9-933A-F79A849D3AD1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8:59:30.968" v="1494" actId="478"/>
          <ac:picMkLst>
            <pc:docMk/>
            <pc:sldMk cId="1519556330" sldId="625"/>
            <ac:picMk id="8" creationId="{1D0C2BE7-2C24-44D3-AF6A-D6F338B994A8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8:59:30.411" v="1493" actId="478"/>
          <ac:picMkLst>
            <pc:docMk/>
            <pc:sldMk cId="1519556330" sldId="625"/>
            <ac:picMk id="11" creationId="{6C8209DA-9645-412E-8E70-B3DE0D892205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8:59:37.521" v="1500" actId="478"/>
          <ac:picMkLst>
            <pc:docMk/>
            <pc:sldMk cId="1519556330" sldId="625"/>
            <ac:picMk id="13" creationId="{45C617E8-0FDF-4131-89C9-472A9765C6DC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8:59:36.761" v="1499" actId="478"/>
          <ac:picMkLst>
            <pc:docMk/>
            <pc:sldMk cId="1519556330" sldId="625"/>
            <ac:picMk id="15" creationId="{97EB681C-1D0F-4219-A5C5-6199D30FE087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8:59:35.984" v="1498" actId="478"/>
          <ac:picMkLst>
            <pc:docMk/>
            <pc:sldMk cId="1519556330" sldId="625"/>
            <ac:picMk id="17" creationId="{2C756787-00AE-42BD-B83E-B225F982152B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0:03.733" v="1529" actId="478"/>
          <ac:picMkLst>
            <pc:docMk/>
            <pc:sldMk cId="1519556330" sldId="625"/>
            <ac:picMk id="19" creationId="{39A09202-C39B-4CB7-B1F8-CBACDF7C2B51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0:04.331" v="1530" actId="478"/>
          <ac:picMkLst>
            <pc:docMk/>
            <pc:sldMk cId="1519556330" sldId="625"/>
            <ac:picMk id="21" creationId="{894AFCEF-6312-4CE6-81F1-4791BA37173B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0:07.047" v="1534" actId="478"/>
          <ac:picMkLst>
            <pc:docMk/>
            <pc:sldMk cId="1519556330" sldId="625"/>
            <ac:picMk id="23" creationId="{1353CA2C-61DD-4356-8C20-6D87B06D7255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0:06.261" v="1533" actId="478"/>
          <ac:picMkLst>
            <pc:docMk/>
            <pc:sldMk cId="1519556330" sldId="625"/>
            <ac:picMk id="25" creationId="{F2F2FAF9-897A-43EF-BA24-9D7CFD93239D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0:04.491" v="1531" actId="478"/>
          <ac:picMkLst>
            <pc:docMk/>
            <pc:sldMk cId="1519556330" sldId="625"/>
            <ac:picMk id="27" creationId="{30F57460-748B-4DFB-AD35-88B20BB1F057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0:05.431" v="1532" actId="478"/>
          <ac:picMkLst>
            <pc:docMk/>
            <pc:sldMk cId="1519556330" sldId="625"/>
            <ac:picMk id="29" creationId="{365FC0A4-F2F5-45ED-B9CC-19656AC673A4}"/>
          </ac:picMkLst>
        </pc:picChg>
        <pc:picChg chg="add mod">
          <ac:chgData name="(대학원생) 조성덕 (컴퓨터공학과)" userId="481f5bcb-cf47-4c89-937a-0cfbb8659ecc" providerId="ADAL" clId="{7056D48E-8E21-45EC-8051-CDC97253EA65}" dt="2020-06-15T08:59:53.942" v="1517" actId="571"/>
          <ac:picMkLst>
            <pc:docMk/>
            <pc:sldMk cId="1519556330" sldId="625"/>
            <ac:picMk id="30" creationId="{066896B6-81E7-4ECC-9E0F-BB66732C7C67}"/>
          </ac:picMkLst>
        </pc:picChg>
        <pc:picChg chg="add mod">
          <ac:chgData name="(대학원생) 조성덕 (컴퓨터공학과)" userId="481f5bcb-cf47-4c89-937a-0cfbb8659ecc" providerId="ADAL" clId="{7056D48E-8E21-45EC-8051-CDC97253EA65}" dt="2020-06-15T08:59:53.942" v="1517" actId="571"/>
          <ac:picMkLst>
            <pc:docMk/>
            <pc:sldMk cId="1519556330" sldId="625"/>
            <ac:picMk id="31" creationId="{15BE8FCA-4B37-4E83-96AF-9EDC70A77318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5:46.178" v="1576" actId="478"/>
          <ac:picMkLst>
            <pc:docMk/>
            <pc:sldMk cId="1519556330" sldId="625"/>
            <ac:picMk id="33" creationId="{0DB02FBD-406F-4173-95D0-AE4983EAD669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5:45.398" v="1575" actId="478"/>
          <ac:picMkLst>
            <pc:docMk/>
            <pc:sldMk cId="1519556330" sldId="625"/>
            <ac:picMk id="35" creationId="{1D85FDB0-8B9F-4DEB-8A78-273D75CC3764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5:44.358" v="1574" actId="478"/>
          <ac:picMkLst>
            <pc:docMk/>
            <pc:sldMk cId="1519556330" sldId="625"/>
            <ac:picMk id="37" creationId="{90DB4ECF-C7F2-4048-98E3-8A6A9534A23D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5:43.719" v="1573" actId="478"/>
          <ac:picMkLst>
            <pc:docMk/>
            <pc:sldMk cId="1519556330" sldId="625"/>
            <ac:picMk id="39" creationId="{27DF90A4-35AA-4617-A78B-86EFB179B89D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5:43.306" v="1572" actId="478"/>
          <ac:picMkLst>
            <pc:docMk/>
            <pc:sldMk cId="1519556330" sldId="625"/>
            <ac:picMk id="41" creationId="{ED80FE9B-C0B0-4CE8-B113-23B18E069CCF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5:42.498" v="1571" actId="478"/>
          <ac:picMkLst>
            <pc:docMk/>
            <pc:sldMk cId="1519556330" sldId="625"/>
            <ac:picMk id="43" creationId="{7FA7D398-908A-42F3-BE8D-389B66349F56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5:41.879" v="1570" actId="478"/>
          <ac:picMkLst>
            <pc:docMk/>
            <pc:sldMk cId="1519556330" sldId="625"/>
            <ac:picMk id="45" creationId="{987B8C35-618C-453E-8598-B1240F4B51D8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9:24.837" v="1595"/>
          <ac:picMkLst>
            <pc:docMk/>
            <pc:sldMk cId="1519556330" sldId="625"/>
            <ac:picMk id="47" creationId="{B8001B20-4804-4F0B-8232-4F0617DE57EA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9:24.837" v="1595"/>
          <ac:picMkLst>
            <pc:docMk/>
            <pc:sldMk cId="1519556330" sldId="625"/>
            <ac:picMk id="49" creationId="{9E1D6473-C527-4F77-957F-967448834038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9:24.837" v="1595"/>
          <ac:picMkLst>
            <pc:docMk/>
            <pc:sldMk cId="1519556330" sldId="625"/>
            <ac:picMk id="51" creationId="{3104EA16-98D4-4E14-AA5C-2591FA306D55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9:24.837" v="1595"/>
          <ac:picMkLst>
            <pc:docMk/>
            <pc:sldMk cId="1519556330" sldId="625"/>
            <ac:picMk id="53" creationId="{A6C6ADAF-81DA-4B58-A78E-84A387964FEA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9:24.837" v="1595"/>
          <ac:picMkLst>
            <pc:docMk/>
            <pc:sldMk cId="1519556330" sldId="625"/>
            <ac:picMk id="55" creationId="{76E0F433-50E8-42BC-917A-55477E3AC5CA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9:24.837" v="1595"/>
          <ac:picMkLst>
            <pc:docMk/>
            <pc:sldMk cId="1519556330" sldId="625"/>
            <ac:picMk id="57" creationId="{EB34EE1F-B303-4414-A116-439D68CFFB4E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09:24.837" v="1595"/>
          <ac:picMkLst>
            <pc:docMk/>
            <pc:sldMk cId="1519556330" sldId="625"/>
            <ac:picMk id="59" creationId="{1B286B17-68AB-421D-A442-3B17E3C70692}"/>
          </ac:picMkLst>
        </pc:picChg>
        <pc:picChg chg="add mod modCrop">
          <ac:chgData name="(대학원생) 조성덕 (컴퓨터공학과)" userId="481f5bcb-cf47-4c89-937a-0cfbb8659ecc" providerId="ADAL" clId="{7056D48E-8E21-45EC-8051-CDC97253EA65}" dt="2020-06-15T11:00:54.901" v="2394" actId="164"/>
          <ac:picMkLst>
            <pc:docMk/>
            <pc:sldMk cId="1519556330" sldId="625"/>
            <ac:picMk id="61" creationId="{02217086-2E8A-475D-9145-6C2633236CAC}"/>
          </ac:picMkLst>
        </pc:picChg>
        <pc:picChg chg="add mod modCrop">
          <ac:chgData name="(대학원생) 조성덕 (컴퓨터공학과)" userId="481f5bcb-cf47-4c89-937a-0cfbb8659ecc" providerId="ADAL" clId="{7056D48E-8E21-45EC-8051-CDC97253EA65}" dt="2020-06-15T11:00:54.901" v="2394" actId="164"/>
          <ac:picMkLst>
            <pc:docMk/>
            <pc:sldMk cId="1519556330" sldId="625"/>
            <ac:picMk id="63" creationId="{354E12D7-00DB-4A98-B8CD-55480AB32585}"/>
          </ac:picMkLst>
        </pc:picChg>
        <pc:picChg chg="add mod modCrop">
          <ac:chgData name="(대학원생) 조성덕 (컴퓨터공학과)" userId="481f5bcb-cf47-4c89-937a-0cfbb8659ecc" providerId="ADAL" clId="{7056D48E-8E21-45EC-8051-CDC97253EA65}" dt="2020-06-15T11:00:54.901" v="2394" actId="164"/>
          <ac:picMkLst>
            <pc:docMk/>
            <pc:sldMk cId="1519556330" sldId="625"/>
            <ac:picMk id="65" creationId="{CFE60E4D-C10B-4657-ACC3-F9D2B0396D73}"/>
          </ac:picMkLst>
        </pc:picChg>
        <pc:picChg chg="add mod modCrop">
          <ac:chgData name="(대학원생) 조성덕 (컴퓨터공학과)" userId="481f5bcb-cf47-4c89-937a-0cfbb8659ecc" providerId="ADAL" clId="{7056D48E-8E21-45EC-8051-CDC97253EA65}" dt="2020-06-15T11:00:54.901" v="2394" actId="164"/>
          <ac:picMkLst>
            <pc:docMk/>
            <pc:sldMk cId="1519556330" sldId="625"/>
            <ac:picMk id="67" creationId="{298B2F27-0823-4818-84F7-514C354AC1C5}"/>
          </ac:picMkLst>
        </pc:picChg>
        <pc:picChg chg="add mod modCrop">
          <ac:chgData name="(대학원생) 조성덕 (컴퓨터공학과)" userId="481f5bcb-cf47-4c89-937a-0cfbb8659ecc" providerId="ADAL" clId="{7056D48E-8E21-45EC-8051-CDC97253EA65}" dt="2020-06-15T11:00:54.901" v="2394" actId="164"/>
          <ac:picMkLst>
            <pc:docMk/>
            <pc:sldMk cId="1519556330" sldId="625"/>
            <ac:picMk id="69" creationId="{B4A0C70A-DE47-4FCA-8CA7-3BF27C2405EF}"/>
          </ac:picMkLst>
        </pc:picChg>
        <pc:picChg chg="add mod modCrop">
          <ac:chgData name="(대학원생) 조성덕 (컴퓨터공학과)" userId="481f5bcb-cf47-4c89-937a-0cfbb8659ecc" providerId="ADAL" clId="{7056D48E-8E21-45EC-8051-CDC97253EA65}" dt="2020-06-15T11:00:54.901" v="2394" actId="164"/>
          <ac:picMkLst>
            <pc:docMk/>
            <pc:sldMk cId="1519556330" sldId="625"/>
            <ac:picMk id="71" creationId="{898A65C8-73D2-4495-81CD-2C448140F44E}"/>
          </ac:picMkLst>
        </pc:picChg>
        <pc:picChg chg="add mod modCrop">
          <ac:chgData name="(대학원생) 조성덕 (컴퓨터공학과)" userId="481f5bcb-cf47-4c89-937a-0cfbb8659ecc" providerId="ADAL" clId="{7056D48E-8E21-45EC-8051-CDC97253EA65}" dt="2020-06-15T11:00:54.901" v="2394" actId="164"/>
          <ac:picMkLst>
            <pc:docMk/>
            <pc:sldMk cId="1519556330" sldId="625"/>
            <ac:picMk id="73" creationId="{26C2F455-D46D-45BE-B680-45AE4347C392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21:33.134" v="1776" actId="478"/>
          <ac:picMkLst>
            <pc:docMk/>
            <pc:sldMk cId="1519556330" sldId="625"/>
            <ac:picMk id="74" creationId="{C31D42F3-F1BF-48B0-8F64-C9F931CAC0E8}"/>
          </ac:picMkLst>
        </pc:picChg>
      </pc:sldChg>
      <pc:sldChg chg="addSp delSp modSp add del">
        <pc:chgData name="(대학원생) 조성덕 (컴퓨터공학과)" userId="481f5bcb-cf47-4c89-937a-0cfbb8659ecc" providerId="ADAL" clId="{7056D48E-8E21-45EC-8051-CDC97253EA65}" dt="2020-06-15T11:01:41.473" v="2424" actId="2696"/>
        <pc:sldMkLst>
          <pc:docMk/>
          <pc:sldMk cId="1954605374" sldId="626"/>
        </pc:sldMkLst>
        <pc:spChg chg="add del">
          <ac:chgData name="(대학원생) 조성덕 (컴퓨터공학과)" userId="481f5bcb-cf47-4c89-937a-0cfbb8659ecc" providerId="ADAL" clId="{7056D48E-8E21-45EC-8051-CDC97253EA65}" dt="2020-06-15T08:35:42.689" v="1334" actId="478"/>
          <ac:spMkLst>
            <pc:docMk/>
            <pc:sldMk cId="1954605374" sldId="626"/>
            <ac:spMk id="5" creationId="{3D0B05FF-7BA2-4C01-B105-6C9501344869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08:35:53.734" v="1357"/>
          <ac:spMkLst>
            <pc:docMk/>
            <pc:sldMk cId="1954605374" sldId="626"/>
            <ac:spMk id="6" creationId="{75C2A560-75A2-4A43-B97C-F3DE833E856B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08:35:19.698" v="1320"/>
          <ac:spMkLst>
            <pc:docMk/>
            <pc:sldMk cId="1954605374" sldId="626"/>
            <ac:spMk id="8" creationId="{D5F1C90A-C849-41EE-A33F-85307C18EF0B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08:35:42.689" v="1334" actId="478"/>
          <ac:spMkLst>
            <pc:docMk/>
            <pc:sldMk cId="1954605374" sldId="626"/>
            <ac:spMk id="9" creationId="{4E3EE1B4-25D3-4838-BFDD-FD05779B5F3B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08:35:19.474" v="1319"/>
          <ac:spMkLst>
            <pc:docMk/>
            <pc:sldMk cId="1954605374" sldId="626"/>
            <ac:spMk id="11" creationId="{530B3919-5A62-4B29-8A0D-26BFFFBD147C}"/>
          </ac:spMkLst>
        </pc:spChg>
        <pc:picChg chg="add del">
          <ac:chgData name="(대학원생) 조성덕 (컴퓨터공학과)" userId="481f5bcb-cf47-4c89-937a-0cfbb8659ecc" providerId="ADAL" clId="{7056D48E-8E21-45EC-8051-CDC97253EA65}" dt="2020-06-15T08:35:53.734" v="1357"/>
          <ac:picMkLst>
            <pc:docMk/>
            <pc:sldMk cId="1954605374" sldId="626"/>
            <ac:picMk id="7" creationId="{9AE63470-7BA0-4AAF-A797-A825B476784C}"/>
          </ac:picMkLst>
        </pc:picChg>
        <pc:picChg chg="add del">
          <ac:chgData name="(대학원생) 조성덕 (컴퓨터공학과)" userId="481f5bcb-cf47-4c89-937a-0cfbb8659ecc" providerId="ADAL" clId="{7056D48E-8E21-45EC-8051-CDC97253EA65}" dt="2020-06-15T08:35:19.698" v="1320"/>
          <ac:picMkLst>
            <pc:docMk/>
            <pc:sldMk cId="1954605374" sldId="626"/>
            <ac:picMk id="10" creationId="{D5B084F8-F140-4F0C-B1E5-81558B50DECC}"/>
          </ac:picMkLst>
        </pc:picChg>
        <pc:picChg chg="add del">
          <ac:chgData name="(대학원생) 조성덕 (컴퓨터공학과)" userId="481f5bcb-cf47-4c89-937a-0cfbb8659ecc" providerId="ADAL" clId="{7056D48E-8E21-45EC-8051-CDC97253EA65}" dt="2020-06-15T08:35:19.474" v="1319"/>
          <ac:picMkLst>
            <pc:docMk/>
            <pc:sldMk cId="1954605374" sldId="626"/>
            <ac:picMk id="12" creationId="{F20E77E1-1F06-4921-907D-5EF2EA459291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9:51:21.426" v="2108"/>
          <ac:picMkLst>
            <pc:docMk/>
            <pc:sldMk cId="1954605374" sldId="626"/>
            <ac:picMk id="13" creationId="{E4F4F0EA-A7C5-4CEA-BD69-2ACE2B2E77DE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9:51:21.426" v="2108"/>
          <ac:picMkLst>
            <pc:docMk/>
            <pc:sldMk cId="1954605374" sldId="626"/>
            <ac:picMk id="15" creationId="{C368A5B5-C444-4C20-9DA3-0FBDD25C3422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9:51:21.426" v="2108"/>
          <ac:picMkLst>
            <pc:docMk/>
            <pc:sldMk cId="1954605374" sldId="626"/>
            <ac:picMk id="17" creationId="{CD91311D-B1E0-4D90-843A-578C07C73501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9:51:21.426" v="2108"/>
          <ac:picMkLst>
            <pc:docMk/>
            <pc:sldMk cId="1954605374" sldId="626"/>
            <ac:picMk id="19" creationId="{85A06473-EEFD-4B14-A4DB-55C781E4A06B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9:51:21.426" v="2108"/>
          <ac:picMkLst>
            <pc:docMk/>
            <pc:sldMk cId="1954605374" sldId="626"/>
            <ac:picMk id="21" creationId="{6B84E90C-4837-4CD0-807D-DE7D0BF6D618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9:51:21.426" v="2108"/>
          <ac:picMkLst>
            <pc:docMk/>
            <pc:sldMk cId="1954605374" sldId="626"/>
            <ac:picMk id="23" creationId="{4329A526-75AA-4A58-966D-BE3F7D2BA22A}"/>
          </ac:picMkLst>
        </pc:picChg>
        <pc:picChg chg="add del mod modCrop">
          <ac:chgData name="(대학원생) 조성덕 (컴퓨터공학과)" userId="481f5bcb-cf47-4c89-937a-0cfbb8659ecc" providerId="ADAL" clId="{7056D48E-8E21-45EC-8051-CDC97253EA65}" dt="2020-06-15T09:51:21.426" v="2108"/>
          <ac:picMkLst>
            <pc:docMk/>
            <pc:sldMk cId="1954605374" sldId="626"/>
            <ac:picMk id="25" creationId="{6A81C0A6-1746-48DA-B2BD-C0E83E202A7F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49:40.257" v="2070"/>
          <ac:picMkLst>
            <pc:docMk/>
            <pc:sldMk cId="1954605374" sldId="626"/>
            <ac:picMk id="26" creationId="{AA926F19-0B1B-43C9-8DB9-BD78D109E011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50:04.144" v="2086"/>
          <ac:picMkLst>
            <pc:docMk/>
            <pc:sldMk cId="1954605374" sldId="626"/>
            <ac:picMk id="27" creationId="{A8EF5AD0-106F-49EE-AAAF-4AD9B433CE40}"/>
          </ac:picMkLst>
        </pc:picChg>
        <pc:picChg chg="add del">
          <ac:chgData name="(대학원생) 조성덕 (컴퓨터공학과)" userId="481f5bcb-cf47-4c89-937a-0cfbb8659ecc" providerId="ADAL" clId="{7056D48E-8E21-45EC-8051-CDC97253EA65}" dt="2020-06-15T09:50:15.302" v="2090" actId="478"/>
          <ac:picMkLst>
            <pc:docMk/>
            <pc:sldMk cId="1954605374" sldId="626"/>
            <ac:picMk id="28" creationId="{84C20555-691D-409A-85D3-F61010B705FE}"/>
          </ac:picMkLst>
        </pc:picChg>
      </pc:sldChg>
      <pc:sldChg chg="add del">
        <pc:chgData name="(대학원생) 조성덕 (컴퓨터공학과)" userId="481f5bcb-cf47-4c89-937a-0cfbb8659ecc" providerId="ADAL" clId="{7056D48E-8E21-45EC-8051-CDC97253EA65}" dt="2020-06-15T08:36:39.143" v="1393" actId="2696"/>
        <pc:sldMkLst>
          <pc:docMk/>
          <pc:sldMk cId="694156264" sldId="627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14.932" v="1412" actId="2696"/>
        <pc:sldMkLst>
          <pc:docMk/>
          <pc:sldMk cId="792707534" sldId="627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51.533" v="1354"/>
        <pc:sldMkLst>
          <pc:docMk/>
          <pc:sldMk cId="2413488530" sldId="627"/>
        </pc:sldMkLst>
      </pc:sldChg>
      <pc:sldChg chg="addSp delSp modSp add del">
        <pc:chgData name="(대학원생) 조성덕 (컴퓨터공학과)" userId="481f5bcb-cf47-4c89-937a-0cfbb8659ecc" providerId="ADAL" clId="{7056D48E-8E21-45EC-8051-CDC97253EA65}" dt="2020-06-15T11:02:44.753" v="2503" actId="2696"/>
        <pc:sldMkLst>
          <pc:docMk/>
          <pc:sldMk cId="2478840257" sldId="627"/>
        </pc:sldMkLst>
        <pc:spChg chg="mod">
          <ac:chgData name="(대학원생) 조성덕 (컴퓨터공학과)" userId="481f5bcb-cf47-4c89-937a-0cfbb8659ecc" providerId="ADAL" clId="{7056D48E-8E21-45EC-8051-CDC97253EA65}" dt="2020-06-15T11:00:28.774" v="2387"/>
          <ac:spMkLst>
            <pc:docMk/>
            <pc:sldMk cId="2478840257" sldId="627"/>
            <ac:spMk id="2" creationId="{7C84154A-B5D2-4CD7-8D44-9210D30A6629}"/>
          </ac:spMkLst>
        </pc:spChg>
        <pc:spChg chg="del">
          <ac:chgData name="(대학원생) 조성덕 (컴퓨터공학과)" userId="481f5bcb-cf47-4c89-937a-0cfbb8659ecc" providerId="ADAL" clId="{7056D48E-8E21-45EC-8051-CDC97253EA65}" dt="2020-06-15T10:58:50.370" v="2315" actId="478"/>
          <ac:spMkLst>
            <pc:docMk/>
            <pc:sldMk cId="2478840257" sldId="627"/>
            <ac:spMk id="3" creationId="{94697395-5E6F-4960-95B3-AC765D840BCF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10:58:53.025" v="2317" actId="478"/>
          <ac:spMkLst>
            <pc:docMk/>
            <pc:sldMk cId="2478840257" sldId="627"/>
            <ac:spMk id="6" creationId="{85CC5675-23BF-4D32-BF94-0B90ACA2DD07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0:58:46.155" v="2314"/>
          <ac:spMkLst>
            <pc:docMk/>
            <pc:sldMk cId="2478840257" sldId="627"/>
            <ac:spMk id="29" creationId="{D94EEC88-7253-4450-ACE3-EB09B8423677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11:00:05.870" v="2346" actId="478"/>
          <ac:spMkLst>
            <pc:docMk/>
            <pc:sldMk cId="2478840257" sldId="627"/>
            <ac:spMk id="32" creationId="{5475B2C3-CCF5-40E4-8991-5E139A1674C9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00:33.777" v="2389"/>
          <ac:spMkLst>
            <pc:docMk/>
            <pc:sldMk cId="2478840257" sldId="627"/>
            <ac:spMk id="33" creationId="{E2F62AEC-8943-45CB-B969-2A4A4D50F8C7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00:34.514" v="2391"/>
          <ac:spMkLst>
            <pc:docMk/>
            <pc:sldMk cId="2478840257" sldId="627"/>
            <ac:spMk id="34" creationId="{98F39883-37AF-4943-8342-8DEC8149A7CD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00:41.758" v="2393"/>
          <ac:spMkLst>
            <pc:docMk/>
            <pc:sldMk cId="2478840257" sldId="627"/>
            <ac:spMk id="35" creationId="{9083A0A1-C2C9-4845-B256-C6067B0213F0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75" creationId="{C314AF9F-8976-42D0-8F3F-DDC3DFEB20FE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76" creationId="{CC5936BA-5645-42E3-A904-6D3AAEE40D8E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77" creationId="{47EF58A5-9C43-4FBA-919A-91B375160CEE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78" creationId="{214A386F-4895-407F-A359-60EBC651D532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80" creationId="{B24D49B8-02EB-45B9-8B67-B0E9903B06A0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81" creationId="{96C99056-5C52-4EFB-B64D-29117454EC91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85" creationId="{73D261E6-E47F-4C13-9937-4BE5B5C44823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87" creationId="{D1D04E3E-CB05-478D-97DF-BA96E909ADE6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2:28.363" v="2495" actId="164"/>
          <ac:spMkLst>
            <pc:docMk/>
            <pc:sldMk cId="2478840257" sldId="627"/>
            <ac:spMk id="88" creationId="{6ADF7236-A804-43C6-A9F9-8B2406CFB465}"/>
          </ac:spMkLst>
        </pc:spChg>
        <pc:grpChg chg="add mod">
          <ac:chgData name="(대학원생) 조성덕 (컴퓨터공학과)" userId="481f5bcb-cf47-4c89-937a-0cfbb8659ecc" providerId="ADAL" clId="{7056D48E-8E21-45EC-8051-CDC97253EA65}" dt="2020-06-15T11:02:28.363" v="2495" actId="164"/>
          <ac:grpSpMkLst>
            <pc:docMk/>
            <pc:sldMk cId="2478840257" sldId="627"/>
            <ac:grpSpMk id="7" creationId="{1955D5A7-3B7C-47FE-9F3D-1E27FE5D7359}"/>
          </ac:grpSpMkLst>
        </pc:grpChg>
        <pc:picChg chg="add mod ord">
          <ac:chgData name="(대학원생) 조성덕 (컴퓨터공학과)" userId="481f5bcb-cf47-4c89-937a-0cfbb8659ecc" providerId="ADAL" clId="{7056D48E-8E21-45EC-8051-CDC97253EA65}" dt="2020-06-15T11:02:28.363" v="2495" actId="164"/>
          <ac:picMkLst>
            <pc:docMk/>
            <pc:sldMk cId="2478840257" sldId="627"/>
            <ac:picMk id="22" creationId="{0A7A31D4-049B-4C6B-B1E8-417EC0574FEE}"/>
          </ac:picMkLst>
        </pc:picChg>
        <pc:picChg chg="add mod ord">
          <ac:chgData name="(대학원생) 조성덕 (컴퓨터공학과)" userId="481f5bcb-cf47-4c89-937a-0cfbb8659ecc" providerId="ADAL" clId="{7056D48E-8E21-45EC-8051-CDC97253EA65}" dt="2020-06-15T11:02:28.363" v="2495" actId="164"/>
          <ac:picMkLst>
            <pc:docMk/>
            <pc:sldMk cId="2478840257" sldId="627"/>
            <ac:picMk id="23" creationId="{04593D1D-E623-4FE5-9DB6-AAEB2739481C}"/>
          </ac:picMkLst>
        </pc:picChg>
        <pc:picChg chg="add mod ord">
          <ac:chgData name="(대학원생) 조성덕 (컴퓨터공학과)" userId="481f5bcb-cf47-4c89-937a-0cfbb8659ecc" providerId="ADAL" clId="{7056D48E-8E21-45EC-8051-CDC97253EA65}" dt="2020-06-15T11:02:28.363" v="2495" actId="164"/>
          <ac:picMkLst>
            <pc:docMk/>
            <pc:sldMk cId="2478840257" sldId="627"/>
            <ac:picMk id="24" creationId="{712D87D4-0CC5-46B1-B713-930E4D811990}"/>
          </ac:picMkLst>
        </pc:picChg>
        <pc:picChg chg="add mod ord">
          <ac:chgData name="(대학원생) 조성덕 (컴퓨터공학과)" userId="481f5bcb-cf47-4c89-937a-0cfbb8659ecc" providerId="ADAL" clId="{7056D48E-8E21-45EC-8051-CDC97253EA65}" dt="2020-06-15T11:02:28.363" v="2495" actId="164"/>
          <ac:picMkLst>
            <pc:docMk/>
            <pc:sldMk cId="2478840257" sldId="627"/>
            <ac:picMk id="25" creationId="{989DACCA-00F3-4E0A-B1DC-75565847339C}"/>
          </ac:picMkLst>
        </pc:picChg>
        <pc:picChg chg="add mod ord">
          <ac:chgData name="(대학원생) 조성덕 (컴퓨터공학과)" userId="481f5bcb-cf47-4c89-937a-0cfbb8659ecc" providerId="ADAL" clId="{7056D48E-8E21-45EC-8051-CDC97253EA65}" dt="2020-06-15T11:02:28.363" v="2495" actId="164"/>
          <ac:picMkLst>
            <pc:docMk/>
            <pc:sldMk cId="2478840257" sldId="627"/>
            <ac:picMk id="26" creationId="{0DB8D3AA-556A-492C-A218-A2BA296B5F0F}"/>
          </ac:picMkLst>
        </pc:picChg>
        <pc:picChg chg="add mod ord">
          <ac:chgData name="(대학원생) 조성덕 (컴퓨터공학과)" userId="481f5bcb-cf47-4c89-937a-0cfbb8659ecc" providerId="ADAL" clId="{7056D48E-8E21-45EC-8051-CDC97253EA65}" dt="2020-06-15T11:02:28.363" v="2495" actId="164"/>
          <ac:picMkLst>
            <pc:docMk/>
            <pc:sldMk cId="2478840257" sldId="627"/>
            <ac:picMk id="27" creationId="{76DB2FD1-F49A-4DAA-A33B-F519A1AED756}"/>
          </ac:picMkLst>
        </pc:picChg>
        <pc:picChg chg="add mod ord">
          <ac:chgData name="(대학원생) 조성덕 (컴퓨터공학과)" userId="481f5bcb-cf47-4c89-937a-0cfbb8659ecc" providerId="ADAL" clId="{7056D48E-8E21-45EC-8051-CDC97253EA65}" dt="2020-06-15T11:02:28.363" v="2495" actId="164"/>
          <ac:picMkLst>
            <pc:docMk/>
            <pc:sldMk cId="2478840257" sldId="627"/>
            <ac:picMk id="28" creationId="{319B7833-A685-45A9-83B3-F353E4C75808}"/>
          </ac:picMkLst>
        </pc:picChg>
        <pc:picChg chg="add del">
          <ac:chgData name="(대학원생) 조성덕 (컴퓨터공학과)" userId="481f5bcb-cf47-4c89-937a-0cfbb8659ecc" providerId="ADAL" clId="{7056D48E-8E21-45EC-8051-CDC97253EA65}" dt="2020-06-15T09:52:56.480" v="2140" actId="478"/>
          <ac:picMkLst>
            <pc:docMk/>
            <pc:sldMk cId="2478840257" sldId="627"/>
            <ac:picMk id="61" creationId="{02217086-2E8A-475D-9145-6C2633236CAC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52:56.495" v="2141" actId="478"/>
          <ac:picMkLst>
            <pc:docMk/>
            <pc:sldMk cId="2478840257" sldId="627"/>
            <ac:picMk id="63" creationId="{354E12D7-00DB-4A98-B8CD-55480AB32585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52:56.970" v="2142" actId="478"/>
          <ac:picMkLst>
            <pc:docMk/>
            <pc:sldMk cId="2478840257" sldId="627"/>
            <ac:picMk id="65" creationId="{CFE60E4D-C10B-4657-ACC3-F9D2B0396D73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5T09:52:57.533" v="2143" actId="478"/>
          <ac:picMkLst>
            <pc:docMk/>
            <pc:sldMk cId="2478840257" sldId="627"/>
            <ac:picMk id="67" creationId="{298B2F27-0823-4818-84F7-514C354AC1C5}"/>
          </ac:picMkLst>
        </pc:picChg>
        <pc:picChg chg="add del">
          <ac:chgData name="(대학원생) 조성덕 (컴퓨터공학과)" userId="481f5bcb-cf47-4c89-937a-0cfbb8659ecc" providerId="ADAL" clId="{7056D48E-8E21-45EC-8051-CDC97253EA65}" dt="2020-06-15T10:53:38.467" v="2155" actId="478"/>
          <ac:picMkLst>
            <pc:docMk/>
            <pc:sldMk cId="2478840257" sldId="627"/>
            <ac:picMk id="69" creationId="{B4A0C70A-DE47-4FCA-8CA7-3BF27C2405EF}"/>
          </ac:picMkLst>
        </pc:picChg>
        <pc:picChg chg="add del">
          <ac:chgData name="(대학원생) 조성덕 (컴퓨터공학과)" userId="481f5bcb-cf47-4c89-937a-0cfbb8659ecc" providerId="ADAL" clId="{7056D48E-8E21-45EC-8051-CDC97253EA65}" dt="2020-06-15T10:53:44.622" v="2160" actId="478"/>
          <ac:picMkLst>
            <pc:docMk/>
            <pc:sldMk cId="2478840257" sldId="627"/>
            <ac:picMk id="71" creationId="{898A65C8-73D2-4495-81CD-2C448140F44E}"/>
          </ac:picMkLst>
        </pc:picChg>
        <pc:picChg chg="add del">
          <ac:chgData name="(대학원생) 조성덕 (컴퓨터공학과)" userId="481f5bcb-cf47-4c89-937a-0cfbb8659ecc" providerId="ADAL" clId="{7056D48E-8E21-45EC-8051-CDC97253EA65}" dt="2020-06-15T09:52:58.332" v="2144" actId="478"/>
          <ac:picMkLst>
            <pc:docMk/>
            <pc:sldMk cId="2478840257" sldId="627"/>
            <ac:picMk id="73" creationId="{26C2F455-D46D-45BE-B680-45AE4347C392}"/>
          </ac:picMkLst>
        </pc:picChg>
      </pc:sldChg>
      <pc:sldChg chg="add del">
        <pc:chgData name="(대학원생) 조성덕 (컴퓨터공학과)" userId="481f5bcb-cf47-4c89-937a-0cfbb8659ecc" providerId="ADAL" clId="{7056D48E-8E21-45EC-8051-CDC97253EA65}" dt="2020-06-15T08:36:31.203" v="1388"/>
        <pc:sldMkLst>
          <pc:docMk/>
          <pc:sldMk cId="510842523" sldId="628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14.940" v="1413" actId="2696"/>
        <pc:sldMkLst>
          <pc:docMk/>
          <pc:sldMk cId="2041451368" sldId="628"/>
        </pc:sldMkLst>
      </pc:sldChg>
      <pc:sldChg chg="add del">
        <pc:chgData name="(대학원생) 조성덕 (컴퓨터공학과)" userId="481f5bcb-cf47-4c89-937a-0cfbb8659ecc" providerId="ADAL" clId="{7056D48E-8E21-45EC-8051-CDC97253EA65}" dt="2020-06-15T09:48:45.441" v="2040" actId="2696"/>
        <pc:sldMkLst>
          <pc:docMk/>
          <pc:sldMk cId="2757161496" sldId="628"/>
        </pc:sldMkLst>
      </pc:sldChg>
      <pc:sldChg chg="add del">
        <pc:chgData name="(대학원생) 조성덕 (컴퓨터공학과)" userId="481f5bcb-cf47-4c89-937a-0cfbb8659ecc" providerId="ADAL" clId="{7056D48E-8E21-45EC-8051-CDC97253EA65}" dt="2020-06-15T11:01:42.136" v="2425" actId="2696"/>
        <pc:sldMkLst>
          <pc:docMk/>
          <pc:sldMk cId="3139312477" sldId="628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51.340" v="1353"/>
        <pc:sldMkLst>
          <pc:docMk/>
          <pc:sldMk cId="4238724342" sldId="628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51.174" v="1352"/>
        <pc:sldMkLst>
          <pc:docMk/>
          <pc:sldMk cId="641686964" sldId="629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48.967" v="1344"/>
        <pc:sldMkLst>
          <pc:docMk/>
          <pc:sldMk cId="1718864555" sldId="629"/>
        </pc:sldMkLst>
      </pc:sldChg>
      <pc:sldChg chg="addSp modSp add del ord">
        <pc:chgData name="(대학원생) 조성덕 (컴퓨터공학과)" userId="481f5bcb-cf47-4c89-937a-0cfbb8659ecc" providerId="ADAL" clId="{7056D48E-8E21-45EC-8051-CDC97253EA65}" dt="2020-06-15T11:02:19.761" v="2493" actId="2696"/>
        <pc:sldMkLst>
          <pc:docMk/>
          <pc:sldMk cId="2232588867" sldId="629"/>
        </pc:sldMkLst>
        <pc:spChg chg="mod">
          <ac:chgData name="(대학원생) 조성덕 (컴퓨터공학과)" userId="481f5bcb-cf47-4c89-937a-0cfbb8659ecc" providerId="ADAL" clId="{7056D48E-8E21-45EC-8051-CDC97253EA65}" dt="2020-06-15T11:01:28.762" v="2422" actId="404"/>
          <ac:spMkLst>
            <pc:docMk/>
            <pc:sldMk cId="2232588867" sldId="629"/>
            <ac:spMk id="2" creationId="{3BDDB3FB-7FAF-4794-ADE7-583D6539BDD5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01:02.444" v="2419" actId="20577"/>
          <ac:spMkLst>
            <pc:docMk/>
            <pc:sldMk cId="2232588867" sldId="629"/>
            <ac:spMk id="5" creationId="{ABD2D17C-87F8-4EFF-B9C9-BA91FDF2F8AF}"/>
          </ac:spMkLst>
        </pc:spChg>
        <pc:grpChg chg="add mod">
          <ac:chgData name="(대학원생) 조성덕 (컴퓨터공학과)" userId="481f5bcb-cf47-4c89-937a-0cfbb8659ecc" providerId="ADAL" clId="{7056D48E-8E21-45EC-8051-CDC97253EA65}" dt="2020-06-15T11:01:08.881" v="2420" actId="1076"/>
          <ac:grpSpMkLst>
            <pc:docMk/>
            <pc:sldMk cId="2232588867" sldId="629"/>
            <ac:grpSpMk id="6" creationId="{8D24C263-62AF-4823-AFB8-C2E96A0FD4A4}"/>
          </ac:grpSpMkLst>
        </pc:grpChg>
      </pc:sldChg>
      <pc:sldChg chg="add del">
        <pc:chgData name="(대학원생) 조성덕 (컴퓨터공학과)" userId="481f5bcb-cf47-4c89-937a-0cfbb8659ecc" providerId="ADAL" clId="{7056D48E-8E21-45EC-8051-CDC97253EA65}" dt="2020-06-15T08:36:30.953" v="1387"/>
        <pc:sldMkLst>
          <pc:docMk/>
          <pc:sldMk cId="2498960006" sldId="629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14.959" v="1414" actId="2696"/>
        <pc:sldMkLst>
          <pc:docMk/>
          <pc:sldMk cId="3894873045" sldId="629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50.990" v="1351"/>
        <pc:sldMkLst>
          <pc:docMk/>
          <pc:sldMk cId="788148878" sldId="630"/>
        </pc:sldMkLst>
      </pc:sldChg>
      <pc:sldChg chg="addSp delSp modSp add ord">
        <pc:chgData name="(대학원생) 조성덕 (컴퓨터공학과)" userId="481f5bcb-cf47-4c89-937a-0cfbb8659ecc" providerId="ADAL" clId="{7056D48E-8E21-45EC-8051-CDC97253EA65}" dt="2020-06-19T01:32:39.753" v="4667"/>
        <pc:sldMkLst>
          <pc:docMk/>
          <pc:sldMk cId="1250434845" sldId="630"/>
        </pc:sldMkLst>
        <pc:spChg chg="mod">
          <ac:chgData name="(대학원생) 조성덕 (컴퓨터공학과)" userId="481f5bcb-cf47-4c89-937a-0cfbb8659ecc" providerId="ADAL" clId="{7056D48E-8E21-45EC-8051-CDC97253EA65}" dt="2020-06-15T11:01:58.333" v="2461" actId="20577"/>
          <ac:spMkLst>
            <pc:docMk/>
            <pc:sldMk cId="1250434845" sldId="630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056D48E-8E21-45EC-8051-CDC97253EA65}" dt="2020-06-16T00:06:08.230" v="3718" actId="20577"/>
          <ac:spMkLst>
            <pc:docMk/>
            <pc:sldMk cId="1250434845" sldId="630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7056D48E-8E21-45EC-8051-CDC97253EA65}" dt="2020-06-15T11:44:06.813" v="3509" actId="478"/>
          <ac:spMkLst>
            <pc:docMk/>
            <pc:sldMk cId="1250434845" sldId="630"/>
            <ac:spMk id="17" creationId="{01E08573-8B1D-4CF2-9097-AC7C2015DAE2}"/>
          </ac:spMkLst>
        </pc:spChg>
        <pc:spChg chg="del">
          <ac:chgData name="(대학원생) 조성덕 (컴퓨터공학과)" userId="481f5bcb-cf47-4c89-937a-0cfbb8659ecc" providerId="ADAL" clId="{7056D48E-8E21-45EC-8051-CDC97253EA65}" dt="2020-06-15T11:44:12.015" v="3511" actId="478"/>
          <ac:spMkLst>
            <pc:docMk/>
            <pc:sldMk cId="1250434845" sldId="630"/>
            <ac:spMk id="18" creationId="{266EF907-CF53-4C3B-9911-EAEEF13477EC}"/>
          </ac:spMkLst>
        </pc:spChg>
        <pc:spChg chg="del">
          <ac:chgData name="(대학원생) 조성덕 (컴퓨터공학과)" userId="481f5bcb-cf47-4c89-937a-0cfbb8659ecc" providerId="ADAL" clId="{7056D48E-8E21-45EC-8051-CDC97253EA65}" dt="2020-06-15T11:44:12.015" v="3511" actId="478"/>
          <ac:spMkLst>
            <pc:docMk/>
            <pc:sldMk cId="1250434845" sldId="630"/>
            <ac:spMk id="19" creationId="{17042E19-9460-4E65-B477-5D55646FD27E}"/>
          </ac:spMkLst>
        </pc:spChg>
        <pc:spChg chg="del">
          <ac:chgData name="(대학원생) 조성덕 (컴퓨터공학과)" userId="481f5bcb-cf47-4c89-937a-0cfbb8659ecc" providerId="ADAL" clId="{7056D48E-8E21-45EC-8051-CDC97253EA65}" dt="2020-06-15T11:43:42.826" v="3503" actId="478"/>
          <ac:spMkLst>
            <pc:docMk/>
            <pc:sldMk cId="1250434845" sldId="630"/>
            <ac:spMk id="21" creationId="{475F7833-9833-4F03-9FF0-785A2C57CE98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50:13.380" v="3608" actId="164"/>
          <ac:spMkLst>
            <pc:docMk/>
            <pc:sldMk cId="1250434845" sldId="630"/>
            <ac:spMk id="57" creationId="{CAAEB94C-FF2F-44AB-88D0-73EFBF9A8F4C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50:13.380" v="3608" actId="164"/>
          <ac:spMkLst>
            <pc:docMk/>
            <pc:sldMk cId="1250434845" sldId="630"/>
            <ac:spMk id="58" creationId="{32FB58A3-4D91-4DAD-A6BC-70B094E5D8D5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50:13.380" v="3608" actId="164"/>
          <ac:spMkLst>
            <pc:docMk/>
            <pc:sldMk cId="1250434845" sldId="630"/>
            <ac:spMk id="59" creationId="{71CA5199-1603-4265-AB0C-07F7D78FFF5B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44:04.404" v="3508"/>
          <ac:spMkLst>
            <pc:docMk/>
            <pc:sldMk cId="1250434845" sldId="630"/>
            <ac:spMk id="60" creationId="{BAB32BD2-1788-4297-A85C-07E3C618B758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11:44:15.624" v="3514" actId="478"/>
          <ac:spMkLst>
            <pc:docMk/>
            <pc:sldMk cId="1250434845" sldId="630"/>
            <ac:spMk id="61" creationId="{8F3FA3F6-F5CF-413C-8A08-93EF1393FBEF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5T11:50:13.380" v="3608" actId="164"/>
          <ac:spMkLst>
            <pc:docMk/>
            <pc:sldMk cId="1250434845" sldId="630"/>
            <ac:spMk id="62" creationId="{46707164-0665-4893-8E42-614C8950E965}"/>
          </ac:spMkLst>
        </pc:spChg>
        <pc:grpChg chg="add del mod">
          <ac:chgData name="(대학원생) 조성덕 (컴퓨터공학과)" userId="481f5bcb-cf47-4c89-937a-0cfbb8659ecc" providerId="ADAL" clId="{7056D48E-8E21-45EC-8051-CDC97253EA65}" dt="2020-06-15T11:44:43.061" v="3518" actId="478"/>
          <ac:grpSpMkLst>
            <pc:docMk/>
            <pc:sldMk cId="1250434845" sldId="630"/>
            <ac:grpSpMk id="6" creationId="{FDBAFA75-CA2C-40C9-B5D6-D24F29D2BFF8}"/>
          </ac:grpSpMkLst>
        </pc:grpChg>
        <pc:grpChg chg="add del mod">
          <ac:chgData name="(대학원생) 조성덕 (컴퓨터공학과)" userId="481f5bcb-cf47-4c89-937a-0cfbb8659ecc" providerId="ADAL" clId="{7056D48E-8E21-45EC-8051-CDC97253EA65}" dt="2020-06-15T11:15:00.055" v="3496"/>
          <ac:grpSpMkLst>
            <pc:docMk/>
            <pc:sldMk cId="1250434845" sldId="630"/>
            <ac:grpSpMk id="23" creationId="{D1BD1C06-102E-4AF5-9399-291F6302D0B7}"/>
          </ac:grpSpMkLst>
        </pc:grpChg>
        <pc:grpChg chg="add del">
          <ac:chgData name="(대학원생) 조성덕 (컴퓨터공학과)" userId="481f5bcb-cf47-4c89-937a-0cfbb8659ecc" providerId="ADAL" clId="{7056D48E-8E21-45EC-8051-CDC97253EA65}" dt="2020-06-15T11:43:56.410" v="3504" actId="478"/>
          <ac:grpSpMkLst>
            <pc:docMk/>
            <pc:sldMk cId="1250434845" sldId="630"/>
            <ac:grpSpMk id="40" creationId="{455E5B03-BA04-440D-B317-4A09DC4F2CD7}"/>
          </ac:grpSpMkLst>
        </pc:grpChg>
        <pc:grpChg chg="add mod ord">
          <ac:chgData name="(대학원생) 조성덕 (컴퓨터공학과)" userId="481f5bcb-cf47-4c89-937a-0cfbb8659ecc" providerId="ADAL" clId="{7056D48E-8E21-45EC-8051-CDC97253EA65}" dt="2020-06-15T11:50:13.380" v="3608" actId="164"/>
          <ac:grpSpMkLst>
            <pc:docMk/>
            <pc:sldMk cId="1250434845" sldId="630"/>
            <ac:grpSpMk id="63" creationId="{614BC743-00B8-4835-B1E7-A9EA3C520581}"/>
          </ac:grpSpMkLst>
        </pc:grpChg>
        <pc:grpChg chg="add mod">
          <ac:chgData name="(대학원생) 조성덕 (컴퓨터공학과)" userId="481f5bcb-cf47-4c89-937a-0cfbb8659ecc" providerId="ADAL" clId="{7056D48E-8E21-45EC-8051-CDC97253EA65}" dt="2020-06-15T11:50:13.380" v="3608" actId="164"/>
          <ac:grpSpMkLst>
            <pc:docMk/>
            <pc:sldMk cId="1250434845" sldId="630"/>
            <ac:grpSpMk id="76" creationId="{ACD60E27-CE3D-4A17-9348-B47F214496C9}"/>
          </ac:grpSpMkLst>
        </pc:grpChg>
      </pc:sldChg>
      <pc:sldChg chg="add del">
        <pc:chgData name="(대학원생) 조성덕 (컴퓨터공학과)" userId="481f5bcb-cf47-4c89-937a-0cfbb8659ecc" providerId="ADAL" clId="{7056D48E-8E21-45EC-8051-CDC97253EA65}" dt="2020-06-15T08:38:14.988" v="1415" actId="2696"/>
        <pc:sldMkLst>
          <pc:docMk/>
          <pc:sldMk cId="1494976605" sldId="630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07.642" v="1402"/>
        <pc:sldMkLst>
          <pc:docMk/>
          <pc:sldMk cId="2199485788" sldId="630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48.775" v="1343"/>
        <pc:sldMkLst>
          <pc:docMk/>
          <pc:sldMk cId="2815218479" sldId="630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6:30.763" v="1386"/>
        <pc:sldMkLst>
          <pc:docMk/>
          <pc:sldMk cId="4034350071" sldId="630"/>
        </pc:sldMkLst>
      </pc:sldChg>
      <pc:sldChg chg="addSp delSp modSp add ord">
        <pc:chgData name="(대학원생) 조성덕 (컴퓨터공학과)" userId="481f5bcb-cf47-4c89-937a-0cfbb8659ecc" providerId="ADAL" clId="{7056D48E-8E21-45EC-8051-CDC97253EA65}" dt="2020-06-19T01:32:39.753" v="4667"/>
        <pc:sldMkLst>
          <pc:docMk/>
          <pc:sldMk cId="524044155" sldId="631"/>
        </pc:sldMkLst>
        <pc:spChg chg="mod">
          <ac:chgData name="(대학원생) 조성덕 (컴퓨터공학과)" userId="481f5bcb-cf47-4c89-937a-0cfbb8659ecc" providerId="ADAL" clId="{7056D48E-8E21-45EC-8051-CDC97253EA65}" dt="2020-06-15T11:05:21.937" v="2759" actId="20577"/>
          <ac:spMkLst>
            <pc:docMk/>
            <pc:sldMk cId="524044155" sldId="631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46:20.954" v="3538" actId="5793"/>
          <ac:spMkLst>
            <pc:docMk/>
            <pc:sldMk cId="524044155" sldId="631"/>
            <ac:spMk id="5" creationId="{EC016563-A1BA-42E6-934D-99C61458A7E7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13:06.476" v="3384" actId="1076"/>
          <ac:spMkLst>
            <pc:docMk/>
            <pc:sldMk cId="524044155" sldId="631"/>
            <ac:spMk id="68" creationId="{D54D9426-F535-460C-A419-39F279F8B459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13:06.476" v="3384" actId="1076"/>
          <ac:spMkLst>
            <pc:docMk/>
            <pc:sldMk cId="524044155" sldId="631"/>
            <ac:spMk id="69" creationId="{96EF8350-4B52-442F-822C-1F5651FF03BA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13:06.476" v="3384" actId="1076"/>
          <ac:spMkLst>
            <pc:docMk/>
            <pc:sldMk cId="524044155" sldId="631"/>
            <ac:spMk id="70" creationId="{E9837BED-6C21-4F68-BD4D-0E51096341D2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12:59.767" v="3383" actId="1076"/>
          <ac:spMkLst>
            <pc:docMk/>
            <pc:sldMk cId="524044155" sldId="631"/>
            <ac:spMk id="72" creationId="{81365FFE-7D47-4717-841A-852F61F36CD6}"/>
          </ac:spMkLst>
        </pc:spChg>
        <pc:spChg chg="mod">
          <ac:chgData name="(대학원생) 조성덕 (컴퓨터공학과)" userId="481f5bcb-cf47-4c89-937a-0cfbb8659ecc" providerId="ADAL" clId="{7056D48E-8E21-45EC-8051-CDC97253EA65}" dt="2020-06-15T11:13:21.576" v="3385" actId="1076"/>
          <ac:spMkLst>
            <pc:docMk/>
            <pc:sldMk cId="524044155" sldId="631"/>
            <ac:spMk id="73" creationId="{5E7B2021-9453-4620-B25D-E242C135F052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5T11:05:12.111" v="2740" actId="478"/>
          <ac:spMkLst>
            <pc:docMk/>
            <pc:sldMk cId="524044155" sldId="631"/>
            <ac:spMk id="74" creationId="{30169A03-4005-4AEB-BA87-DC2E990DE58E}"/>
          </ac:spMkLst>
        </pc:spChg>
        <pc:grpChg chg="del">
          <ac:chgData name="(대학원생) 조성덕 (컴퓨터공학과)" userId="481f5bcb-cf47-4c89-937a-0cfbb8659ecc" providerId="ADAL" clId="{7056D48E-8E21-45EC-8051-CDC97253EA65}" dt="2020-06-15T11:02:38.929" v="2501" actId="478"/>
          <ac:grpSpMkLst>
            <pc:docMk/>
            <pc:sldMk cId="524044155" sldId="631"/>
            <ac:grpSpMk id="6" creationId="{FDBAFA75-CA2C-40C9-B5D6-D24F29D2BFF8}"/>
          </ac:grpSpMkLst>
        </pc:grpChg>
        <pc:grpChg chg="add del">
          <ac:chgData name="(대학원생) 조성덕 (컴퓨터공학과)" userId="481f5bcb-cf47-4c89-937a-0cfbb8659ecc" providerId="ADAL" clId="{7056D48E-8E21-45EC-8051-CDC97253EA65}" dt="2020-06-15T11:02:33.165" v="2497"/>
          <ac:grpSpMkLst>
            <pc:docMk/>
            <pc:sldMk cId="524044155" sldId="631"/>
            <ac:grpSpMk id="23" creationId="{E110FF65-313D-4BFA-94CE-AEA828EFD0EA}"/>
          </ac:grpSpMkLst>
        </pc:grpChg>
        <pc:grpChg chg="add del mod">
          <ac:chgData name="(대학원생) 조성덕 (컴퓨터공학과)" userId="481f5bcb-cf47-4c89-937a-0cfbb8659ecc" providerId="ADAL" clId="{7056D48E-8E21-45EC-8051-CDC97253EA65}" dt="2020-06-15T11:02:37.948" v="2500"/>
          <ac:grpSpMkLst>
            <pc:docMk/>
            <pc:sldMk cId="524044155" sldId="631"/>
            <ac:grpSpMk id="40" creationId="{73BC0DC2-59A3-4113-AFC2-EC364E51B3AD}"/>
          </ac:grpSpMkLst>
        </pc:grpChg>
        <pc:grpChg chg="add del mod">
          <ac:chgData name="(대학원생) 조성덕 (컴퓨터공학과)" userId="481f5bcb-cf47-4c89-937a-0cfbb8659ecc" providerId="ADAL" clId="{7056D48E-8E21-45EC-8051-CDC97253EA65}" dt="2020-06-15T11:49:55.653" v="3600" actId="1076"/>
          <ac:grpSpMkLst>
            <pc:docMk/>
            <pc:sldMk cId="524044155" sldId="631"/>
            <ac:grpSpMk id="57" creationId="{B60F932E-0405-4EE3-82CF-1D2CED9A89D1}"/>
          </ac:grpSpMkLst>
        </pc:grpChg>
        <pc:grpChg chg="add del">
          <ac:chgData name="(대학원생) 조성덕 (컴퓨터공학과)" userId="481f5bcb-cf47-4c89-937a-0cfbb8659ecc" providerId="ADAL" clId="{7056D48E-8E21-45EC-8051-CDC97253EA65}" dt="2020-06-15T11:05:09.121" v="2737" actId="478"/>
          <ac:grpSpMkLst>
            <pc:docMk/>
            <pc:sldMk cId="524044155" sldId="631"/>
            <ac:grpSpMk id="75" creationId="{3DBF6543-29EC-4B9C-B692-A49EDDF43A8E}"/>
          </ac:grpSpMkLst>
        </pc:grpChg>
        <pc:grpChg chg="add del mod">
          <ac:chgData name="(대학원생) 조성덕 (컴퓨터공학과)" userId="481f5bcb-cf47-4c89-937a-0cfbb8659ecc" providerId="ADAL" clId="{7056D48E-8E21-45EC-8051-CDC97253EA65}" dt="2020-06-15T11:44:41.514" v="3517"/>
          <ac:grpSpMkLst>
            <pc:docMk/>
            <pc:sldMk cId="524044155" sldId="631"/>
            <ac:grpSpMk id="92" creationId="{86338CFB-DF15-40D7-9FC4-953A89770AF4}"/>
          </ac:grpSpMkLst>
        </pc:grpChg>
      </pc:sldChg>
      <pc:sldChg chg="add del">
        <pc:chgData name="(대학원생) 조성덕 (컴퓨터공학과)" userId="481f5bcb-cf47-4c89-937a-0cfbb8659ecc" providerId="ADAL" clId="{7056D48E-8E21-45EC-8051-CDC97253EA65}" dt="2020-06-15T08:38:07.462" v="1401"/>
        <pc:sldMkLst>
          <pc:docMk/>
          <pc:sldMk cId="815737224" sldId="631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15.006" v="1416" actId="2696"/>
        <pc:sldMkLst>
          <pc:docMk/>
          <pc:sldMk cId="1087945022" sldId="631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6:30.603" v="1385"/>
        <pc:sldMkLst>
          <pc:docMk/>
          <pc:sldMk cId="1204980728" sldId="631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48.553" v="1342"/>
        <pc:sldMkLst>
          <pc:docMk/>
          <pc:sldMk cId="1976006745" sldId="631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50.814" v="1350"/>
        <pc:sldMkLst>
          <pc:docMk/>
          <pc:sldMk cId="3541322892" sldId="631"/>
        </pc:sldMkLst>
      </pc:sldChg>
      <pc:sldChg chg="modSp add del">
        <pc:chgData name="(대학원생) 조성덕 (컴퓨터공학과)" userId="481f5bcb-cf47-4c89-937a-0cfbb8659ecc" providerId="ADAL" clId="{7056D48E-8E21-45EC-8051-CDC97253EA65}" dt="2020-06-15T11:50:54.425" v="3625" actId="2696"/>
        <pc:sldMkLst>
          <pc:docMk/>
          <pc:sldMk cId="1177016689" sldId="632"/>
        </pc:sldMkLst>
        <pc:spChg chg="mod">
          <ac:chgData name="(대학원생) 조성덕 (컴퓨터공학과)" userId="481f5bcb-cf47-4c89-937a-0cfbb8659ecc" providerId="ADAL" clId="{7056D48E-8E21-45EC-8051-CDC97253EA65}" dt="2020-06-15T11:50:23.277" v="3624" actId="20577"/>
          <ac:spMkLst>
            <pc:docMk/>
            <pc:sldMk cId="1177016689" sldId="632"/>
            <ac:spMk id="2" creationId="{C0ED76FE-EA1B-4712-97A2-9A1179210E48}"/>
          </ac:spMkLst>
        </pc:spChg>
      </pc:sldChg>
      <pc:sldChg chg="add del">
        <pc:chgData name="(대학원생) 조성덕 (컴퓨터공학과)" userId="481f5bcb-cf47-4c89-937a-0cfbb8659ecc" providerId="ADAL" clId="{7056D48E-8E21-45EC-8051-CDC97253EA65}" dt="2020-06-15T08:36:30.433" v="1384"/>
        <pc:sldMkLst>
          <pc:docMk/>
          <pc:sldMk cId="1483321824" sldId="632"/>
        </pc:sldMkLst>
      </pc:sldChg>
      <pc:sldChg chg="addSp delSp modSp add ord">
        <pc:chgData name="(대학원생) 조성덕 (컴퓨터공학과)" userId="481f5bcb-cf47-4c89-937a-0cfbb8659ecc" providerId="ADAL" clId="{7056D48E-8E21-45EC-8051-CDC97253EA65}" dt="2020-06-19T05:36:55.931" v="5841" actId="27636"/>
        <pc:sldMkLst>
          <pc:docMk/>
          <pc:sldMk cId="2032817833" sldId="632"/>
        </pc:sldMkLst>
        <pc:spChg chg="mod">
          <ac:chgData name="(대학원생) 조성덕 (컴퓨터공학과)" userId="481f5bcb-cf47-4c89-937a-0cfbb8659ecc" providerId="ADAL" clId="{7056D48E-8E21-45EC-8051-CDC97253EA65}" dt="2020-06-19T05:15:29.088" v="4953" actId="20577"/>
          <ac:spMkLst>
            <pc:docMk/>
            <pc:sldMk cId="2032817833" sldId="632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056D48E-8E21-45EC-8051-CDC97253EA65}" dt="2020-06-19T05:36:55.931" v="5841" actId="27636"/>
          <ac:spMkLst>
            <pc:docMk/>
            <pc:sldMk cId="2032817833" sldId="632"/>
            <ac:spMk id="5" creationId="{EC016563-A1BA-42E6-934D-99C61458A7E7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29:35.013" v="5695" actId="20577"/>
          <ac:spMkLst>
            <pc:docMk/>
            <pc:sldMk cId="2032817833" sldId="632"/>
            <ac:spMk id="7" creationId="{14F8830A-2CFC-4DBF-B679-A7F511E20747}"/>
          </ac:spMkLst>
        </pc:spChg>
        <pc:grpChg chg="del">
          <ac:chgData name="(대학원생) 조성덕 (컴퓨터공학과)" userId="481f5bcb-cf47-4c89-937a-0cfbb8659ecc" providerId="ADAL" clId="{7056D48E-8E21-45EC-8051-CDC97253EA65}" dt="2020-06-15T11:50:57.750" v="3627" actId="478"/>
          <ac:grpSpMkLst>
            <pc:docMk/>
            <pc:sldMk cId="2032817833" sldId="632"/>
            <ac:grpSpMk id="76" creationId="{ACD60E27-CE3D-4A17-9348-B47F214496C9}"/>
          </ac:grpSpMkLst>
        </pc:grpChg>
        <pc:graphicFrameChg chg="add mod modGraphic">
          <ac:chgData name="(대학원생) 조성덕 (컴퓨터공학과)" userId="481f5bcb-cf47-4c89-937a-0cfbb8659ecc" providerId="ADAL" clId="{7056D48E-8E21-45EC-8051-CDC97253EA65}" dt="2020-06-19T05:28:02.994" v="5532" actId="1076"/>
          <ac:graphicFrameMkLst>
            <pc:docMk/>
            <pc:sldMk cId="2032817833" sldId="632"/>
            <ac:graphicFrameMk id="24" creationId="{7232CB13-9D7C-4E5C-9FA8-6EE0FC62C8EF}"/>
          </ac:graphicFrameMkLst>
        </pc:graphicFrameChg>
        <pc:picChg chg="add mod">
          <ac:chgData name="(대학원생) 조성덕 (컴퓨터공학과)" userId="481f5bcb-cf47-4c89-937a-0cfbb8659ecc" providerId="ADAL" clId="{7056D48E-8E21-45EC-8051-CDC97253EA65}" dt="2020-06-19T05:25:29.873" v="5468" actId="1076"/>
          <ac:picMkLst>
            <pc:docMk/>
            <pc:sldMk cId="2032817833" sldId="632"/>
            <ac:picMk id="6" creationId="{C979D902-8986-4BAE-BC7F-4234B0FE0A43}"/>
          </ac:picMkLst>
        </pc:picChg>
      </pc:sldChg>
      <pc:sldChg chg="add del">
        <pc:chgData name="(대학원생) 조성덕 (컴퓨터공학과)" userId="481f5bcb-cf47-4c89-937a-0cfbb8659ecc" providerId="ADAL" clId="{7056D48E-8E21-45EC-8051-CDC97253EA65}" dt="2020-06-15T08:35:50.603" v="1349"/>
        <pc:sldMkLst>
          <pc:docMk/>
          <pc:sldMk cId="3483132279" sldId="632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07.262" v="1400"/>
        <pc:sldMkLst>
          <pc:docMk/>
          <pc:sldMk cId="3517138690" sldId="632"/>
        </pc:sldMkLst>
      </pc:sldChg>
      <pc:sldChg chg="add del">
        <pc:chgData name="(대학원생) 조성덕 (컴퓨터공학과)" userId="481f5bcb-cf47-4c89-937a-0cfbb8659ecc" providerId="ADAL" clId="{7056D48E-8E21-45EC-8051-CDC97253EA65}" dt="2020-06-15T11:50:03.967" v="3605"/>
        <pc:sldMkLst>
          <pc:docMk/>
          <pc:sldMk cId="3657847858" sldId="632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5:48.243" v="1341"/>
        <pc:sldMkLst>
          <pc:docMk/>
          <pc:sldMk cId="4175005507" sldId="632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15.025" v="1417" actId="2696"/>
        <pc:sldMkLst>
          <pc:docMk/>
          <pc:sldMk cId="4262974735" sldId="632"/>
        </pc:sldMkLst>
      </pc:sldChg>
      <pc:sldChg chg="addSp delSp modSp add ord">
        <pc:chgData name="(대학원생) 조성덕 (컴퓨터공학과)" userId="481f5bcb-cf47-4c89-937a-0cfbb8659ecc" providerId="ADAL" clId="{7056D48E-8E21-45EC-8051-CDC97253EA65}" dt="2020-06-19T05:15:18.461" v="4945" actId="20577"/>
        <pc:sldMkLst>
          <pc:docMk/>
          <pc:sldMk cId="65135362" sldId="633"/>
        </pc:sldMkLst>
        <pc:spChg chg="mod">
          <ac:chgData name="(대학원생) 조성덕 (컴퓨터공학과)" userId="481f5bcb-cf47-4c89-937a-0cfbb8659ecc" providerId="ADAL" clId="{7056D48E-8E21-45EC-8051-CDC97253EA65}" dt="2020-06-19T05:14:54.469" v="4931" actId="20577"/>
          <ac:spMkLst>
            <pc:docMk/>
            <pc:sldMk cId="65135362" sldId="633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056D48E-8E21-45EC-8051-CDC97253EA65}" dt="2020-06-19T05:15:18.461" v="4945" actId="20577"/>
          <ac:spMkLst>
            <pc:docMk/>
            <pc:sldMk cId="65135362" sldId="633"/>
            <ac:spMk id="5" creationId="{EC016563-A1BA-42E6-934D-99C61458A7E7}"/>
          </ac:spMkLst>
        </pc:spChg>
        <pc:graphicFrameChg chg="add mod modGraphic">
          <ac:chgData name="(대학원생) 조성덕 (컴퓨터공학과)" userId="481f5bcb-cf47-4c89-937a-0cfbb8659ecc" providerId="ADAL" clId="{7056D48E-8E21-45EC-8051-CDC97253EA65}" dt="2020-06-19T01:32:01.879" v="4656" actId="122"/>
          <ac:graphicFrameMkLst>
            <pc:docMk/>
            <pc:sldMk cId="65135362" sldId="633"/>
            <ac:graphicFrameMk id="6" creationId="{5B6438C5-717A-4411-95EB-3F0625A7EB39}"/>
          </ac:graphicFrameMkLst>
        </pc:graphicFrameChg>
        <pc:graphicFrameChg chg="add del mod">
          <ac:chgData name="(대학원생) 조성덕 (컴퓨터공학과)" userId="481f5bcb-cf47-4c89-937a-0cfbb8659ecc" providerId="ADAL" clId="{7056D48E-8E21-45EC-8051-CDC97253EA65}" dt="2020-06-17T02:40:26.985" v="4098" actId="478"/>
          <ac:graphicFrameMkLst>
            <pc:docMk/>
            <pc:sldMk cId="65135362" sldId="633"/>
            <ac:graphicFrameMk id="8" creationId="{8A785C42-9B15-471C-8E28-D7EE69532D51}"/>
          </ac:graphicFrameMkLst>
        </pc:graphicFrameChg>
        <pc:picChg chg="add del mod">
          <ac:chgData name="(대학원생) 조성덕 (컴퓨터공학과)" userId="481f5bcb-cf47-4c89-937a-0cfbb8659ecc" providerId="ADAL" clId="{7056D48E-8E21-45EC-8051-CDC97253EA65}" dt="2020-06-19T01:23:00.232" v="4112" actId="478"/>
          <ac:picMkLst>
            <pc:docMk/>
            <pc:sldMk cId="65135362" sldId="633"/>
            <ac:picMk id="10" creationId="{537C3B21-C076-4DD4-BD5D-482B79AC16AC}"/>
          </ac:picMkLst>
        </pc:picChg>
        <pc:picChg chg="add mod">
          <ac:chgData name="(대학원생) 조성덕 (컴퓨터공학과)" userId="481f5bcb-cf47-4c89-937a-0cfbb8659ecc" providerId="ADAL" clId="{7056D48E-8E21-45EC-8051-CDC97253EA65}" dt="2020-06-19T01:32:19.012" v="4660" actId="1076"/>
          <ac:picMkLst>
            <pc:docMk/>
            <pc:sldMk cId="65135362" sldId="633"/>
            <ac:picMk id="12" creationId="{E0141F28-8503-4D6B-B1DE-AF46F11F7053}"/>
          </ac:picMkLst>
        </pc:picChg>
      </pc:sldChg>
      <pc:sldChg chg="addSp delSp add del">
        <pc:chgData name="(대학원생) 조성덕 (컴퓨터공학과)" userId="481f5bcb-cf47-4c89-937a-0cfbb8659ecc" providerId="ADAL" clId="{7056D48E-8E21-45EC-8051-CDC97253EA65}" dt="2020-06-15T11:50:03.246" v="3604"/>
        <pc:sldMkLst>
          <pc:docMk/>
          <pc:sldMk cId="597648709" sldId="633"/>
        </pc:sldMkLst>
        <pc:spChg chg="add del">
          <ac:chgData name="(대학원생) 조성덕 (컴퓨터공학과)" userId="481f5bcb-cf47-4c89-937a-0cfbb8659ecc" providerId="ADAL" clId="{7056D48E-8E21-45EC-8051-CDC97253EA65}" dt="2020-06-15T11:49:58.453" v="3601" actId="478"/>
          <ac:spMkLst>
            <pc:docMk/>
            <pc:sldMk cId="597648709" sldId="633"/>
            <ac:spMk id="57" creationId="{CAAEB94C-FF2F-44AB-88D0-73EFBF9A8F4C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49:58.453" v="3601" actId="478"/>
          <ac:spMkLst>
            <pc:docMk/>
            <pc:sldMk cId="597648709" sldId="633"/>
            <ac:spMk id="58" creationId="{32FB58A3-4D91-4DAD-A6BC-70B094E5D8D5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49:58.453" v="3601" actId="478"/>
          <ac:spMkLst>
            <pc:docMk/>
            <pc:sldMk cId="597648709" sldId="633"/>
            <ac:spMk id="59" creationId="{71CA5199-1603-4265-AB0C-07F7D78FFF5B}"/>
          </ac:spMkLst>
        </pc:spChg>
        <pc:spChg chg="add del">
          <ac:chgData name="(대학원생) 조성덕 (컴퓨터공학과)" userId="481f5bcb-cf47-4c89-937a-0cfbb8659ecc" providerId="ADAL" clId="{7056D48E-8E21-45EC-8051-CDC97253EA65}" dt="2020-06-15T11:49:58.453" v="3601" actId="478"/>
          <ac:spMkLst>
            <pc:docMk/>
            <pc:sldMk cId="597648709" sldId="633"/>
            <ac:spMk id="62" creationId="{46707164-0665-4893-8E42-614C8950E965}"/>
          </ac:spMkLst>
        </pc:spChg>
        <pc:grpChg chg="add del">
          <ac:chgData name="(대학원생) 조성덕 (컴퓨터공학과)" userId="481f5bcb-cf47-4c89-937a-0cfbb8659ecc" providerId="ADAL" clId="{7056D48E-8E21-45EC-8051-CDC97253EA65}" dt="2020-06-15T11:50:01.349" v="3602" actId="478"/>
          <ac:grpSpMkLst>
            <pc:docMk/>
            <pc:sldMk cId="597648709" sldId="633"/>
            <ac:grpSpMk id="63" creationId="{614BC743-00B8-4835-B1E7-A9EA3C520581}"/>
          </ac:grpSpMkLst>
        </pc:grpChg>
      </pc:sldChg>
      <pc:sldChg chg="add del">
        <pc:chgData name="(대학원생) 조성덕 (컴퓨터공학과)" userId="481f5bcb-cf47-4c89-937a-0cfbb8659ecc" providerId="ADAL" clId="{7056D48E-8E21-45EC-8051-CDC97253EA65}" dt="2020-06-15T08:38:15.040" v="1418" actId="2696"/>
        <pc:sldMkLst>
          <pc:docMk/>
          <pc:sldMk cId="815869151" sldId="633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6:30.283" v="1383"/>
        <pc:sldMkLst>
          <pc:docMk/>
          <pc:sldMk cId="3210396957" sldId="633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15.058" v="1419" actId="2696"/>
        <pc:sldMkLst>
          <pc:docMk/>
          <pc:sldMk cId="1958081860" sldId="634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6:30.113" v="1382"/>
        <pc:sldMkLst>
          <pc:docMk/>
          <pc:sldMk cId="2565536012" sldId="634"/>
        </pc:sldMkLst>
      </pc:sldChg>
      <pc:sldChg chg="modSp add">
        <pc:chgData name="(대학원생) 조성덕 (컴퓨터공학과)" userId="481f5bcb-cf47-4c89-937a-0cfbb8659ecc" providerId="ADAL" clId="{7056D48E-8E21-45EC-8051-CDC97253EA65}" dt="2020-06-19T05:14:13.542" v="4868" actId="20577"/>
        <pc:sldMkLst>
          <pc:docMk/>
          <pc:sldMk cId="3405042843" sldId="634"/>
        </pc:sldMkLst>
        <pc:spChg chg="mod">
          <ac:chgData name="(대학원생) 조성덕 (컴퓨터공학과)" userId="481f5bcb-cf47-4c89-937a-0cfbb8659ecc" providerId="ADAL" clId="{7056D48E-8E21-45EC-8051-CDC97253EA65}" dt="2020-06-19T02:14:26.648" v="4733" actId="20577"/>
          <ac:spMkLst>
            <pc:docMk/>
            <pc:sldMk cId="3405042843" sldId="634"/>
            <ac:spMk id="2" creationId="{7C84154A-B5D2-4CD7-8D44-9210D30A6629}"/>
          </ac:spMkLst>
        </pc:spChg>
        <pc:spChg chg="mod">
          <ac:chgData name="(대학원생) 조성덕 (컴퓨터공학과)" userId="481f5bcb-cf47-4c89-937a-0cfbb8659ecc" providerId="ADAL" clId="{7056D48E-8E21-45EC-8051-CDC97253EA65}" dt="2020-06-19T05:14:03.141" v="4854" actId="20577"/>
          <ac:spMkLst>
            <pc:docMk/>
            <pc:sldMk cId="3405042843" sldId="634"/>
            <ac:spMk id="3" creationId="{94697395-5E6F-4960-95B3-AC765D840BCF}"/>
          </ac:spMkLst>
        </pc:spChg>
        <pc:spChg chg="mod">
          <ac:chgData name="(대학원생) 조성덕 (컴퓨터공학과)" userId="481f5bcb-cf47-4c89-937a-0cfbb8659ecc" providerId="ADAL" clId="{7056D48E-8E21-45EC-8051-CDC97253EA65}" dt="2020-06-19T05:14:13.542" v="4868" actId="20577"/>
          <ac:spMkLst>
            <pc:docMk/>
            <pc:sldMk cId="3405042843" sldId="634"/>
            <ac:spMk id="6" creationId="{F5D32FC2-280B-4006-ABCF-FF2443822C47}"/>
          </ac:spMkLst>
        </pc:spChg>
      </pc:sldChg>
      <pc:sldChg chg="addSp delSp modSp add">
        <pc:chgData name="(대학원생) 조성덕 (컴퓨터공학과)" userId="481f5bcb-cf47-4c89-937a-0cfbb8659ecc" providerId="ADAL" clId="{7056D48E-8E21-45EC-8051-CDC97253EA65}" dt="2020-06-19T05:36:02.627" v="5829" actId="1076"/>
        <pc:sldMkLst>
          <pc:docMk/>
          <pc:sldMk cId="444161085" sldId="635"/>
        </pc:sldMkLst>
        <pc:spChg chg="mod">
          <ac:chgData name="(대학원생) 조성덕 (컴퓨터공학과)" userId="481f5bcb-cf47-4c89-937a-0cfbb8659ecc" providerId="ADAL" clId="{7056D48E-8E21-45EC-8051-CDC97253EA65}" dt="2020-06-19T05:29:42.879" v="5716" actId="20577"/>
          <ac:spMkLst>
            <pc:docMk/>
            <pc:sldMk cId="444161085" sldId="635"/>
            <ac:spMk id="2" creationId="{C0ED76FE-EA1B-4712-97A2-9A1179210E48}"/>
          </ac:spMkLst>
        </pc:spChg>
        <pc:spChg chg="mod">
          <ac:chgData name="(대학원생) 조성덕 (컴퓨터공학과)" userId="481f5bcb-cf47-4c89-937a-0cfbb8659ecc" providerId="ADAL" clId="{7056D48E-8E21-45EC-8051-CDC97253EA65}" dt="2020-06-19T05:31:20.435" v="5797" actId="20577"/>
          <ac:spMkLst>
            <pc:docMk/>
            <pc:sldMk cId="444161085" sldId="635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29:49.599" v="5721" actId="478"/>
          <ac:spMkLst>
            <pc:docMk/>
            <pc:sldMk cId="444161085" sldId="635"/>
            <ac:spMk id="7" creationId="{14F8830A-2CFC-4DBF-B679-A7F511E20747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34:21.580" v="5812" actId="164"/>
          <ac:spMkLst>
            <pc:docMk/>
            <pc:sldMk cId="444161085" sldId="635"/>
            <ac:spMk id="9" creationId="{84440529-88AA-4257-B714-DB0E4DEDF8A8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35:00.519" v="5821" actId="208"/>
          <ac:spMkLst>
            <pc:docMk/>
            <pc:sldMk cId="444161085" sldId="635"/>
            <ac:spMk id="12" creationId="{35F4EC52-0568-4F0B-8723-BC13EA26DC5D}"/>
          </ac:spMkLst>
        </pc:spChg>
        <pc:grpChg chg="add mod">
          <ac:chgData name="(대학원생) 조성덕 (컴퓨터공학과)" userId="481f5bcb-cf47-4c89-937a-0cfbb8659ecc" providerId="ADAL" clId="{7056D48E-8E21-45EC-8051-CDC97253EA65}" dt="2020-06-19T05:36:02.627" v="5829" actId="1076"/>
          <ac:grpSpMkLst>
            <pc:docMk/>
            <pc:sldMk cId="444161085" sldId="635"/>
            <ac:grpSpMk id="11" creationId="{09685E08-101C-45DA-BF07-B6D78C676723}"/>
          </ac:grpSpMkLst>
        </pc:grpChg>
        <pc:graphicFrameChg chg="del">
          <ac:chgData name="(대학원생) 조성덕 (컴퓨터공학과)" userId="481f5bcb-cf47-4c89-937a-0cfbb8659ecc" providerId="ADAL" clId="{7056D48E-8E21-45EC-8051-CDC97253EA65}" dt="2020-06-19T05:29:49.599" v="5721" actId="478"/>
          <ac:graphicFrameMkLst>
            <pc:docMk/>
            <pc:sldMk cId="444161085" sldId="635"/>
            <ac:graphicFrameMk id="24" creationId="{7232CB13-9D7C-4E5C-9FA8-6EE0FC62C8EF}"/>
          </ac:graphicFrameMkLst>
        </pc:graphicFrameChg>
        <pc:picChg chg="del">
          <ac:chgData name="(대학원생) 조성덕 (컴퓨터공학과)" userId="481f5bcb-cf47-4c89-937a-0cfbb8659ecc" providerId="ADAL" clId="{7056D48E-8E21-45EC-8051-CDC97253EA65}" dt="2020-06-19T05:29:49.599" v="5721" actId="478"/>
          <ac:picMkLst>
            <pc:docMk/>
            <pc:sldMk cId="444161085" sldId="635"/>
            <ac:picMk id="6" creationId="{C979D902-8986-4BAE-BC7F-4234B0FE0A43}"/>
          </ac:picMkLst>
        </pc:picChg>
        <pc:picChg chg="add mod">
          <ac:chgData name="(대학원생) 조성덕 (컴퓨터공학과)" userId="481f5bcb-cf47-4c89-937a-0cfbb8659ecc" providerId="ADAL" clId="{7056D48E-8E21-45EC-8051-CDC97253EA65}" dt="2020-06-19T05:34:21.580" v="5812" actId="164"/>
          <ac:picMkLst>
            <pc:docMk/>
            <pc:sldMk cId="444161085" sldId="635"/>
            <ac:picMk id="8" creationId="{157843BE-30A8-4530-BB0D-BE552CF8F79D}"/>
          </ac:picMkLst>
        </pc:picChg>
        <pc:picChg chg="add mod ord">
          <ac:chgData name="(대학원생) 조성덕 (컴퓨터공학과)" userId="481f5bcb-cf47-4c89-937a-0cfbb8659ecc" providerId="ADAL" clId="{7056D48E-8E21-45EC-8051-CDC97253EA65}" dt="2020-06-19T05:34:27.193" v="5816" actId="14100"/>
          <ac:picMkLst>
            <pc:docMk/>
            <pc:sldMk cId="444161085" sldId="635"/>
            <ac:picMk id="10" creationId="{414F5881-967D-4863-A7DB-C9A3130FA6A6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9T05:35:58.893" v="5827"/>
          <ac:picMkLst>
            <pc:docMk/>
            <pc:sldMk cId="444161085" sldId="635"/>
            <ac:picMk id="13" creationId="{BAB3695C-1C2B-440F-89F4-1AF5632E5937}"/>
          </ac:picMkLst>
        </pc:picChg>
      </pc:sldChg>
      <pc:sldChg chg="add del">
        <pc:chgData name="(대학원생) 조성덕 (컴퓨터공학과)" userId="481f5bcb-cf47-4c89-937a-0cfbb8659ecc" providerId="ADAL" clId="{7056D48E-8E21-45EC-8051-CDC97253EA65}" dt="2020-06-15T08:36:29.973" v="1381"/>
        <pc:sldMkLst>
          <pc:docMk/>
          <pc:sldMk cId="1580167374" sldId="635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09.552" v="1411"/>
        <pc:sldMkLst>
          <pc:docMk/>
          <pc:sldMk cId="2420232012" sldId="635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8:09.382" v="1410"/>
        <pc:sldMkLst>
          <pc:docMk/>
          <pc:sldMk cId="1593045206" sldId="636"/>
        </pc:sldMkLst>
      </pc:sldChg>
      <pc:sldChg chg="add del">
        <pc:chgData name="(대학원생) 조성덕 (컴퓨터공학과)" userId="481f5bcb-cf47-4c89-937a-0cfbb8659ecc" providerId="ADAL" clId="{7056D48E-8E21-45EC-8051-CDC97253EA65}" dt="2020-06-15T08:36:29.793" v="1380"/>
        <pc:sldMkLst>
          <pc:docMk/>
          <pc:sldMk cId="2006382784" sldId="636"/>
        </pc:sldMkLst>
      </pc:sldChg>
      <pc:sldChg chg="addSp delSp modSp add">
        <pc:chgData name="(대학원생) 조성덕 (컴퓨터공학과)" userId="481f5bcb-cf47-4c89-937a-0cfbb8659ecc" providerId="ADAL" clId="{7056D48E-8E21-45EC-8051-CDC97253EA65}" dt="2020-06-19T05:41:31.588" v="5946" actId="1076"/>
        <pc:sldMkLst>
          <pc:docMk/>
          <pc:sldMk cId="2530448611" sldId="636"/>
        </pc:sldMkLst>
        <pc:spChg chg="mod">
          <ac:chgData name="(대학원생) 조성덕 (컴퓨터공학과)" userId="481f5bcb-cf47-4c89-937a-0cfbb8659ecc" providerId="ADAL" clId="{7056D48E-8E21-45EC-8051-CDC97253EA65}" dt="2020-06-19T05:40:08.435" v="5898" actId="5793"/>
          <ac:spMkLst>
            <pc:docMk/>
            <pc:sldMk cId="2530448611" sldId="636"/>
            <ac:spMk id="5" creationId="{EC016563-A1BA-42E6-934D-99C61458A7E7}"/>
          </ac:spMkLst>
        </pc:spChg>
        <pc:spChg chg="add del mod ord">
          <ac:chgData name="(대학원생) 조성덕 (컴퓨터공학과)" userId="481f5bcb-cf47-4c89-937a-0cfbb8659ecc" providerId="ADAL" clId="{7056D48E-8E21-45EC-8051-CDC97253EA65}" dt="2020-06-19T05:38:23.267" v="5860" actId="164"/>
          <ac:spMkLst>
            <pc:docMk/>
            <pc:sldMk cId="2530448611" sldId="636"/>
            <ac:spMk id="8" creationId="{CB9B2DC8-4BAB-491C-B142-FC6E97715DFB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9T05:38:47.689" v="5869" actId="11529"/>
          <ac:spMkLst>
            <pc:docMk/>
            <pc:sldMk cId="2530448611" sldId="636"/>
            <ac:spMk id="10" creationId="{5E37BF07-1D3D-4938-B29D-1F97E6CFE52B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0:19.887" v="5899" actId="1076"/>
          <ac:spMkLst>
            <pc:docMk/>
            <pc:sldMk cId="2530448611" sldId="636"/>
            <ac:spMk id="11" creationId="{7C23C1D8-D0A4-4694-B9DD-15AF793636C1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0:19.887" v="5899" actId="1076"/>
          <ac:spMkLst>
            <pc:docMk/>
            <pc:sldMk cId="2530448611" sldId="636"/>
            <ac:spMk id="12" creationId="{82AB835F-F038-48B0-AEAE-F848DFC4B7E4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0:19.887" v="5899" actId="1076"/>
          <ac:spMkLst>
            <pc:docMk/>
            <pc:sldMk cId="2530448611" sldId="636"/>
            <ac:spMk id="13" creationId="{4768F86D-B66F-4149-9E49-B71328FC9581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0:19.887" v="5899" actId="1076"/>
          <ac:spMkLst>
            <pc:docMk/>
            <pc:sldMk cId="2530448611" sldId="636"/>
            <ac:spMk id="14" creationId="{54653298-9079-4D64-9926-E99E719BEBAA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0:24.840" v="5903" actId="1076"/>
          <ac:spMkLst>
            <pc:docMk/>
            <pc:sldMk cId="2530448611" sldId="636"/>
            <ac:spMk id="15" creationId="{C0ED8466-8820-4B5D-86AC-0ECF0E3313ED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1:00.199" v="5932" actId="1076"/>
          <ac:spMkLst>
            <pc:docMk/>
            <pc:sldMk cId="2530448611" sldId="636"/>
            <ac:spMk id="16" creationId="{1F732DAD-AE33-49F1-8F7F-C0EB0845D17B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0:58.238" v="5931" actId="1076"/>
          <ac:spMkLst>
            <pc:docMk/>
            <pc:sldMk cId="2530448611" sldId="636"/>
            <ac:spMk id="17" creationId="{FC631249-C831-430D-96D5-ADE199B09B04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1:15.483" v="5938" actId="13822"/>
          <ac:spMkLst>
            <pc:docMk/>
            <pc:sldMk cId="2530448611" sldId="636"/>
            <ac:spMk id="18" creationId="{2B9393C2-0C3D-46B2-8D12-4A80A79FD285}"/>
          </ac:spMkLst>
        </pc:spChg>
        <pc:spChg chg="add mod">
          <ac:chgData name="(대학원생) 조성덕 (컴퓨터공학과)" userId="481f5bcb-cf47-4c89-937a-0cfbb8659ecc" providerId="ADAL" clId="{7056D48E-8E21-45EC-8051-CDC97253EA65}" dt="2020-06-19T05:41:26.466" v="5945" actId="14100"/>
          <ac:spMkLst>
            <pc:docMk/>
            <pc:sldMk cId="2530448611" sldId="636"/>
            <ac:spMk id="19" creationId="{EA743029-F8E0-437D-AB89-9088DC5DBBD2}"/>
          </ac:spMkLst>
        </pc:spChg>
        <pc:grpChg chg="add mod ord">
          <ac:chgData name="(대학원생) 조성덕 (컴퓨터공학과)" userId="481f5bcb-cf47-4c89-937a-0cfbb8659ecc" providerId="ADAL" clId="{7056D48E-8E21-45EC-8051-CDC97253EA65}" dt="2020-06-19T05:41:31.588" v="5946" actId="1076"/>
          <ac:grpSpMkLst>
            <pc:docMk/>
            <pc:sldMk cId="2530448611" sldId="636"/>
            <ac:grpSpMk id="9" creationId="{FCF0AA07-1FB8-4455-81F0-5ABD248709C2}"/>
          </ac:grpSpMkLst>
        </pc:grpChg>
        <pc:picChg chg="add mod">
          <ac:chgData name="(대학원생) 조성덕 (컴퓨터공학과)" userId="481f5bcb-cf47-4c89-937a-0cfbb8659ecc" providerId="ADAL" clId="{7056D48E-8E21-45EC-8051-CDC97253EA65}" dt="2020-06-19T05:37:46.498" v="5850" actId="1076"/>
          <ac:picMkLst>
            <pc:docMk/>
            <pc:sldMk cId="2530448611" sldId="636"/>
            <ac:picMk id="6" creationId="{167E1FC4-9691-472D-B935-0CF9BFA083C2}"/>
          </ac:picMkLst>
        </pc:picChg>
        <pc:picChg chg="add mod ord modCrop">
          <ac:chgData name="(대학원생) 조성덕 (컴퓨터공학과)" userId="481f5bcb-cf47-4c89-937a-0cfbb8659ecc" providerId="ADAL" clId="{7056D48E-8E21-45EC-8051-CDC97253EA65}" dt="2020-06-19T05:38:31.494" v="5864" actId="171"/>
          <ac:picMkLst>
            <pc:docMk/>
            <pc:sldMk cId="2530448611" sldId="636"/>
            <ac:picMk id="7" creationId="{EBB257EF-EF68-4F90-B719-710246E34D46}"/>
          </ac:picMkLst>
        </pc:picChg>
      </pc:sldChg>
      <pc:sldChg chg="addSp delSp modSp add">
        <pc:chgData name="(대학원생) 조성덕 (컴퓨터공학과)" userId="481f5bcb-cf47-4c89-937a-0cfbb8659ecc" providerId="ADAL" clId="{7056D48E-8E21-45EC-8051-CDC97253EA65}" dt="2020-06-19T05:43:17.207" v="5964" actId="1076"/>
        <pc:sldMkLst>
          <pc:docMk/>
          <pc:sldMk cId="411640376" sldId="637"/>
        </pc:sldMkLst>
        <pc:spChg chg="mod">
          <ac:chgData name="(대학원생) 조성덕 (컴퓨터공학과)" userId="481f5bcb-cf47-4c89-937a-0cfbb8659ecc" providerId="ADAL" clId="{7056D48E-8E21-45EC-8051-CDC97253EA65}" dt="2020-06-19T05:43:06.530" v="5961" actId="5793"/>
          <ac:spMkLst>
            <pc:docMk/>
            <pc:sldMk cId="411640376" sldId="637"/>
            <ac:spMk id="5" creationId="{EC016563-A1BA-42E6-934D-99C61458A7E7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1" creationId="{7C23C1D8-D0A4-4694-B9DD-15AF793636C1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2" creationId="{82AB835F-F038-48B0-AEAE-F848DFC4B7E4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3" creationId="{4768F86D-B66F-4149-9E49-B71328FC9581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4" creationId="{54653298-9079-4D64-9926-E99E719BEBAA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5" creationId="{C0ED8466-8820-4B5D-86AC-0ECF0E3313ED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6" creationId="{1F732DAD-AE33-49F1-8F7F-C0EB0845D17B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7" creationId="{FC631249-C831-430D-96D5-ADE199B09B04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8" creationId="{2B9393C2-0C3D-46B2-8D12-4A80A79FD285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1:50.008" v="5953" actId="478"/>
          <ac:spMkLst>
            <pc:docMk/>
            <pc:sldMk cId="411640376" sldId="637"/>
            <ac:spMk id="19" creationId="{EA743029-F8E0-437D-AB89-9088DC5DBBD2}"/>
          </ac:spMkLst>
        </pc:spChg>
        <pc:grpChg chg="del">
          <ac:chgData name="(대학원생) 조성덕 (컴퓨터공학과)" userId="481f5bcb-cf47-4c89-937a-0cfbb8659ecc" providerId="ADAL" clId="{7056D48E-8E21-45EC-8051-CDC97253EA65}" dt="2020-06-19T05:41:50.008" v="5953" actId="478"/>
          <ac:grpSpMkLst>
            <pc:docMk/>
            <pc:sldMk cId="411640376" sldId="637"/>
            <ac:grpSpMk id="9" creationId="{FCF0AA07-1FB8-4455-81F0-5ABD248709C2}"/>
          </ac:grpSpMkLst>
        </pc:grpChg>
        <pc:graphicFrameChg chg="add del mod">
          <ac:chgData name="(대학원생) 조성덕 (컴퓨터공학과)" userId="481f5bcb-cf47-4c89-937a-0cfbb8659ecc" providerId="ADAL" clId="{7056D48E-8E21-45EC-8051-CDC97253EA65}" dt="2020-06-19T05:43:00.228" v="5956" actId="478"/>
          <ac:graphicFrameMkLst>
            <pc:docMk/>
            <pc:sldMk cId="411640376" sldId="637"/>
            <ac:graphicFrameMk id="20" creationId="{FE2F7106-3AB1-403C-A3CC-69A84A848A26}"/>
          </ac:graphicFrameMkLst>
        </pc:graphicFrameChg>
        <pc:picChg chg="del">
          <ac:chgData name="(대학원생) 조성덕 (컴퓨터공학과)" userId="481f5bcb-cf47-4c89-937a-0cfbb8659ecc" providerId="ADAL" clId="{7056D48E-8E21-45EC-8051-CDC97253EA65}" dt="2020-06-19T05:41:41.963" v="5948" actId="478"/>
          <ac:picMkLst>
            <pc:docMk/>
            <pc:sldMk cId="411640376" sldId="637"/>
            <ac:picMk id="6" creationId="{167E1FC4-9691-472D-B935-0CF9BFA083C2}"/>
          </ac:picMkLst>
        </pc:picChg>
        <pc:picChg chg="add mod">
          <ac:chgData name="(대학원생) 조성덕 (컴퓨터공학과)" userId="481f5bcb-cf47-4c89-937a-0cfbb8659ecc" providerId="ADAL" clId="{7056D48E-8E21-45EC-8051-CDC97253EA65}" dt="2020-06-19T05:43:17.207" v="5964" actId="1076"/>
          <ac:picMkLst>
            <pc:docMk/>
            <pc:sldMk cId="411640376" sldId="637"/>
            <ac:picMk id="10" creationId="{4BF6E235-B541-4B33-AF7B-8FC9EB81F132}"/>
          </ac:picMkLst>
        </pc:picChg>
      </pc:sldChg>
      <pc:sldChg chg="addSp delSp modSp add">
        <pc:chgData name="(대학원생) 조성덕 (컴퓨터공학과)" userId="481f5bcb-cf47-4c89-937a-0cfbb8659ecc" providerId="ADAL" clId="{7056D48E-8E21-45EC-8051-CDC97253EA65}" dt="2020-06-19T05:47:49.922" v="6009" actId="1076"/>
        <pc:sldMkLst>
          <pc:docMk/>
          <pc:sldMk cId="292112764" sldId="638"/>
        </pc:sldMkLst>
        <pc:spChg chg="mod">
          <ac:chgData name="(대학원생) 조성덕 (컴퓨터공학과)" userId="481f5bcb-cf47-4c89-937a-0cfbb8659ecc" providerId="ADAL" clId="{7056D48E-8E21-45EC-8051-CDC97253EA65}" dt="2020-06-19T05:44:22.599" v="5985" actId="20577"/>
          <ac:spMkLst>
            <pc:docMk/>
            <pc:sldMk cId="292112764" sldId="638"/>
            <ac:spMk id="2" creationId="{C0ED76FE-EA1B-4712-97A2-9A1179210E48}"/>
          </ac:spMkLst>
        </pc:spChg>
        <pc:spChg chg="del">
          <ac:chgData name="(대학원생) 조성덕 (컴퓨터공학과)" userId="481f5bcb-cf47-4c89-937a-0cfbb8659ecc" providerId="ADAL" clId="{7056D48E-8E21-45EC-8051-CDC97253EA65}" dt="2020-06-19T05:44:33.164" v="5987"/>
          <ac:spMkLst>
            <pc:docMk/>
            <pc:sldMk cId="292112764" sldId="638"/>
            <ac:spMk id="5" creationId="{EC016563-A1BA-42E6-934D-99C61458A7E7}"/>
          </ac:spMkLst>
        </pc:spChg>
        <pc:spChg chg="add del mod">
          <ac:chgData name="(대학원생) 조성덕 (컴퓨터공학과)" userId="481f5bcb-cf47-4c89-937a-0cfbb8659ecc" providerId="ADAL" clId="{7056D48E-8E21-45EC-8051-CDC97253EA65}" dt="2020-06-19T05:44:35.694" v="5989"/>
          <ac:spMkLst>
            <pc:docMk/>
            <pc:sldMk cId="292112764" sldId="638"/>
            <ac:spMk id="9" creationId="{CFE1C27E-2404-49FA-9D82-ECE08745AD49}"/>
          </ac:spMkLst>
        </pc:spChg>
        <pc:picChg chg="add del mod">
          <ac:chgData name="(대학원생) 조성덕 (컴퓨터공학과)" userId="481f5bcb-cf47-4c89-937a-0cfbb8659ecc" providerId="ADAL" clId="{7056D48E-8E21-45EC-8051-CDC97253EA65}" dt="2020-06-19T05:44:34.392" v="5988" actId="478"/>
          <ac:picMkLst>
            <pc:docMk/>
            <pc:sldMk cId="292112764" sldId="638"/>
            <ac:picMk id="7" creationId="{A6BAB58C-2E4F-4CD4-9CA5-3BA3194328C2}"/>
          </ac:picMkLst>
        </pc:picChg>
        <pc:picChg chg="del">
          <ac:chgData name="(대학원생) 조성덕 (컴퓨터공학과)" userId="481f5bcb-cf47-4c89-937a-0cfbb8659ecc" providerId="ADAL" clId="{7056D48E-8E21-45EC-8051-CDC97253EA65}" dt="2020-06-19T05:44:23.936" v="5986" actId="478"/>
          <ac:picMkLst>
            <pc:docMk/>
            <pc:sldMk cId="292112764" sldId="638"/>
            <ac:picMk id="10" creationId="{4BF6E235-B541-4B33-AF7B-8FC9EB81F132}"/>
          </ac:picMkLst>
        </pc:picChg>
        <pc:picChg chg="add mod modCrop">
          <ac:chgData name="(대학원생) 조성덕 (컴퓨터공학과)" userId="481f5bcb-cf47-4c89-937a-0cfbb8659ecc" providerId="ADAL" clId="{7056D48E-8E21-45EC-8051-CDC97253EA65}" dt="2020-06-19T05:47:49.922" v="6009" actId="1076"/>
          <ac:picMkLst>
            <pc:docMk/>
            <pc:sldMk cId="292112764" sldId="638"/>
            <ac:picMk id="12" creationId="{3F45E2B7-E48F-445E-93F2-B6A15B1ED981}"/>
          </ac:picMkLst>
        </pc:picChg>
        <pc:picChg chg="add del mod">
          <ac:chgData name="(대학원생) 조성덕 (컴퓨터공학과)" userId="481f5bcb-cf47-4c89-937a-0cfbb8659ecc" providerId="ADAL" clId="{7056D48E-8E21-45EC-8051-CDC97253EA65}" dt="2020-06-19T05:47:31.458" v="5999" actId="478"/>
          <ac:picMkLst>
            <pc:docMk/>
            <pc:sldMk cId="292112764" sldId="638"/>
            <ac:picMk id="13" creationId="{67EF0B49-8199-447F-8FA8-3BF15C9F03B8}"/>
          </ac:picMkLst>
        </pc:picChg>
      </pc:sldChg>
      <pc:sldChg chg="addSp delSp modSp add">
        <pc:chgData name="(대학원생) 조성덕 (컴퓨터공학과)" userId="481f5bcb-cf47-4c89-937a-0cfbb8659ecc" providerId="ADAL" clId="{7056D48E-8E21-45EC-8051-CDC97253EA65}" dt="2020-06-19T05:47:38.271" v="6004" actId="1076"/>
        <pc:sldMkLst>
          <pc:docMk/>
          <pc:sldMk cId="1824768178" sldId="639"/>
        </pc:sldMkLst>
        <pc:spChg chg="add del mod">
          <ac:chgData name="(대학원생) 조성덕 (컴퓨터공학과)" userId="481f5bcb-cf47-4c89-937a-0cfbb8659ecc" providerId="ADAL" clId="{7056D48E-8E21-45EC-8051-CDC97253EA65}" dt="2020-06-19T05:47:35.783" v="6001" actId="478"/>
          <ac:spMkLst>
            <pc:docMk/>
            <pc:sldMk cId="1824768178" sldId="639"/>
            <ac:spMk id="6" creationId="{95612A71-5569-4E65-B2D7-BA3E39442646}"/>
          </ac:spMkLst>
        </pc:spChg>
        <pc:picChg chg="del">
          <ac:chgData name="(대학원생) 조성덕 (컴퓨터공학과)" userId="481f5bcb-cf47-4c89-937a-0cfbb8659ecc" providerId="ADAL" clId="{7056D48E-8E21-45EC-8051-CDC97253EA65}" dt="2020-06-19T05:47:32.746" v="6000" actId="478"/>
          <ac:picMkLst>
            <pc:docMk/>
            <pc:sldMk cId="1824768178" sldId="639"/>
            <ac:picMk id="12" creationId="{3F45E2B7-E48F-445E-93F2-B6A15B1ED981}"/>
          </ac:picMkLst>
        </pc:picChg>
        <pc:picChg chg="mod">
          <ac:chgData name="(대학원생) 조성덕 (컴퓨터공학과)" userId="481f5bcb-cf47-4c89-937a-0cfbb8659ecc" providerId="ADAL" clId="{7056D48E-8E21-45EC-8051-CDC97253EA65}" dt="2020-06-19T05:47:38.271" v="6004" actId="1076"/>
          <ac:picMkLst>
            <pc:docMk/>
            <pc:sldMk cId="1824768178" sldId="639"/>
            <ac:picMk id="13" creationId="{67EF0B49-8199-447F-8FA8-3BF15C9F03B8}"/>
          </ac:picMkLst>
        </pc:picChg>
      </pc:sldChg>
      <pc:sldMasterChg chg="modSldLayout">
        <pc:chgData name="(대학원생) 조성덕 (컴퓨터공학과)" userId="481f5bcb-cf47-4c89-937a-0cfbb8659ecc" providerId="ADAL" clId="{7056D48E-8E21-45EC-8051-CDC97253EA65}" dt="2020-06-19T01:57:54.331" v="4711" actId="1036"/>
        <pc:sldMasterMkLst>
          <pc:docMk/>
          <pc:sldMasterMk cId="0" sldId="2147483698"/>
        </pc:sldMasterMkLst>
        <pc:sldLayoutChg chg="addSp delSp modSp">
          <pc:chgData name="(대학원생) 조성덕 (컴퓨터공학과)" userId="481f5bcb-cf47-4c89-937a-0cfbb8659ecc" providerId="ADAL" clId="{7056D48E-8E21-45EC-8051-CDC97253EA65}" dt="2020-06-15T08:34:09.374" v="1310" actId="478"/>
          <pc:sldLayoutMkLst>
            <pc:docMk/>
            <pc:sldMasterMk cId="0" sldId="2147483698"/>
            <pc:sldLayoutMk cId="0" sldId="2147483699"/>
          </pc:sldLayoutMkLst>
          <pc:spChg chg="add del mod">
            <ac:chgData name="(대학원생) 조성덕 (컴퓨터공학과)" userId="481f5bcb-cf47-4c89-937a-0cfbb8659ecc" providerId="ADAL" clId="{7056D48E-8E21-45EC-8051-CDC97253EA65}" dt="2020-06-15T08:34:08.564" v="1309"/>
            <ac:spMkLst>
              <pc:docMk/>
              <pc:sldMasterMk cId="0" sldId="2147483698"/>
              <pc:sldLayoutMk cId="0" sldId="2147483699"/>
              <ac:spMk id="9" creationId="{0D410EF7-CF12-4C54-991C-67DB510E465F}"/>
            </ac:spMkLst>
          </pc:spChg>
          <pc:spChg chg="add del">
            <ac:chgData name="(대학원생) 조성덕 (컴퓨터공학과)" userId="481f5bcb-cf47-4c89-937a-0cfbb8659ecc" providerId="ADAL" clId="{7056D48E-8E21-45EC-8051-CDC97253EA65}" dt="2020-06-15T08:34:09.374" v="1310" actId="478"/>
            <ac:spMkLst>
              <pc:docMk/>
              <pc:sldMasterMk cId="0" sldId="2147483698"/>
              <pc:sldLayoutMk cId="0" sldId="2147483699"/>
              <ac:spMk id="10" creationId="{4E556BAA-69D6-4F9F-AFAD-FD23F7A4044D}"/>
            </ac:spMkLst>
          </pc:spChg>
          <pc:picChg chg="add del">
            <ac:chgData name="(대학원생) 조성덕 (컴퓨터공학과)" userId="481f5bcb-cf47-4c89-937a-0cfbb8659ecc" providerId="ADAL" clId="{7056D48E-8E21-45EC-8051-CDC97253EA65}" dt="2020-06-15T08:17:37.862" v="659"/>
            <ac:picMkLst>
              <pc:docMk/>
              <pc:sldMasterMk cId="0" sldId="2147483698"/>
              <pc:sldLayoutMk cId="0" sldId="2147483699"/>
              <ac:picMk id="8" creationId="{94DCD0AA-3941-4C65-95CC-EFA72EC7BEFE}"/>
            </ac:picMkLst>
          </pc:picChg>
          <pc:picChg chg="add del">
            <ac:chgData name="(대학원생) 조성덕 (컴퓨터공학과)" userId="481f5bcb-cf47-4c89-937a-0cfbb8659ecc" providerId="ADAL" clId="{7056D48E-8E21-45EC-8051-CDC97253EA65}" dt="2020-06-15T08:34:08.564" v="1309"/>
            <ac:picMkLst>
              <pc:docMk/>
              <pc:sldMasterMk cId="0" sldId="2147483698"/>
              <pc:sldLayoutMk cId="0" sldId="2147483699"/>
              <ac:picMk id="11" creationId="{D422615B-CE4F-450B-8D6E-4C46E5E1A5BF}"/>
            </ac:picMkLst>
          </pc:picChg>
          <pc:picChg chg="add del mod">
            <ac:chgData name="(대학원생) 조성덕 (컴퓨터공학과)" userId="481f5bcb-cf47-4c89-937a-0cfbb8659ecc" providerId="ADAL" clId="{7056D48E-8E21-45EC-8051-CDC97253EA65}" dt="2020-06-15T08:34:07.825" v="1308" actId="478"/>
            <ac:picMkLst>
              <pc:docMk/>
              <pc:sldMasterMk cId="0" sldId="2147483698"/>
              <pc:sldLayoutMk cId="0" sldId="2147483699"/>
              <ac:picMk id="35" creationId="{009D0666-1FCA-4F6C-BD40-18C0EAA4DCAD}"/>
            </ac:picMkLst>
          </pc:picChg>
        </pc:sldLayoutChg>
        <pc:sldLayoutChg chg="addSp delSp modSp">
          <pc:chgData name="(대학원생) 조성덕 (컴퓨터공학과)" userId="481f5bcb-cf47-4c89-937a-0cfbb8659ecc" providerId="ADAL" clId="{7056D48E-8E21-45EC-8051-CDC97253EA65}" dt="2020-06-19T01:57:54.331" v="4711" actId="1036"/>
          <pc:sldLayoutMkLst>
            <pc:docMk/>
            <pc:sldMasterMk cId="0" sldId="2147483698"/>
            <pc:sldLayoutMk cId="0" sldId="2147483700"/>
          </pc:sldLayoutMkLst>
          <pc:spChg chg="mod">
            <ac:chgData name="(대학원생) 조성덕 (컴퓨터공학과)" userId="481f5bcb-cf47-4c89-937a-0cfbb8659ecc" providerId="ADAL" clId="{7056D48E-8E21-45EC-8051-CDC97253EA65}" dt="2020-06-15T11:01:35.827" v="2423" actId="404"/>
            <ac:spMkLst>
              <pc:docMk/>
              <pc:sldMasterMk cId="0" sldId="2147483698"/>
              <pc:sldLayoutMk cId="0" sldId="2147483700"/>
              <ac:spMk id="2" creationId="{00000000-0000-0000-0000-000000000000}"/>
            </ac:spMkLst>
          </pc:spChg>
          <pc:spChg chg="del mod">
            <ac:chgData name="(대학원생) 조성덕 (컴퓨터공학과)" userId="481f5bcb-cf47-4c89-937a-0cfbb8659ecc" providerId="ADAL" clId="{7056D48E-8E21-45EC-8051-CDC97253EA65}" dt="2020-06-15T10:59:29.105" v="2332"/>
            <ac:spMkLst>
              <pc:docMk/>
              <pc:sldMasterMk cId="0" sldId="2147483698"/>
              <pc:sldLayoutMk cId="0" sldId="2147483700"/>
              <ac:spMk id="3" creationId="{00000000-0000-0000-0000-000000000000}"/>
            </ac:spMkLst>
          </pc:spChg>
          <pc:spChg chg="mod">
            <ac:chgData name="(대학원생) 조성덕 (컴퓨터공학과)" userId="481f5bcb-cf47-4c89-937a-0cfbb8659ecc" providerId="ADAL" clId="{7056D48E-8E21-45EC-8051-CDC97253EA65}" dt="2020-06-15T08:36:02.785" v="1367" actId="14100"/>
            <ac:spMkLst>
              <pc:docMk/>
              <pc:sldMasterMk cId="0" sldId="2147483698"/>
              <pc:sldLayoutMk cId="0" sldId="2147483700"/>
              <ac:spMk id="9" creationId="{FF10A534-7103-4A43-B63E-3292002C8D45}"/>
            </ac:spMkLst>
          </pc:spChg>
          <pc:spChg chg="mod">
            <ac:chgData name="(대학원생) 조성덕 (컴퓨터공학과)" userId="481f5bcb-cf47-4c89-937a-0cfbb8659ecc" providerId="ADAL" clId="{7056D48E-8E21-45EC-8051-CDC97253EA65}" dt="2020-06-15T08:36:34.253" v="1391" actId="1076"/>
            <ac:spMkLst>
              <pc:docMk/>
              <pc:sldMasterMk cId="0" sldId="2147483698"/>
              <pc:sldLayoutMk cId="0" sldId="2147483700"/>
              <ac:spMk id="11" creationId="{D311E008-6064-405B-87CE-FE1E8F1659EA}"/>
            </ac:spMkLst>
          </pc:spChg>
          <pc:spChg chg="add del mod">
            <ac:chgData name="(대학원생) 조성덕 (컴퓨터공학과)" userId="481f5bcb-cf47-4c89-937a-0cfbb8659ecc" providerId="ADAL" clId="{7056D48E-8E21-45EC-8051-CDC97253EA65}" dt="2020-06-15T08:30:25.987" v="1258" actId="478"/>
            <ac:spMkLst>
              <pc:docMk/>
              <pc:sldMasterMk cId="0" sldId="2147483698"/>
              <pc:sldLayoutMk cId="0" sldId="2147483700"/>
              <ac:spMk id="17" creationId="{33DB5EC2-2899-44EC-8C8C-17889395BB08}"/>
            </ac:spMkLst>
          </pc:spChg>
          <pc:spChg chg="add mod">
            <ac:chgData name="(대학원생) 조성덕 (컴퓨터공학과)" userId="481f5bcb-cf47-4c89-937a-0cfbb8659ecc" providerId="ADAL" clId="{7056D48E-8E21-45EC-8051-CDC97253EA65}" dt="2020-06-15T09:16:48.497" v="1693" actId="571"/>
            <ac:spMkLst>
              <pc:docMk/>
              <pc:sldMasterMk cId="0" sldId="2147483698"/>
              <pc:sldLayoutMk cId="0" sldId="2147483700"/>
              <ac:spMk id="18" creationId="{9DD03CA6-E6D8-494A-89D2-6C2CDADFD0C1}"/>
            </ac:spMkLst>
          </pc:spChg>
          <pc:spChg chg="add del">
            <ac:chgData name="(대학원생) 조성덕 (컴퓨터공학과)" userId="481f5bcb-cf47-4c89-937a-0cfbb8659ecc" providerId="ADAL" clId="{7056D48E-8E21-45EC-8051-CDC97253EA65}" dt="2020-06-15T10:59:04.145" v="2319"/>
            <ac:spMkLst>
              <pc:docMk/>
              <pc:sldMasterMk cId="0" sldId="2147483698"/>
              <pc:sldLayoutMk cId="0" sldId="2147483700"/>
              <ac:spMk id="20" creationId="{2A59C3F4-64CA-4B0F-9952-BD8853A25259}"/>
            </ac:spMkLst>
          </pc:spChg>
          <pc:spChg chg="add del">
            <ac:chgData name="(대학원생) 조성덕 (컴퓨터공학과)" userId="481f5bcb-cf47-4c89-937a-0cfbb8659ecc" providerId="ADAL" clId="{7056D48E-8E21-45EC-8051-CDC97253EA65}" dt="2020-06-15T10:59:07.009" v="2321"/>
            <ac:spMkLst>
              <pc:docMk/>
              <pc:sldMasterMk cId="0" sldId="2147483698"/>
              <pc:sldLayoutMk cId="0" sldId="2147483700"/>
              <ac:spMk id="21" creationId="{F852A05C-14B0-4173-9E76-70EE02A074F8}"/>
            </ac:spMkLst>
          </pc:spChg>
          <pc:spChg chg="add del">
            <ac:chgData name="(대학원생) 조성덕 (컴퓨터공학과)" userId="481f5bcb-cf47-4c89-937a-0cfbb8659ecc" providerId="ADAL" clId="{7056D48E-8E21-45EC-8051-CDC97253EA65}" dt="2020-06-15T10:59:10.265" v="2324"/>
            <ac:spMkLst>
              <pc:docMk/>
              <pc:sldMasterMk cId="0" sldId="2147483698"/>
              <pc:sldLayoutMk cId="0" sldId="2147483700"/>
              <ac:spMk id="22" creationId="{7D7ECED2-7CF6-4426-AABC-F3E97A586E4F}"/>
            </ac:spMkLst>
          </pc:spChg>
          <pc:spChg chg="add del">
            <ac:chgData name="(대학원생) 조성덕 (컴퓨터공학과)" userId="481f5bcb-cf47-4c89-937a-0cfbb8659ecc" providerId="ADAL" clId="{7056D48E-8E21-45EC-8051-CDC97253EA65}" dt="2020-06-15T10:59:11.355" v="2326"/>
            <ac:spMkLst>
              <pc:docMk/>
              <pc:sldMasterMk cId="0" sldId="2147483698"/>
              <pc:sldLayoutMk cId="0" sldId="2147483700"/>
              <ac:spMk id="23" creationId="{11945C6A-7E79-4CC3-A6CF-BF8D5A851BD7}"/>
            </ac:spMkLst>
          </pc:spChg>
          <pc:spChg chg="add del">
            <ac:chgData name="(대학원생) 조성덕 (컴퓨터공학과)" userId="481f5bcb-cf47-4c89-937a-0cfbb8659ecc" providerId="ADAL" clId="{7056D48E-8E21-45EC-8051-CDC97253EA65}" dt="2020-06-15T10:59:21.525" v="2329"/>
            <ac:spMkLst>
              <pc:docMk/>
              <pc:sldMasterMk cId="0" sldId="2147483698"/>
              <pc:sldLayoutMk cId="0" sldId="2147483700"/>
              <ac:spMk id="24" creationId="{C11A676F-875E-4250-B75E-8D897EF8793B}"/>
            </ac:spMkLst>
          </pc:spChg>
          <pc:spChg chg="add del">
            <ac:chgData name="(대학원생) 조성덕 (컴퓨터공학과)" userId="481f5bcb-cf47-4c89-937a-0cfbb8659ecc" providerId="ADAL" clId="{7056D48E-8E21-45EC-8051-CDC97253EA65}" dt="2020-06-15T10:59:30.217" v="2333" actId="478"/>
            <ac:spMkLst>
              <pc:docMk/>
              <pc:sldMasterMk cId="0" sldId="2147483698"/>
              <pc:sldLayoutMk cId="0" sldId="2147483700"/>
              <ac:spMk id="26" creationId="{0A316E1A-2810-439D-9DBF-B39C62F692C2}"/>
            </ac:spMkLst>
          </pc:spChg>
          <pc:spChg chg="add mod">
            <ac:chgData name="(대학원생) 조성덕 (컴퓨터공학과)" userId="481f5bcb-cf47-4c89-937a-0cfbb8659ecc" providerId="ADAL" clId="{7056D48E-8E21-45EC-8051-CDC97253EA65}" dt="2020-06-15T10:59:44.495" v="2343" actId="403"/>
            <ac:spMkLst>
              <pc:docMk/>
              <pc:sldMasterMk cId="0" sldId="2147483698"/>
              <pc:sldLayoutMk cId="0" sldId="2147483700"/>
              <ac:spMk id="27" creationId="{F58304AF-BAF4-43E6-AB97-71D306231F73}"/>
            </ac:spMkLst>
          </pc:spChg>
          <pc:picChg chg="add del mod">
            <ac:chgData name="(대학원생) 조성덕 (컴퓨터공학과)" userId="481f5bcb-cf47-4c89-937a-0cfbb8659ecc" providerId="ADAL" clId="{7056D48E-8E21-45EC-8051-CDC97253EA65}" dt="2020-06-15T08:19:27.969" v="681" actId="478"/>
            <ac:picMkLst>
              <pc:docMk/>
              <pc:sldMasterMk cId="0" sldId="2147483698"/>
              <pc:sldLayoutMk cId="0" sldId="2147483700"/>
              <ac:picMk id="5" creationId="{3157BB35-6A07-4CD5-9D12-115FBAD1C60D}"/>
            </ac:picMkLst>
          </pc:picChg>
          <pc:picChg chg="add del mod">
            <ac:chgData name="(대학원생) 조성덕 (컴퓨터공학과)" userId="481f5bcb-cf47-4c89-937a-0cfbb8659ecc" providerId="ADAL" clId="{7056D48E-8E21-45EC-8051-CDC97253EA65}" dt="2020-06-15T08:21:27.577" v="695" actId="478"/>
            <ac:picMkLst>
              <pc:docMk/>
              <pc:sldMasterMk cId="0" sldId="2147483698"/>
              <pc:sldLayoutMk cId="0" sldId="2147483700"/>
              <ac:picMk id="8" creationId="{97B067DC-7B34-42A8-B959-B6DD48E1D95C}"/>
            </ac:picMkLst>
          </pc:picChg>
          <pc:picChg chg="add del mod">
            <ac:chgData name="(대학원생) 조성덕 (컴퓨터공학과)" userId="481f5bcb-cf47-4c89-937a-0cfbb8659ecc" providerId="ADAL" clId="{7056D48E-8E21-45EC-8051-CDC97253EA65}" dt="2020-06-15T08:20:46.955" v="687" actId="478"/>
            <ac:picMkLst>
              <pc:docMk/>
              <pc:sldMasterMk cId="0" sldId="2147483698"/>
              <pc:sldLayoutMk cId="0" sldId="2147483700"/>
              <ac:picMk id="10" creationId="{F2354F2E-A962-4479-9D9D-FA6F785C6BB1}"/>
            </ac:picMkLst>
          </pc:picChg>
          <pc:picChg chg="add del mod">
            <ac:chgData name="(대학원생) 조성덕 (컴퓨터공학과)" userId="481f5bcb-cf47-4c89-937a-0cfbb8659ecc" providerId="ADAL" clId="{7056D48E-8E21-45EC-8051-CDC97253EA65}" dt="2020-06-15T08:22:15.902" v="705" actId="478"/>
            <ac:picMkLst>
              <pc:docMk/>
              <pc:sldMasterMk cId="0" sldId="2147483698"/>
              <pc:sldLayoutMk cId="0" sldId="2147483700"/>
              <ac:picMk id="13" creationId="{17340430-C585-4C5D-B22C-315EC6D37FFC}"/>
            </ac:picMkLst>
          </pc:picChg>
          <pc:picChg chg="add mod">
            <ac:chgData name="(대학원생) 조성덕 (컴퓨터공학과)" userId="481f5bcb-cf47-4c89-937a-0cfbb8659ecc" providerId="ADAL" clId="{7056D48E-8E21-45EC-8051-CDC97253EA65}" dt="2020-06-19T01:57:54.331" v="4711" actId="1036"/>
            <ac:picMkLst>
              <pc:docMk/>
              <pc:sldMasterMk cId="0" sldId="2147483698"/>
              <pc:sldLayoutMk cId="0" sldId="2147483700"/>
              <ac:picMk id="15" creationId="{DC2B566D-FFAA-4845-8E2D-B903F77F475D}"/>
            </ac:picMkLst>
          </pc:picChg>
          <pc:cxnChg chg="mod">
            <ac:chgData name="(대학원생) 조성덕 (컴퓨터공학과)" userId="481f5bcb-cf47-4c89-937a-0cfbb8659ecc" providerId="ADAL" clId="{7056D48E-8E21-45EC-8051-CDC97253EA65}" dt="2020-06-15T09:18:43.026" v="1738" actId="1035"/>
            <ac:cxnSpMkLst>
              <pc:docMk/>
              <pc:sldMasterMk cId="0" sldId="2147483698"/>
              <pc:sldLayoutMk cId="0" sldId="2147483700"/>
              <ac:cxnSpMk id="7" creationId="{00000000-0000-0000-0000-000000000000}"/>
            </ac:cxnSpMkLst>
          </pc:cxnChg>
          <pc:cxnChg chg="add mod">
            <ac:chgData name="(대학원생) 조성덕 (컴퓨터공학과)" userId="481f5bcb-cf47-4c89-937a-0cfbb8659ecc" providerId="ADAL" clId="{7056D48E-8E21-45EC-8051-CDC97253EA65}" dt="2020-06-15T09:16:48.497" v="1693" actId="571"/>
            <ac:cxnSpMkLst>
              <pc:docMk/>
              <pc:sldMasterMk cId="0" sldId="2147483698"/>
              <pc:sldLayoutMk cId="0" sldId="2147483700"/>
              <ac:cxnSpMk id="19" creationId="{7D3F023E-BFD4-43E7-B3D8-ABB5DC7DF2D0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ABEDA7C-F50E-48DB-991F-6902E12310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D2DAF7-A9C9-4760-A3D2-E181CA07B7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2988-6FA9-49C9-AD22-6D86B3621948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AC88E-1165-49B6-8C57-E81899A07B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B83B65-AA63-4241-86A8-CCA1C91423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61BAE-5819-4C06-8168-114FB07B4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166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45480-6504-4D4B-934A-00DE21F95462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6AAA7-7745-9147-BE6C-2A9090C53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2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안녕하세요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차시 실습 수업 진행을 맡은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HVCL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석사과정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이학준입니다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이번 차시에는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classification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중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metric learning,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그중에도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contrastive learning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활용한 딥러닝 방식에 대한 실습을 진행합니다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6AAA7-7745-9147-BE6C-2A9090C538C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36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학습된 모델이 </a:t>
            </a:r>
            <a:r>
              <a:rPr lang="en-US" altLang="ko-KR" dirty="0"/>
              <a:t>feature</a:t>
            </a:r>
            <a:r>
              <a:rPr lang="ko-KR" altLang="en-US" dirty="0"/>
              <a:t>를 잘 구별하는지 경과를 확인하기 위해 어떤 방법을 사용하는지</a:t>
            </a:r>
            <a:r>
              <a:rPr lang="en-US" altLang="ko-KR" dirty="0"/>
              <a:t>. </a:t>
            </a:r>
            <a:r>
              <a:rPr lang="ko-KR" altLang="en-US" dirty="0"/>
              <a:t>그리고 어떤 식으로 구현하는지를 보여주는 </a:t>
            </a:r>
            <a:r>
              <a:rPr lang="en-US" altLang="ko-KR" dirty="0"/>
              <a:t>feature extraction </a:t>
            </a:r>
            <a:r>
              <a:rPr lang="ko-KR" altLang="en-US" dirty="0"/>
              <a:t>파트입니다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6AAA7-7745-9147-BE6C-2A9090C538C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78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실제로는 학습하는 데에 시간이 오래 걸려 미리 학습한 데이터를 불러와서 실험한 결과를 보여드리고자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6AAA7-7745-9147-BE6C-2A9090C538C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0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실습 순서는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contrastive learning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설명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food data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활용한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classification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실습을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진행하고마지막으로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학습 중간 과정에서 실제로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feature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들의 경향성이 어떻게 변하는지 확인할 수 있는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feature visualization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구현하고 경과를 확인하는 것으로 실습을 마무리하겠습니다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kumimoji="1"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6AAA7-7745-9147-BE6C-2A9090C538C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딥러닝 방식에는 대표적으로</a:t>
            </a:r>
            <a:r>
              <a:rPr lang="en-US" altLang="ko-KR" dirty="0"/>
              <a:t>, </a:t>
            </a:r>
            <a:r>
              <a:rPr lang="ko-KR" altLang="en-US" dirty="0"/>
              <a:t>지도학습 비지도 학습 강화학습으로 나뉘어져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지도학습 같은 경우 성능이 좋지만 그 학습 방식을 위해 방대한 자료들에 대한 레이블을 전부 지정해줘야 한다는 전제가 </a:t>
            </a:r>
            <a:r>
              <a:rPr lang="ko-KR" altLang="en-US" dirty="0" err="1"/>
              <a:t>깔려있습니다</a:t>
            </a:r>
            <a:r>
              <a:rPr lang="en-US" altLang="ko-KR" dirty="0"/>
              <a:t>. </a:t>
            </a:r>
            <a:r>
              <a:rPr lang="ko-KR" altLang="en-US" dirty="0"/>
              <a:t>세상의 모든 데이터에 레이블을 메기는 것이 거의 불가능하기에</a:t>
            </a:r>
            <a:r>
              <a:rPr lang="en-US" altLang="ko-KR" dirty="0"/>
              <a:t>, </a:t>
            </a:r>
            <a:r>
              <a:rPr lang="ko-KR" altLang="en-US" dirty="0"/>
              <a:t>이를 위해 </a:t>
            </a:r>
            <a:r>
              <a:rPr lang="en-US" altLang="ko-KR" dirty="0"/>
              <a:t>self supervised learning ,</a:t>
            </a:r>
            <a:r>
              <a:rPr lang="ko-KR" altLang="en-US" dirty="0"/>
              <a:t> 자가 지도 학습이라는 분야가 생겨났습니다</a:t>
            </a:r>
            <a:r>
              <a:rPr lang="en-US" altLang="ko-KR" dirty="0"/>
              <a:t>. </a:t>
            </a:r>
            <a:r>
              <a:rPr lang="ko-KR" altLang="en-US" dirty="0"/>
              <a:t>자가 </a:t>
            </a:r>
            <a:r>
              <a:rPr lang="ko-KR" altLang="en-US" dirty="0" err="1"/>
              <a:t>지도학습이란</a:t>
            </a:r>
            <a:r>
              <a:rPr lang="ko-KR" altLang="en-US" dirty="0"/>
              <a:t> 데이터 상의 경향성을 분류하는 작업으로 레이블링 없이 가지고 있는 데이터 사이의 특징을 스스로 모델이 분류하는 것을 뜻합니다</a:t>
            </a:r>
            <a:r>
              <a:rPr lang="en-US" altLang="ko-KR" dirty="0"/>
              <a:t>. </a:t>
            </a:r>
            <a:r>
              <a:rPr lang="ko-KR" altLang="en-US" dirty="0"/>
              <a:t>지도학습에 비해서는 성능이 떨어지지만 학습 가능성이 입증되었고 다양하게 연구가 진행되고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자가 지도학습의 방법 중 하나인 </a:t>
            </a:r>
            <a:r>
              <a:rPr lang="en-US" altLang="ko-KR" dirty="0"/>
              <a:t>Contrastive </a:t>
            </a:r>
            <a:r>
              <a:rPr lang="en-US" altLang="ko-KR" dirty="0" err="1"/>
              <a:t>learnin</a:t>
            </a:r>
            <a:r>
              <a:rPr lang="ko-KR" altLang="en-US" dirty="0"/>
              <a:t>의 </a:t>
            </a:r>
            <a:r>
              <a:rPr lang="en-US" altLang="ko-KR" dirty="0"/>
              <a:t>Contrast</a:t>
            </a:r>
            <a:r>
              <a:rPr lang="ko-KR" altLang="en-US" dirty="0"/>
              <a:t> 는 한글로 대조적인 이라는 의미로 상대적으로 비교했을 때 그 격차를 크게 늘이거나 줄이는 방식을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자신의 </a:t>
            </a:r>
            <a:r>
              <a:rPr lang="en-US" altLang="ko-KR" dirty="0"/>
              <a:t>pair</a:t>
            </a:r>
            <a:r>
              <a:rPr lang="ko-KR" altLang="en-US" dirty="0"/>
              <a:t>와는 가깝게 다른 페어와는 멀어지는 학습 방식을 이용하여</a:t>
            </a:r>
            <a:r>
              <a:rPr lang="en-US" altLang="ko-KR" dirty="0"/>
              <a:t>, </a:t>
            </a:r>
            <a:r>
              <a:rPr lang="ko-KR" altLang="en-US" dirty="0"/>
              <a:t>유사한 </a:t>
            </a:r>
            <a:r>
              <a:rPr lang="ko-KR" altLang="en-US" dirty="0" err="1"/>
              <a:t>클래스와도</a:t>
            </a:r>
            <a:r>
              <a:rPr lang="ko-KR" altLang="en-US" dirty="0"/>
              <a:t> 멀어지는 경향이 있으나 구별이 가능하게 학습됩니다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6AAA7-7745-9147-BE6C-2A9090C538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4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이번 실습에 사용할 데이터는 </a:t>
            </a:r>
            <a:r>
              <a:rPr lang="en-US" altLang="ko-KR" dirty="0"/>
              <a:t>food101 </a:t>
            </a:r>
            <a:r>
              <a:rPr lang="ko-KR" altLang="en-US" dirty="0"/>
              <a:t>데이터 셋으로 </a:t>
            </a:r>
            <a:r>
              <a:rPr lang="en-US" altLang="ko-KR" dirty="0"/>
              <a:t>101 </a:t>
            </a:r>
            <a:r>
              <a:rPr lang="ko-KR" altLang="en-US" dirty="0"/>
              <a:t>개의 음식에 대한 정보를 가지고 있는 </a:t>
            </a:r>
            <a:r>
              <a:rPr lang="en-US" altLang="ko-KR" dirty="0"/>
              <a:t>101,000 </a:t>
            </a:r>
            <a:r>
              <a:rPr lang="ko-KR" altLang="en-US" dirty="0"/>
              <a:t>장의 이미지 데이터입니다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2013</a:t>
            </a:r>
            <a:r>
              <a:rPr lang="ko-KR" altLang="en-US" dirty="0"/>
              <a:t>년에 나온 </a:t>
            </a:r>
            <a:r>
              <a:rPr lang="ko-KR" altLang="en-US" dirty="0" err="1"/>
              <a:t>데이터셋이며</a:t>
            </a:r>
            <a:r>
              <a:rPr lang="ko-KR" altLang="en-US" dirty="0"/>
              <a:t> </a:t>
            </a:r>
            <a:r>
              <a:rPr lang="en-US" altLang="ko-KR" dirty="0" err="1"/>
              <a:t>imagenet</a:t>
            </a:r>
            <a:r>
              <a:rPr lang="en-US" altLang="ko-KR" dirty="0"/>
              <a:t>, </a:t>
            </a:r>
            <a:r>
              <a:rPr lang="en-US" altLang="ko-KR" dirty="0" err="1"/>
              <a:t>cifar</a:t>
            </a:r>
            <a:r>
              <a:rPr lang="en-US" altLang="ko-KR" dirty="0"/>
              <a:t> </a:t>
            </a:r>
            <a:r>
              <a:rPr lang="ko-KR" altLang="en-US" dirty="0"/>
              <a:t>와 함께 컴퓨터 비전 학회의 대표적인 비교군에 들어가는 데이터셋 중 하나입니다</a:t>
            </a:r>
            <a:r>
              <a:rPr lang="en-US" altLang="ko-KR" dirty="0"/>
              <a:t>. </a:t>
            </a:r>
            <a:r>
              <a:rPr lang="ko-KR" altLang="en-US" dirty="0"/>
              <a:t>이번 차시에는 이 데이터를 간략화 시킨 버전으로 학습을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6AAA7-7745-9147-BE6C-2A9090C538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코드에 대한 설명입니다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ko-KR" altLang="en-US" dirty="0" err="1"/>
              <a:t>코랩</a:t>
            </a:r>
            <a:r>
              <a:rPr lang="ko-KR" altLang="en-US" dirty="0"/>
              <a:t> 코드와 데이터셋을 해당 링크에 접속해서 다운로드 해주시기 바랍니다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데이터셋과 코드는 </a:t>
            </a:r>
            <a:r>
              <a:rPr lang="ko-KR" altLang="en-US" dirty="0" err="1"/>
              <a:t>피피티에</a:t>
            </a:r>
            <a:r>
              <a:rPr lang="ko-KR" altLang="en-US" dirty="0"/>
              <a:t> 나와있는 걸 다운 </a:t>
            </a:r>
            <a:r>
              <a:rPr lang="ko-KR" altLang="en-US" dirty="0" err="1"/>
              <a:t>받아주시면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차시와 마찬가지로 </a:t>
            </a:r>
            <a:r>
              <a:rPr lang="en-US" altLang="ko-KR" dirty="0"/>
              <a:t>GPU </a:t>
            </a:r>
            <a:r>
              <a:rPr lang="ko-KR" altLang="en-US" dirty="0"/>
              <a:t>세팅을 진행하고 구글 드라이브에 연결하면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6AAA7-7745-9147-BE6C-2A9090C538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0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Contrastive learning </a:t>
            </a:r>
            <a:r>
              <a:rPr lang="ko-KR" altLang="en-US" dirty="0"/>
              <a:t>섹션 중 데이터 </a:t>
            </a:r>
            <a:r>
              <a:rPr lang="en-US" altLang="ko-KR" dirty="0"/>
              <a:t>pre</a:t>
            </a:r>
            <a:r>
              <a:rPr lang="ko-KR" altLang="en-US" dirty="0"/>
              <a:t> </a:t>
            </a:r>
            <a:r>
              <a:rPr lang="en-US" altLang="ko-KR" dirty="0"/>
              <a:t>processing </a:t>
            </a:r>
            <a:r>
              <a:rPr lang="ko-KR" altLang="en-US" dirty="0"/>
              <a:t>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Contrastive learning</a:t>
            </a:r>
            <a:r>
              <a:rPr lang="ko-KR" altLang="en-US" dirty="0"/>
              <a:t>은 기존 </a:t>
            </a:r>
            <a:r>
              <a:rPr lang="en-US" altLang="ko-KR" dirty="0"/>
              <a:t>end to end </a:t>
            </a:r>
            <a:r>
              <a:rPr lang="ko-KR" altLang="en-US" dirty="0"/>
              <a:t>네트워크와는 달리 하나의 </a:t>
            </a:r>
            <a:r>
              <a:rPr lang="en-US" altLang="ko-KR" dirty="0"/>
              <a:t>weight</a:t>
            </a:r>
            <a:r>
              <a:rPr lang="ko-KR" altLang="en-US" dirty="0"/>
              <a:t>를 공유하는 네트워크를 두 개의 이미지로 포워딩하고 그 </a:t>
            </a:r>
            <a:r>
              <a:rPr lang="en-US" altLang="ko-KR" dirty="0"/>
              <a:t>feature </a:t>
            </a:r>
            <a:r>
              <a:rPr lang="ko-KR" altLang="en-US" dirty="0"/>
              <a:t>사이의 연관성을 학습합니다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6AAA7-7745-9147-BE6C-2A9090C538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7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6AAA7-7745-9147-BE6C-2A9090C538C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40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학습 방식에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6AAA7-7745-9147-BE6C-2A9090C538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65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학습된 모델이 </a:t>
            </a:r>
            <a:r>
              <a:rPr lang="en-US" altLang="ko-KR" dirty="0"/>
              <a:t>feature</a:t>
            </a:r>
            <a:r>
              <a:rPr lang="ko-KR" altLang="en-US" dirty="0"/>
              <a:t>를 잘 구별하는지 경과를 확인하기 위해 어떤 방법을 사용하는지</a:t>
            </a:r>
            <a:r>
              <a:rPr lang="en-US" altLang="ko-KR" dirty="0"/>
              <a:t>. </a:t>
            </a:r>
            <a:r>
              <a:rPr lang="ko-KR" altLang="en-US" dirty="0"/>
              <a:t>그리고 어떤 식으로 구현하는지를 보여주는 </a:t>
            </a:r>
            <a:r>
              <a:rPr lang="en-US" altLang="ko-KR" dirty="0"/>
              <a:t>feature extraction </a:t>
            </a:r>
            <a:r>
              <a:rPr lang="ko-KR" altLang="en-US" dirty="0"/>
              <a:t>파트입니다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6AAA7-7745-9147-BE6C-2A9090C538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0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0334D-8E31-4966-BCBB-E30D80824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47200" y="6596376"/>
            <a:ext cx="2844800" cy="2616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Inter" panose="020B0502030000000004" pitchFamily="34" charset="0"/>
              </a:defRPr>
            </a:lvl1pPr>
          </a:lstStyle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‹#›</a:t>
            </a:fld>
            <a:endParaRPr lang="en-US" dirty="0">
              <a:ea typeface="Inter" panose="020B0502030000000004" pitchFamily="34" charset="0"/>
            </a:endParaRPr>
          </a:p>
        </p:txBody>
      </p:sp>
      <p:pic>
        <p:nvPicPr>
          <p:cNvPr id="35" name="그림 34" descr="텍스트, 책, 표지판이(가) 표시된 사진&#10;&#10;자동 생성된 설명">
            <a:extLst>
              <a:ext uri="{FF2B5EF4-FFF2-40B4-BE49-F238E27FC236}">
                <a16:creationId xmlns:a16="http://schemas.microsoft.com/office/drawing/2014/main" id="{009D0666-1FCA-4F6C-BD40-18C0EAA4DC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9613" y="270229"/>
            <a:ext cx="803563" cy="108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CD89FB-2802-4AC1-925C-136F22DE559D}"/>
              </a:ext>
            </a:extLst>
          </p:cNvPr>
          <p:cNvSpPr/>
          <p:nvPr userDrawn="1"/>
        </p:nvSpPr>
        <p:spPr>
          <a:xfrm>
            <a:off x="0" y="6596376"/>
            <a:ext cx="12191999" cy="261625"/>
          </a:xfrm>
          <a:prstGeom prst="rect">
            <a:avLst/>
          </a:prstGeom>
          <a:solidFill>
            <a:srgbClr val="9100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9" name="바닥글 개체 틀 3">
            <a:extLst>
              <a:ext uri="{FF2B5EF4-FFF2-40B4-BE49-F238E27FC236}">
                <a16:creationId xmlns:a16="http://schemas.microsoft.com/office/drawing/2014/main" id="{456A3755-FB9B-4940-809B-712A656E19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78307" y="6596376"/>
            <a:ext cx="5235387" cy="261622"/>
          </a:xfrm>
        </p:spPr>
        <p:txBody>
          <a:bodyPr/>
          <a:lstStyle>
            <a:lvl1pPr>
              <a:defRPr sz="1000">
                <a:solidFill>
                  <a:srgbClr val="D7C9B1"/>
                </a:solidFill>
                <a:latin typeface="Inter" panose="020B0502030000000004" pitchFamily="34" charset="0"/>
              </a:defRPr>
            </a:lvl1pPr>
          </a:lstStyle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5598"/>
            <a:ext cx="10972800" cy="810918"/>
          </a:xfrm>
        </p:spPr>
        <p:txBody>
          <a:bodyPr>
            <a:normAutofit/>
          </a:bodyPr>
          <a:lstStyle>
            <a:lvl1pPr>
              <a:defRPr sz="4000" b="1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직선 연결선 19"/>
          <p:cNvCxnSpPr>
            <a:cxnSpLocks noChangeShapeType="1"/>
          </p:cNvCxnSpPr>
          <p:nvPr userDrawn="1"/>
        </p:nvCxnSpPr>
        <p:spPr bwMode="auto">
          <a:xfrm>
            <a:off x="615465" y="1057640"/>
            <a:ext cx="1454404" cy="0"/>
          </a:xfrm>
          <a:prstGeom prst="line">
            <a:avLst/>
          </a:prstGeom>
          <a:noFill/>
          <a:ln w="76200">
            <a:solidFill>
              <a:srgbClr val="910023"/>
            </a:solidFill>
            <a:round/>
            <a:headEnd/>
            <a:tailEnd/>
          </a:ln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10A534-7103-4A43-B63E-3292002C8D45}"/>
              </a:ext>
            </a:extLst>
          </p:cNvPr>
          <p:cNvSpPr/>
          <p:nvPr userDrawn="1"/>
        </p:nvSpPr>
        <p:spPr>
          <a:xfrm>
            <a:off x="928007" y="6596376"/>
            <a:ext cx="10972800" cy="261625"/>
          </a:xfrm>
          <a:prstGeom prst="rect">
            <a:avLst/>
          </a:prstGeom>
          <a:solidFill>
            <a:srgbClr val="9100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D311E008-6064-405B-87CE-FE1E8F165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814629" y="6599075"/>
            <a:ext cx="469294" cy="258926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Inter" panose="020B0502030000000004" pitchFamily="34" charset="0"/>
              </a:defRPr>
            </a:lvl1pPr>
          </a:lstStyle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‹#›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25" name="바닥글 개체 틀 3">
            <a:extLst>
              <a:ext uri="{FF2B5EF4-FFF2-40B4-BE49-F238E27FC236}">
                <a16:creationId xmlns:a16="http://schemas.microsoft.com/office/drawing/2014/main" id="{6A5FB560-3E6F-415E-B2B5-9F78328863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78307" y="6596376"/>
            <a:ext cx="5235387" cy="261622"/>
          </a:xfrm>
        </p:spPr>
        <p:txBody>
          <a:bodyPr/>
          <a:lstStyle>
            <a:lvl1pPr>
              <a:defRPr sz="1000">
                <a:solidFill>
                  <a:srgbClr val="D7C9B1"/>
                </a:solidFill>
                <a:latin typeface="Inter" panose="020B0502030000000004" pitchFamily="34" charset="0"/>
              </a:defRPr>
            </a:lvl1pPr>
          </a:lstStyle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pic>
        <p:nvPicPr>
          <p:cNvPr id="15" name="그림 14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DC2B566D-FFAA-4845-8E2D-B903F77F47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188" y="6615699"/>
            <a:ext cx="832981" cy="225302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58304AF-BAF4-43E6-AB97-71D30623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9378"/>
            <a:ext cx="10972800" cy="4921532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>
                <a:latin typeface="Lato" panose="020F0502020204030203" pitchFamily="34" charset="0"/>
              </a:defRPr>
            </a:lvl1pPr>
            <a:lvl2pPr>
              <a:lnSpc>
                <a:spcPct val="125000"/>
              </a:lnSpc>
              <a:defRPr sz="1800">
                <a:latin typeface="Lato" panose="020F0502020204030203" pitchFamily="34" charset="0"/>
              </a:defRPr>
            </a:lvl2pPr>
            <a:lvl3pPr marL="1143000" indent="-228600">
              <a:lnSpc>
                <a:spcPct val="125000"/>
              </a:lnSpc>
              <a:buFont typeface="Times New Roman" panose="02020603050405020304" pitchFamily="18" charset="0"/>
              <a:buChar char="○"/>
              <a:defRPr sz="1600">
                <a:latin typeface="Lato" panose="020F0502020204030203" pitchFamily="34" charset="0"/>
              </a:defRPr>
            </a:lvl3pPr>
            <a:lvl4pPr marL="1600200" indent="-228600">
              <a:lnSpc>
                <a:spcPct val="125000"/>
              </a:lnSpc>
              <a:buFont typeface="Arial" panose="020B0604020202020204" pitchFamily="34" charset="0"/>
              <a:buChar char="■"/>
              <a:defRPr sz="1400">
                <a:latin typeface="Lato" panose="020F0502020204030203" pitchFamily="34" charset="0"/>
              </a:defRPr>
            </a:lvl4pPr>
            <a:lvl5pPr marL="2057400" indent="-228600">
              <a:lnSpc>
                <a:spcPct val="125000"/>
              </a:lnSpc>
              <a:buFont typeface="Arial" panose="020B0604020202020204" pitchFamily="34" charset="0"/>
              <a:buChar char="□"/>
              <a:defRPr sz="1400"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ый треугольник 11">
            <a:extLst>
              <a:ext uri="{FF2B5EF4-FFF2-40B4-BE49-F238E27FC236}">
                <a16:creationId xmlns:a16="http://schemas.microsoft.com/office/drawing/2014/main" id="{6041B922-4AE5-4530-B600-098791A115E8}"/>
              </a:ext>
            </a:extLst>
          </p:cNvPr>
          <p:cNvSpPr/>
          <p:nvPr userDrawn="1"/>
        </p:nvSpPr>
        <p:spPr>
          <a:xfrm>
            <a:off x="0" y="1146412"/>
            <a:ext cx="5185954" cy="574206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араллелограмм 17">
            <a:extLst>
              <a:ext uri="{FF2B5EF4-FFF2-40B4-BE49-F238E27FC236}">
                <a16:creationId xmlns:a16="http://schemas.microsoft.com/office/drawing/2014/main" id="{CD90AD85-7E1A-4CA0-89F6-A5FA09C233B8}"/>
              </a:ext>
            </a:extLst>
          </p:cNvPr>
          <p:cNvSpPr/>
          <p:nvPr userDrawn="1"/>
        </p:nvSpPr>
        <p:spPr>
          <a:xfrm>
            <a:off x="-29027" y="0"/>
            <a:ext cx="3865154" cy="6888480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accent1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768709-D61C-4AED-BBF2-F8C8B9A0E4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484851"/>
            <a:ext cx="10363200" cy="240134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0">
                <a:latin typeface="Poppins" panose="00000500000000000000" pitchFamily="2" charset="0"/>
                <a:ea typeface="KoPubWorld돋움체 Light" panose="00000300000000000000" pitchFamily="2" charset="-127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6C95CA0-5D92-470A-AD7A-E9FEA9B40C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800" y="3942413"/>
            <a:ext cx="8534400" cy="88185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b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9AE23FA-8C3B-4F41-B9B5-7D8771725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8800" y="4828466"/>
            <a:ext cx="8534400" cy="752475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4" name="그림 13" descr="텍스트, 책, 표지판이(가) 표시된 사진&#10;&#10;자동 생성된 설명">
            <a:extLst>
              <a:ext uri="{FF2B5EF4-FFF2-40B4-BE49-F238E27FC236}">
                <a16:creationId xmlns:a16="http://schemas.microsoft.com/office/drawing/2014/main" id="{DBAA8008-8F23-43BA-AA7D-479B43017D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785" y="134870"/>
            <a:ext cx="80356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8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0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03135"/>
            <a:ext cx="10972800" cy="4877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High-performance Visual Computing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CB372663-41F1-A94D-B3AB-DE50DF144E81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Lato" panose="020F0502020204030203" pitchFamily="34" charset="0"/>
          <a:ea typeface="+mj-ea"/>
          <a:cs typeface="Lato" panose="020F050202020403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00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00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00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00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00"/>
          </a:solidFill>
          <a:latin typeface="Lato" panose="020F0502020204030203" pitchFamily="34" charset="0"/>
          <a:ea typeface="+mn-ea"/>
          <a:cs typeface="Lato" panose="020F050202020403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vcl/LG_AI_workshop_202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C8D9F-2F20-473B-BC3C-1DD55889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LG-</a:t>
            </a:r>
            <a:r>
              <a:rPr lang="ko-KR" altLang="en-US" sz="4400" dirty="0">
                <a:latin typeface="+mn-ea"/>
                <a:ea typeface="+mn-ea"/>
              </a:rPr>
              <a:t>고려대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AI Workshop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2023 Winter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CDC3F4-EEFA-4E64-97BF-EE60CBCEA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Contrastive Learning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B99CF-35FF-4D8B-BE49-15B3E2E72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 err="1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Hakjun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Lee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(hjlee0413@korea.ac.kr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660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0A021-FC65-DAB4-B1E2-EB3F2F67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Section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B8B23A-D856-83BF-7908-75E14FB89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10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90D2D-0130-D319-7139-0071336F3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166DB5-15A7-5904-879E-6E168FBE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92AD57-3343-CE2A-60DF-72991C0D7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180" y="2042903"/>
            <a:ext cx="529663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1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0A021-FC65-DAB4-B1E2-EB3F2F67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Section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B8B23A-D856-83BF-7908-75E14FB89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11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90D2D-0130-D319-7139-0071336F3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166DB5-15A7-5904-879E-6E168FBE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09.05 Understanding of ResNet - Deep Learning Bible - 2. Classification - 한글">
            <a:extLst>
              <a:ext uri="{FF2B5EF4-FFF2-40B4-BE49-F238E27FC236}">
                <a16:creationId xmlns:a16="http://schemas.microsoft.com/office/drawing/2014/main" id="{700DD1C0-A460-2D23-93DA-715DA077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590675"/>
            <a:ext cx="89154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7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F3CA9-7F1D-1754-F26F-344BCD49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E77D99-F20E-1C61-9F1F-0C4DB7D344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12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0988D0-8E79-5B29-6839-1031CAB0EA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2C56F01-2019-1565-F883-9E3BDC8C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T-SNE visualization</a:t>
            </a:r>
          </a:p>
          <a:p>
            <a:pPr lvl="1"/>
            <a:r>
              <a:rPr lang="en-US" altLang="ko-KR" dirty="0"/>
              <a:t>Epoch 10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83F89-23A2-A59A-BFCD-8DA28E5F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99" y="1413857"/>
            <a:ext cx="6504165" cy="461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5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124F-6094-A386-1A44-E48AADB6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BF99DA-4D96-D5C4-8DB8-09814567E9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13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84134B-68C6-C01C-F0B1-A8539832D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308A5B-CC66-97E5-3723-6880AE98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T-SNE visualization</a:t>
            </a:r>
          </a:p>
          <a:p>
            <a:pPr lvl="1"/>
            <a:r>
              <a:rPr lang="en-US" altLang="ko-KR" dirty="0"/>
              <a:t>Epoch 200 ?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55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A1913-950D-836E-52B2-881C09506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5B753-49DB-EA12-F64E-82F79A4CE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32942-615B-E759-07A2-91FE42E994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14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4042A-5268-DFE7-210A-064F6A2C73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8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9A656-7127-40A6-A034-5069233A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91EC57-356C-4C03-9F69-2F23C106D4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2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A2B9B8-6063-4B17-A5F8-965DED7514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24CEA79-EB1E-4394-85AC-5A0E856D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Contrastive Learning in Deep Learning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dirty="0"/>
              <a:t>Task Explanation</a:t>
            </a:r>
          </a:p>
          <a:p>
            <a:pPr lvl="1"/>
            <a:r>
              <a:rPr lang="en-US" altLang="ko-KR" dirty="0"/>
              <a:t>Contrastive Learning in Food data</a:t>
            </a:r>
          </a:p>
          <a:p>
            <a:endParaRPr lang="en-US" altLang="ko-KR" dirty="0"/>
          </a:p>
          <a:p>
            <a:r>
              <a:rPr lang="en-US" altLang="ko-KR" sz="1600" dirty="0"/>
              <a:t> </a:t>
            </a:r>
            <a:r>
              <a:rPr lang="en-US" altLang="ko-KR" dirty="0"/>
              <a:t>Feature Visualization</a:t>
            </a:r>
          </a:p>
          <a:p>
            <a:pPr lvl="1"/>
            <a:r>
              <a:rPr lang="en-US" altLang="ko-KR" dirty="0"/>
              <a:t>t-SNE</a:t>
            </a:r>
          </a:p>
          <a:p>
            <a:pPr marL="0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9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ABCF0-0C2C-438B-8CE9-67341DBB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Contrastive Learning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C1708E7-D11A-4F59-B421-E5D2DA4ACC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3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B4BFAB-8F7D-4250-ABB0-C561CA2BD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53E19-8E9E-49A2-C683-CA42A0855C1B}"/>
              </a:ext>
            </a:extLst>
          </p:cNvPr>
          <p:cNvSpPr txBox="1"/>
          <p:nvPr/>
        </p:nvSpPr>
        <p:spPr>
          <a:xfrm>
            <a:off x="2213810" y="5533330"/>
            <a:ext cx="7764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contrast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great difference between two or more things which is clear when you compare them 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SimCLR — An Answer To Unlabelled Data | by Mayur Jain | Artificial  Intelligence in Plain English">
            <a:extLst>
              <a:ext uri="{FF2B5EF4-FFF2-40B4-BE49-F238E27FC236}">
                <a16:creationId xmlns:a16="http://schemas.microsoft.com/office/drawing/2014/main" id="{1C51E838-C6CA-33D3-B623-78F1488D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93" y="1600866"/>
            <a:ext cx="8284411" cy="381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09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0E8AC-D0C3-87CA-085C-846621A5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0B273B-DDF7-80A8-E1FC-F087871EB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4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251D1E-BCF8-BDB6-684D-F016F50EC2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DC9D3C6-314D-7724-E74F-CEFCEB22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Food image classification with Contrastive Learning</a:t>
            </a:r>
          </a:p>
          <a:p>
            <a:pPr lvl="1"/>
            <a:r>
              <a:rPr lang="en-US" altLang="ko-KR" dirty="0"/>
              <a:t>Dataset explanation</a:t>
            </a:r>
          </a:p>
          <a:p>
            <a:pPr lvl="2"/>
            <a:r>
              <a:rPr lang="en-US" altLang="ko-KR" dirty="0"/>
              <a:t>Food-101 – Mining Discriminative Components with Random Forests</a:t>
            </a:r>
            <a:r>
              <a:rPr lang="ko-KR" altLang="en-US" dirty="0"/>
              <a:t> </a:t>
            </a:r>
            <a:r>
              <a:rPr lang="en-US" altLang="ko-KR" dirty="0"/>
              <a:t>(2013)</a:t>
            </a:r>
            <a:endParaRPr lang="ko-KR" altLang="en-US" dirty="0"/>
          </a:p>
        </p:txBody>
      </p:sp>
      <p:pic>
        <p:nvPicPr>
          <p:cNvPr id="2054" name="Picture 6" descr="Food-101 Dataset | Papers With Code">
            <a:extLst>
              <a:ext uri="{FF2B5EF4-FFF2-40B4-BE49-F238E27FC236}">
                <a16:creationId xmlns:a16="http://schemas.microsoft.com/office/drawing/2014/main" id="{76DC78AC-0242-0E61-BCE9-B21476C2F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5" y="2925596"/>
            <a:ext cx="10738190" cy="267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53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A7D98-8861-4876-57C3-F157A157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Section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EA0E377-C90B-7F6F-1E27-C49DCF28F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5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ECA37-A0A0-0AE7-1308-0782C71E2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C8B967-C0A3-2CF9-2FE3-B00CFF3B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Code &amp; Dataset Download</a:t>
            </a:r>
          </a:p>
          <a:p>
            <a:pPr lvl="1"/>
            <a:r>
              <a:rPr lang="en-US" altLang="ko-KR" dirty="0">
                <a:hlinkClick r:id="rId3"/>
              </a:rPr>
              <a:t>https://github.com/hvcl/LG_AI_workshop_2023</a:t>
            </a:r>
            <a:endParaRPr lang="en-US" altLang="ko-KR" dirty="0"/>
          </a:p>
          <a:p>
            <a:pPr lvl="2"/>
            <a:r>
              <a:rPr lang="en-US" altLang="ko-KR" dirty="0"/>
              <a:t>Dataset : food101-mini</a:t>
            </a:r>
          </a:p>
          <a:p>
            <a:pPr lvl="2"/>
            <a:r>
              <a:rPr lang="en-US" altLang="ko-KR" dirty="0"/>
              <a:t>Lab02_ContrastiveLearning.ipynb</a:t>
            </a:r>
          </a:p>
          <a:p>
            <a:r>
              <a:rPr lang="en-US" altLang="ko-KR" dirty="0"/>
              <a:t>Loading Dataset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720D89-87F8-571F-B292-0F2BED87C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31" y="3302112"/>
            <a:ext cx="1040275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9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8CB31-92FD-9969-3F07-E0F63FBA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Section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87BC12-9FBD-C93E-A5DE-06816AA41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6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53EC24-F1AC-AEE5-CD16-9BF07E2FA7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A26E0C5-E33E-5033-227C-FBCE4B8E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Pre-processing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3D7ADC-0A7D-95DE-3715-05B2CB4AE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3" y="1986352"/>
            <a:ext cx="5858693" cy="3467584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271E5FC-D47A-FBFF-D1BC-D9145277D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284" y="2419800"/>
            <a:ext cx="3715268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9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E8BAF-F470-2F58-063F-F3B2F5FC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Section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AE47E3-835C-98B6-44EC-DC0CD33AD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7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C6FC63-C123-F382-A040-F768B70D33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880FBAE-B49B-68A1-BE7A-5FC35B7B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GPU Setting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Hyper Parameter Setting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43EA372-3EDA-464D-BFA2-2ABEC8903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07" y="1915504"/>
            <a:ext cx="7621064" cy="4286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022D1D-4134-1B75-964E-DBCBCB3DF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307" y="3134440"/>
            <a:ext cx="1957273" cy="27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2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B91FB-8F0F-061B-B34F-D342388D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SimCLR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31C7A3-17AF-38CB-F027-2B0C1583CA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8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F7237-76FE-2D99-2DC3-7641EBB3D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C262C07-5FD3-60FC-E0D1-71454A94C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4050" y="2902816"/>
            <a:ext cx="6457950" cy="1688312"/>
          </a:xfrm>
        </p:spPr>
      </p:pic>
      <p:pic>
        <p:nvPicPr>
          <p:cNvPr id="6" name="Picture 2" descr="Review — SimCLR: A Simple Framework for Contrastive Learning of Visual  Representations | by Sik-Ho Tsang | Medium">
            <a:extLst>
              <a:ext uri="{FF2B5EF4-FFF2-40B4-BE49-F238E27FC236}">
                <a16:creationId xmlns:a16="http://schemas.microsoft.com/office/drawing/2014/main" id="{86390AC3-73DA-3208-1D8C-10E435964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36" y="1886243"/>
            <a:ext cx="4151545" cy="427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44B162-1260-1C26-10F0-D732D28A61C5}"/>
              </a:ext>
            </a:extLst>
          </p:cNvPr>
          <p:cNvSpPr txBox="1"/>
          <p:nvPr/>
        </p:nvSpPr>
        <p:spPr>
          <a:xfrm>
            <a:off x="609600" y="1554556"/>
            <a:ext cx="213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Architecture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EC013-075B-507F-43BE-0E16A75CF291}"/>
              </a:ext>
            </a:extLst>
          </p:cNvPr>
          <p:cNvSpPr txBox="1"/>
          <p:nvPr/>
        </p:nvSpPr>
        <p:spPr>
          <a:xfrm>
            <a:off x="5923188" y="1551478"/>
            <a:ext cx="213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Loss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366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5AB4-401F-100D-80F2-C0D770DF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Section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444DD6-378F-EBFC-5480-C08625E509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72663-41F1-A94D-B3AB-DE50DF144E81}" type="slidenum">
              <a:rPr lang="en-US" smtClean="0">
                <a:ea typeface="Inter" panose="020B0502030000000004" pitchFamily="34" charset="0"/>
              </a:rPr>
              <a:pPr/>
              <a:t>9</a:t>
            </a:fld>
            <a:endParaRPr lang="en-US" dirty="0">
              <a:ea typeface="Inter" panose="020B0502030000000004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4B469-4673-0299-2192-B72AF6FD6D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ea typeface="Inter" panose="020B0502030000000004" pitchFamily="34" charset="0"/>
              </a:rPr>
              <a:t>High-performance Visual Computing Laboratory</a:t>
            </a:r>
            <a:endParaRPr lang="en-US" altLang="ko-KR" dirty="0">
              <a:ea typeface="Inter" panose="020B05020300000000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691ACD5-3352-02FF-26AD-4F88EBD4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Define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30DE20-FD1D-1488-4634-CBF892EC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26" y="1760693"/>
            <a:ext cx="7421011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9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사용자 지정 3">
      <a:majorFont>
        <a:latin typeface="Lato"/>
        <a:ea typeface="제주명조"/>
        <a:cs typeface=""/>
      </a:majorFont>
      <a:minorFont>
        <a:latin typeface="Lato"/>
        <a:ea typeface="제주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58414</TotalTime>
  <Words>604</Words>
  <Application>Microsoft Office PowerPoint</Application>
  <PresentationFormat>와이드스크린</PresentationFormat>
  <Paragraphs>105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Inter</vt:lpstr>
      <vt:lpstr>KoPubWorld돋움체 Light</vt:lpstr>
      <vt:lpstr>맑은 고딕</vt:lpstr>
      <vt:lpstr>제주명조</vt:lpstr>
      <vt:lpstr>Arial</vt:lpstr>
      <vt:lpstr>Calibri</vt:lpstr>
      <vt:lpstr>Lato</vt:lpstr>
      <vt:lpstr>Poppins</vt:lpstr>
      <vt:lpstr>Times New Roman</vt:lpstr>
      <vt:lpstr>Office Theme</vt:lpstr>
      <vt:lpstr>LG-고려대 AI Workshop 2023 Winter</vt:lpstr>
      <vt:lpstr>Contents</vt:lpstr>
      <vt:lpstr>Contrastive Learning</vt:lpstr>
      <vt:lpstr>Task</vt:lpstr>
      <vt:lpstr>Code Section</vt:lpstr>
      <vt:lpstr>Code Section</vt:lpstr>
      <vt:lpstr>Code Section</vt:lpstr>
      <vt:lpstr>SimCLR</vt:lpstr>
      <vt:lpstr>Code Section</vt:lpstr>
      <vt:lpstr>Code Section</vt:lpstr>
      <vt:lpstr>Code Section</vt:lpstr>
      <vt:lpstr>Result</vt:lpstr>
      <vt:lpstr>Result</vt:lpstr>
      <vt:lpstr>Thank You!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Computing for Interactive Image Analysis</dc:title>
  <dc:creator>Won-Ki Jeong</dc:creator>
  <cp:lastModifiedBy>이학준[ 학부졸업 / 컴퓨터학과 ]</cp:lastModifiedBy>
  <cp:revision>1290</cp:revision>
  <cp:lastPrinted>2009-12-14T08:40:40Z</cp:lastPrinted>
  <dcterms:created xsi:type="dcterms:W3CDTF">2012-04-26T00:41:31Z</dcterms:created>
  <dcterms:modified xsi:type="dcterms:W3CDTF">2023-02-27T02:39:26Z</dcterms:modified>
</cp:coreProperties>
</file>