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6" r:id="rId3"/>
    <p:sldId id="419" r:id="rId4"/>
    <p:sldId id="420" r:id="rId5"/>
    <p:sldId id="421" r:id="rId6"/>
    <p:sldId id="423" r:id="rId7"/>
    <p:sldId id="430" r:id="rId8"/>
    <p:sldId id="42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A92"/>
    <a:srgbClr val="FFFFFF"/>
    <a:srgbClr val="9594FA"/>
    <a:srgbClr val="0066FF"/>
    <a:srgbClr val="9694FC"/>
    <a:srgbClr val="FB9595"/>
    <a:srgbClr val="97F895"/>
    <a:srgbClr val="DFC3D2"/>
    <a:srgbClr val="2EC4B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B7AC2-C7B8-4BEC-BB26-68249616EB96}" v="134" dt="2023-02-20T06:48:48.633"/>
    <p1510:client id="{B7E6205F-FFC3-4A10-8933-6B6D9A1052E7}" v="28" dt="2023-02-20T08:26:50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85506" autoAdjust="0"/>
  </p:normalViewPr>
  <p:slideViewPr>
    <p:cSldViewPr snapToGrid="0">
      <p:cViewPr varScale="1">
        <p:scale>
          <a:sx n="134" d="100"/>
          <a:sy n="134" d="100"/>
        </p:scale>
        <p:origin x="12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2979" y="7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현직[ 대학원석·박사통합과정재학 / 컴퓨터학과 ]" userId="dd912509-a4bd-4ba4-967b-32b95c4d5286" providerId="ADAL" clId="{DFE760F5-343F-4F82-88B4-92F2D5C73525}"/>
    <pc:docChg chg="undo custSel addSld delSld modSld sldOrd">
      <pc:chgData name="오현직[ 대학원석·박사통합과정재학 / 컴퓨터학과 ]" userId="dd912509-a4bd-4ba4-967b-32b95c4d5286" providerId="ADAL" clId="{DFE760F5-343F-4F82-88B4-92F2D5C73525}" dt="2022-11-10T01:05:26.228" v="2758" actId="313"/>
      <pc:docMkLst>
        <pc:docMk/>
      </pc:docMkLst>
      <pc:sldChg chg="modSp mod">
        <pc:chgData name="오현직[ 대학원석·박사통합과정재학 / 컴퓨터학과 ]" userId="dd912509-a4bd-4ba4-967b-32b95c4d5286" providerId="ADAL" clId="{DFE760F5-343F-4F82-88B4-92F2D5C73525}" dt="2022-11-09T16:18:21.824" v="8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DFE760F5-343F-4F82-88B4-92F2D5C73525}" dt="2022-11-09T16:18:21.824" v="8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DFE760F5-343F-4F82-88B4-92F2D5C73525}" dt="2022-11-10T00:20:09.297" v="1259" actId="47"/>
        <pc:sldMkLst>
          <pc:docMk/>
          <pc:sldMk cId="3991714168" sldId="279"/>
        </pc:sldMkLst>
      </pc:sldChg>
      <pc:sldChg chg="del">
        <pc:chgData name="오현직[ 대학원석·박사통합과정재학 / 컴퓨터학과 ]" userId="dd912509-a4bd-4ba4-967b-32b95c4d5286" providerId="ADAL" clId="{DFE760F5-343F-4F82-88B4-92F2D5C73525}" dt="2022-11-10T00:20:09.297" v="1259" actId="47"/>
        <pc:sldMkLst>
          <pc:docMk/>
          <pc:sldMk cId="1456620018" sldId="281"/>
        </pc:sldMkLst>
      </pc:sldChg>
      <pc:sldChg chg="modSp mod ord">
        <pc:chgData name="오현직[ 대학원석·박사통합과정재학 / 컴퓨터학과 ]" userId="dd912509-a4bd-4ba4-967b-32b95c4d5286" providerId="ADAL" clId="{DFE760F5-343F-4F82-88B4-92F2D5C73525}" dt="2022-11-10T00:18:18.671" v="1132"/>
        <pc:sldMkLst>
          <pc:docMk/>
          <pc:sldMk cId="1530203832" sldId="284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18:09.970" v="1130" actId="6549"/>
          <ac:spMkLst>
            <pc:docMk/>
            <pc:sldMk cId="1530203832" sldId="284"/>
            <ac:spMk id="2" creationId="{C59D076F-B27C-EF4B-2095-DD38BF09EC8E}"/>
          </ac:spMkLst>
        </pc:spChg>
      </pc:sldChg>
      <pc:sldChg chg="del">
        <pc:chgData name="오현직[ 대학원석·박사통합과정재학 / 컴퓨터학과 ]" userId="dd912509-a4bd-4ba4-967b-32b95c4d5286" providerId="ADAL" clId="{DFE760F5-343F-4F82-88B4-92F2D5C73525}" dt="2022-11-10T00:20:09.297" v="1259" actId="47"/>
        <pc:sldMkLst>
          <pc:docMk/>
          <pc:sldMk cId="1876234721" sldId="285"/>
        </pc:sldMkLst>
      </pc:sldChg>
      <pc:sldChg chg="ord modNotesTx">
        <pc:chgData name="오현직[ 대학원석·박사통합과정재학 / 컴퓨터학과 ]" userId="dd912509-a4bd-4ba4-967b-32b95c4d5286" providerId="ADAL" clId="{DFE760F5-343F-4F82-88B4-92F2D5C73525}" dt="2022-11-10T00:18:42.586" v="1137"/>
        <pc:sldMkLst>
          <pc:docMk/>
          <pc:sldMk cId="1745073467" sldId="288"/>
        </pc:sldMkLst>
      </pc:sldChg>
      <pc:sldChg chg="del">
        <pc:chgData name="오현직[ 대학원석·박사통합과정재학 / 컴퓨터학과 ]" userId="dd912509-a4bd-4ba4-967b-32b95c4d5286" providerId="ADAL" clId="{DFE760F5-343F-4F82-88B4-92F2D5C73525}" dt="2022-11-10T00:20:09.297" v="1259" actId="47"/>
        <pc:sldMkLst>
          <pc:docMk/>
          <pc:sldMk cId="2278507180" sldId="289"/>
        </pc:sldMkLst>
      </pc:sldChg>
      <pc:sldChg chg="del">
        <pc:chgData name="오현직[ 대학원석·박사통합과정재학 / 컴퓨터학과 ]" userId="dd912509-a4bd-4ba4-967b-32b95c4d5286" providerId="ADAL" clId="{DFE760F5-343F-4F82-88B4-92F2D5C73525}" dt="2022-11-10T00:20:09.297" v="1259" actId="47"/>
        <pc:sldMkLst>
          <pc:docMk/>
          <pc:sldMk cId="459335080" sldId="290"/>
        </pc:sldMkLst>
      </pc:sldChg>
      <pc:sldChg chg="del">
        <pc:chgData name="오현직[ 대학원석·박사통합과정재학 / 컴퓨터학과 ]" userId="dd912509-a4bd-4ba4-967b-32b95c4d5286" providerId="ADAL" clId="{DFE760F5-343F-4F82-88B4-92F2D5C73525}" dt="2022-11-10T00:17:58.514" v="1129" actId="47"/>
        <pc:sldMkLst>
          <pc:docMk/>
          <pc:sldMk cId="2952461036" sldId="304"/>
        </pc:sldMkLst>
      </pc:sldChg>
      <pc:sldChg chg="del">
        <pc:chgData name="오현직[ 대학원석·박사통합과정재학 / 컴퓨터학과 ]" userId="dd912509-a4bd-4ba4-967b-32b95c4d5286" providerId="ADAL" clId="{DFE760F5-343F-4F82-88B4-92F2D5C73525}" dt="2022-11-10T00:17:58.514" v="1129" actId="47"/>
        <pc:sldMkLst>
          <pc:docMk/>
          <pc:sldMk cId="141571078" sldId="305"/>
        </pc:sldMkLst>
      </pc:sldChg>
      <pc:sldChg chg="addSp modSp del">
        <pc:chgData name="오현직[ 대학원석·박사통합과정재학 / 컴퓨터학과 ]" userId="dd912509-a4bd-4ba4-967b-32b95c4d5286" providerId="ADAL" clId="{DFE760F5-343F-4F82-88B4-92F2D5C73525}" dt="2022-11-10T00:17:50.290" v="1127" actId="47"/>
        <pc:sldMkLst>
          <pc:docMk/>
          <pc:sldMk cId="622340385" sldId="306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spMkLst>
            <pc:docMk/>
            <pc:sldMk cId="622340385" sldId="306"/>
            <ac:spMk id="9" creationId="{52D4AE2C-6AA0-6D1A-A6A3-7373EA044408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spMkLst>
            <pc:docMk/>
            <pc:sldMk cId="622340385" sldId="306"/>
            <ac:spMk id="11" creationId="{7EC6C0A1-E10B-E766-8BC9-2AE84FE81AE6}"/>
          </ac:spMkLst>
        </pc:spChg>
        <pc:grpChg chg="add 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grpSpMkLst>
            <pc:docMk/>
            <pc:sldMk cId="622340385" sldId="306"/>
            <ac:grpSpMk id="5" creationId="{121A9230-A9EF-BA5B-F33E-94E6D6683F96}"/>
          </ac:grpSpMkLst>
        </pc:grpChg>
        <pc:picChg chg="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picMkLst>
            <pc:docMk/>
            <pc:sldMk cId="622340385" sldId="306"/>
            <ac:picMk id="6" creationId="{0D06FFA9-1A11-AAAB-7C8F-BFACF8444759}"/>
          </ac:picMkLst>
        </pc:picChg>
        <pc:cxnChg chg="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cxnSpMkLst>
            <pc:docMk/>
            <pc:sldMk cId="622340385" sldId="306"/>
            <ac:cxnSpMk id="8" creationId="{DDFD2E93-2B61-40AA-FDF1-E156987BD5DD}"/>
          </ac:cxnSpMkLst>
        </pc:cxnChg>
        <pc:cxnChg chg="mod">
          <ac:chgData name="오현직[ 대학원석·박사통합과정재학 / 컴퓨터학과 ]" userId="dd912509-a4bd-4ba4-967b-32b95c4d5286" providerId="ADAL" clId="{DFE760F5-343F-4F82-88B4-92F2D5C73525}" dt="2022-11-10T00:17:29.705" v="1120" actId="164"/>
          <ac:cxnSpMkLst>
            <pc:docMk/>
            <pc:sldMk cId="622340385" sldId="306"/>
            <ac:cxnSpMk id="10" creationId="{4E739CC0-8C8C-6BC2-7EF5-BD32B7B42172}"/>
          </ac:cxnSpMkLst>
        </pc:cxnChg>
      </pc:sldChg>
      <pc:sldChg chg="del">
        <pc:chgData name="오현직[ 대학원석·박사통합과정재학 / 컴퓨터학과 ]" userId="dd912509-a4bd-4ba4-967b-32b95c4d5286" providerId="ADAL" clId="{DFE760F5-343F-4F82-88B4-92F2D5C73525}" dt="2022-11-10T00:17:51.257" v="1128" actId="47"/>
        <pc:sldMkLst>
          <pc:docMk/>
          <pc:sldMk cId="467701690" sldId="307"/>
        </pc:sldMkLst>
      </pc:sldChg>
      <pc:sldChg chg="modSp new mod">
        <pc:chgData name="오현직[ 대학원석·박사통합과정재학 / 컴퓨터학과 ]" userId="dd912509-a4bd-4ba4-967b-32b95c4d5286" providerId="ADAL" clId="{DFE760F5-343F-4F82-88B4-92F2D5C73525}" dt="2022-11-10T00:55:56.777" v="2091" actId="20577"/>
        <pc:sldMkLst>
          <pc:docMk/>
          <pc:sldMk cId="807402336" sldId="308"/>
        </pc:sldMkLst>
        <pc:spChg chg="mod">
          <ac:chgData name="오현직[ 대학원석·박사통합과정재학 / 컴퓨터학과 ]" userId="dd912509-a4bd-4ba4-967b-32b95c4d5286" providerId="ADAL" clId="{DFE760F5-343F-4F82-88B4-92F2D5C73525}" dt="2022-11-09T16:20:57.870" v="10"/>
          <ac:spMkLst>
            <pc:docMk/>
            <pc:sldMk cId="807402336" sldId="308"/>
            <ac:spMk id="2" creationId="{58A1F76D-7D24-10DB-CF7F-CEC63EF233CB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55:56.777" v="2091" actId="20577"/>
          <ac:spMkLst>
            <pc:docMk/>
            <pc:sldMk cId="807402336" sldId="308"/>
            <ac:spMk id="3" creationId="{57DE3F79-C2EC-8016-1E47-C86F38022AF0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DFE760F5-343F-4F82-88B4-92F2D5C73525}" dt="2022-11-10T00:17:40.597" v="1126" actId="1076"/>
        <pc:sldMkLst>
          <pc:docMk/>
          <pc:sldMk cId="164057043" sldId="309"/>
        </pc:sldMkLst>
        <pc:spChg chg="mod">
          <ac:chgData name="오현직[ 대학원석·박사통합과정재학 / 컴퓨터학과 ]" userId="dd912509-a4bd-4ba4-967b-32b95c4d5286" providerId="ADAL" clId="{DFE760F5-343F-4F82-88B4-92F2D5C73525}" dt="2022-11-09T16:26:13.847" v="387"/>
          <ac:spMkLst>
            <pc:docMk/>
            <pc:sldMk cId="164057043" sldId="309"/>
            <ac:spMk id="2" creationId="{E44AE349-46B8-4D49-1118-11D54F24DA0E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09T16:30:02.053" v="608" actId="20577"/>
          <ac:spMkLst>
            <pc:docMk/>
            <pc:sldMk cId="164057043" sldId="309"/>
            <ac:spMk id="3" creationId="{E178E748-7A90-A76D-C8FA-054FD120A272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09T16:30:46.972" v="688" actId="20577"/>
          <ac:spMkLst>
            <pc:docMk/>
            <pc:sldMk cId="164057043" sldId="309"/>
            <ac:spMk id="6" creationId="{5835DE33-5894-1345-F0CA-4D2A720B47FF}"/>
          </ac:spMkLst>
        </pc:spChg>
        <pc:spChg chg="add del mod">
          <ac:chgData name="오현직[ 대학원석·박사통합과정재학 / 컴퓨터학과 ]" userId="dd912509-a4bd-4ba4-967b-32b95c4d5286" providerId="ADAL" clId="{DFE760F5-343F-4F82-88B4-92F2D5C73525}" dt="2022-11-09T16:30:15.784" v="609" actId="478"/>
          <ac:spMkLst>
            <pc:docMk/>
            <pc:sldMk cId="164057043" sldId="309"/>
            <ac:spMk id="7" creationId="{726B246B-D385-5FDC-C686-EAE8BA0AF8E8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09T16:35:21.939" v="954" actId="1076"/>
          <ac:spMkLst>
            <pc:docMk/>
            <pc:sldMk cId="164057043" sldId="309"/>
            <ac:spMk id="9" creationId="{F084E8CF-AFF4-79BA-F05B-AD181DF24085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17:34.281" v="1124" actId="404"/>
          <ac:spMkLst>
            <pc:docMk/>
            <pc:sldMk cId="164057043" sldId="309"/>
            <ac:spMk id="13" creationId="{A7B75D2E-61F8-299B-8CE4-BA5079FB559E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17:34.281" v="1124" actId="404"/>
          <ac:spMkLst>
            <pc:docMk/>
            <pc:sldMk cId="164057043" sldId="309"/>
            <ac:spMk id="15" creationId="{DA783E68-589B-7D0E-7E0C-D73FE015B4B2}"/>
          </ac:spMkLst>
        </pc:spChg>
        <pc:grpChg chg="add mod">
          <ac:chgData name="오현직[ 대학원석·박사통합과정재학 / 컴퓨터학과 ]" userId="dd912509-a4bd-4ba4-967b-32b95c4d5286" providerId="ADAL" clId="{DFE760F5-343F-4F82-88B4-92F2D5C73525}" dt="2022-11-10T00:17:40.597" v="1126" actId="1076"/>
          <ac:grpSpMkLst>
            <pc:docMk/>
            <pc:sldMk cId="164057043" sldId="309"/>
            <ac:grpSpMk id="10" creationId="{CF916948-1199-91B1-542C-38A93812E6B9}"/>
          </ac:grpSpMkLst>
        </pc:grpChg>
        <pc:graphicFrameChg chg="add mod modGraphic">
          <ac:chgData name="오현직[ 대학원석·박사통합과정재학 / 컴퓨터학과 ]" userId="dd912509-a4bd-4ba4-967b-32b95c4d5286" providerId="ADAL" clId="{DFE760F5-343F-4F82-88B4-92F2D5C73525}" dt="2022-11-09T16:30:54.272" v="689" actId="1076"/>
          <ac:graphicFrameMkLst>
            <pc:docMk/>
            <pc:sldMk cId="164057043" sldId="309"/>
            <ac:graphicFrameMk id="5" creationId="{31C024A0-8BFE-3CD6-0838-DCB0C04C9EDF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DFE760F5-343F-4F82-88B4-92F2D5C73525}" dt="2022-11-09T16:35:11.345" v="953" actId="20577"/>
          <ac:graphicFrameMkLst>
            <pc:docMk/>
            <pc:sldMk cId="164057043" sldId="309"/>
            <ac:graphicFrameMk id="8" creationId="{E2FE45B3-6176-6FED-148F-F9DB0EA98733}"/>
          </ac:graphicFrameMkLst>
        </pc:graphicFrameChg>
        <pc:picChg chg="add del mod">
          <ac:chgData name="오현직[ 대학원석·박사통합과정재학 / 컴퓨터학과 ]" userId="dd912509-a4bd-4ba4-967b-32b95c4d5286" providerId="ADAL" clId="{DFE760F5-343F-4F82-88B4-92F2D5C73525}" dt="2022-11-10T00:17:24.654" v="1119"/>
          <ac:picMkLst>
            <pc:docMk/>
            <pc:sldMk cId="164057043" sldId="309"/>
            <ac:picMk id="7" creationId="{8A467CBB-6815-A67F-5278-FD68DC0D3259}"/>
          </ac:picMkLst>
        </pc:picChg>
        <pc:picChg chg="mod">
          <ac:chgData name="오현직[ 대학원석·박사통합과정재학 / 컴퓨터학과 ]" userId="dd912509-a4bd-4ba4-967b-32b95c4d5286" providerId="ADAL" clId="{DFE760F5-343F-4F82-88B4-92F2D5C73525}" dt="2022-11-10T00:17:32.459" v="1121"/>
          <ac:picMkLst>
            <pc:docMk/>
            <pc:sldMk cId="164057043" sldId="309"/>
            <ac:picMk id="11" creationId="{722AE962-CF09-E3C3-7269-DD954B0D472F}"/>
          </ac:picMkLst>
        </pc:picChg>
        <pc:cxnChg chg="mod">
          <ac:chgData name="오현직[ 대학원석·박사통합과정재학 / 컴퓨터학과 ]" userId="dd912509-a4bd-4ba4-967b-32b95c4d5286" providerId="ADAL" clId="{DFE760F5-343F-4F82-88B4-92F2D5C73525}" dt="2022-11-10T00:17:32.459" v="1121"/>
          <ac:cxnSpMkLst>
            <pc:docMk/>
            <pc:sldMk cId="164057043" sldId="309"/>
            <ac:cxnSpMk id="12" creationId="{93AE9296-2CE2-8FAA-094F-DDBC0F686E04}"/>
          </ac:cxnSpMkLst>
        </pc:cxnChg>
        <pc:cxnChg chg="mod">
          <ac:chgData name="오현직[ 대학원석·박사통합과정재학 / 컴퓨터학과 ]" userId="dd912509-a4bd-4ba4-967b-32b95c4d5286" providerId="ADAL" clId="{DFE760F5-343F-4F82-88B4-92F2D5C73525}" dt="2022-11-10T00:17:32.459" v="1121"/>
          <ac:cxnSpMkLst>
            <pc:docMk/>
            <pc:sldMk cId="164057043" sldId="309"/>
            <ac:cxnSpMk id="14" creationId="{5E854486-F2E1-5F4D-9896-95EA410D37C9}"/>
          </ac:cxnSpMkLst>
        </pc:cxnChg>
      </pc:sldChg>
      <pc:sldChg chg="addSp modSp new mod">
        <pc:chgData name="오현직[ 대학원석·박사통합과정재학 / 컴퓨터학과 ]" userId="dd912509-a4bd-4ba4-967b-32b95c4d5286" providerId="ADAL" clId="{DFE760F5-343F-4F82-88B4-92F2D5C73525}" dt="2022-11-10T01:03:28.946" v="2507" actId="14100"/>
        <pc:sldMkLst>
          <pc:docMk/>
          <pc:sldMk cId="945267417" sldId="310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13:37.575" v="1003" actId="20577"/>
          <ac:spMkLst>
            <pc:docMk/>
            <pc:sldMk cId="945267417" sldId="310"/>
            <ac:spMk id="2" creationId="{CF20A2FA-96AF-D32F-66C5-84DC9315327F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56:03.411" v="2092" actId="20577"/>
          <ac:spMkLst>
            <pc:docMk/>
            <pc:sldMk cId="945267417" sldId="310"/>
            <ac:spMk id="3" creationId="{F5C1F73D-C012-06F2-7337-8368ECE4FC91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10T00:49:49.576" v="1669" actId="20577"/>
          <ac:spMkLst>
            <pc:docMk/>
            <pc:sldMk cId="945267417" sldId="310"/>
            <ac:spMk id="9" creationId="{1D19149D-539F-BF3A-A4E6-E601B52D1CD5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10T00:50:28.077" v="1737" actId="1076"/>
          <ac:spMkLst>
            <pc:docMk/>
            <pc:sldMk cId="945267417" sldId="310"/>
            <ac:spMk id="12" creationId="{13A52402-F153-DAE9-ABE5-6CC96FD10AF6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10T01:03:28.946" v="2507" actId="14100"/>
          <ac:spMkLst>
            <pc:docMk/>
            <pc:sldMk cId="945267417" sldId="310"/>
            <ac:spMk id="13" creationId="{59554497-FDEE-0EFB-CF94-AC482634269B}"/>
          </ac:spMkLst>
        </pc:spChg>
        <pc:picChg chg="add mod">
          <ac:chgData name="오현직[ 대학원석·박사통합과정재학 / 컴퓨터학과 ]" userId="dd912509-a4bd-4ba4-967b-32b95c4d5286" providerId="ADAL" clId="{DFE760F5-343F-4F82-88B4-92F2D5C73525}" dt="2022-11-10T00:17:15.227" v="1117" actId="1076"/>
          <ac:picMkLst>
            <pc:docMk/>
            <pc:sldMk cId="945267417" sldId="310"/>
            <ac:picMk id="6" creationId="{F5AD1F7D-BA51-75C4-3F11-33D57C9BFC44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0:17:15.227" v="1117" actId="1076"/>
          <ac:picMkLst>
            <pc:docMk/>
            <pc:sldMk cId="945267417" sldId="310"/>
            <ac:picMk id="8" creationId="{B0A8ED81-0B40-DBBE-493B-CCE3A5907502}"/>
          </ac:picMkLst>
        </pc:picChg>
        <pc:cxnChg chg="add">
          <ac:chgData name="오현직[ 대학원석·박사통합과정재학 / 컴퓨터학과 ]" userId="dd912509-a4bd-4ba4-967b-32b95c4d5286" providerId="ADAL" clId="{DFE760F5-343F-4F82-88B4-92F2D5C73525}" dt="2022-11-10T00:49:58.555" v="1670" actId="11529"/>
          <ac:cxnSpMkLst>
            <pc:docMk/>
            <pc:sldMk cId="945267417" sldId="310"/>
            <ac:cxnSpMk id="11" creationId="{9C05EC61-F06B-FAE1-FC31-DB79A06B069F}"/>
          </ac:cxnSpMkLst>
        </pc:cxnChg>
      </pc:sldChg>
      <pc:sldChg chg="addSp modSp new mod">
        <pc:chgData name="오현직[ 대학원석·박사통합과정재학 / 컴퓨터학과 ]" userId="dd912509-a4bd-4ba4-967b-32b95c4d5286" providerId="ADAL" clId="{DFE760F5-343F-4F82-88B4-92F2D5C73525}" dt="2022-11-10T00:52:14.570" v="1824" actId="20577"/>
        <pc:sldMkLst>
          <pc:docMk/>
          <pc:sldMk cId="1071393746" sldId="311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18:50.940" v="1139"/>
          <ac:spMkLst>
            <pc:docMk/>
            <pc:sldMk cId="1071393746" sldId="311"/>
            <ac:spMk id="2" creationId="{A66AE146-09ED-1DC6-C20E-DFE317D50BE3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0:19:36.295" v="1233" actId="20577"/>
          <ac:spMkLst>
            <pc:docMk/>
            <pc:sldMk cId="1071393746" sldId="311"/>
            <ac:spMk id="3" creationId="{F8301DE8-D093-9234-15A6-1E4F9FAA20A9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10T00:46:27.712" v="1503" actId="14100"/>
          <ac:spMkLst>
            <pc:docMk/>
            <pc:sldMk cId="1071393746" sldId="311"/>
            <ac:spMk id="6" creationId="{28A4E97E-B9E3-42DF-B00A-990467E11A0B}"/>
          </ac:spMkLst>
        </pc:spChg>
        <pc:spChg chg="add mod">
          <ac:chgData name="오현직[ 대학원석·박사통합과정재학 / 컴퓨터학과 ]" userId="dd912509-a4bd-4ba4-967b-32b95c4d5286" providerId="ADAL" clId="{DFE760F5-343F-4F82-88B4-92F2D5C73525}" dt="2022-11-10T00:52:14.570" v="1824" actId="20577"/>
          <ac:spMkLst>
            <pc:docMk/>
            <pc:sldMk cId="1071393746" sldId="311"/>
            <ac:spMk id="7" creationId="{0E9FCE5F-AF9D-7B28-676E-D03589DF94F8}"/>
          </ac:spMkLst>
        </pc:spChg>
        <pc:graphicFrameChg chg="add mod modGraphic">
          <ac:chgData name="오현직[ 대학원석·박사통합과정재학 / 컴퓨터학과 ]" userId="dd912509-a4bd-4ba4-967b-32b95c4d5286" providerId="ADAL" clId="{DFE760F5-343F-4F82-88B4-92F2D5C73525}" dt="2022-11-10T00:51:28.609" v="1757" actId="113"/>
          <ac:graphicFrameMkLst>
            <pc:docMk/>
            <pc:sldMk cId="1071393746" sldId="311"/>
            <ac:graphicFrameMk id="5" creationId="{C680C518-F7FB-9E78-9081-1CD562BB042E}"/>
          </ac:graphicFrameMkLst>
        </pc:graphicFrameChg>
      </pc:sldChg>
      <pc:sldChg chg="modSp new mod">
        <pc:chgData name="오현직[ 대학원석·박사통합과정재학 / 컴퓨터학과 ]" userId="dd912509-a4bd-4ba4-967b-32b95c4d5286" providerId="ADAL" clId="{DFE760F5-343F-4F82-88B4-92F2D5C73525}" dt="2022-11-10T01:05:26.228" v="2758" actId="313"/>
        <pc:sldMkLst>
          <pc:docMk/>
          <pc:sldMk cId="3394370801" sldId="312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19:50.200" v="1258" actId="20577"/>
          <ac:spMkLst>
            <pc:docMk/>
            <pc:sldMk cId="3394370801" sldId="312"/>
            <ac:spMk id="2" creationId="{942CFE29-288D-7851-CD5A-455133EF226E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1:05:26.228" v="2758" actId="313"/>
          <ac:spMkLst>
            <pc:docMk/>
            <pc:sldMk cId="3394370801" sldId="312"/>
            <ac:spMk id="3" creationId="{99588AF4-32B5-2497-4E69-1725E1C5A921}"/>
          </ac:spMkLst>
        </pc:spChg>
      </pc:sldChg>
      <pc:sldChg chg="addSp delSp modSp new mod ord">
        <pc:chgData name="오현직[ 대학원석·박사통합과정재학 / 컴퓨터학과 ]" userId="dd912509-a4bd-4ba4-967b-32b95c4d5286" providerId="ADAL" clId="{DFE760F5-343F-4F82-88B4-92F2D5C73525}" dt="2022-11-10T01:01:29.680" v="2317" actId="1076"/>
        <pc:sldMkLst>
          <pc:docMk/>
          <pc:sldMk cId="2544655775" sldId="313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1:01:13.055" v="2284" actId="20577"/>
          <ac:spMkLst>
            <pc:docMk/>
            <pc:sldMk cId="2544655775" sldId="313"/>
            <ac:spMk id="2" creationId="{6CE70517-AF94-0568-1F3E-6F4733C973A1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1:01:26.566" v="2315" actId="20577"/>
          <ac:spMkLst>
            <pc:docMk/>
            <pc:sldMk cId="2544655775" sldId="313"/>
            <ac:spMk id="3" creationId="{950020B8-D434-BF29-44AA-45022DD4D243}"/>
          </ac:spMkLst>
        </pc:spChg>
        <pc:picChg chg="add mod">
          <ac:chgData name="오현직[ 대학원석·박사통합과정재학 / 컴퓨터학과 ]" userId="dd912509-a4bd-4ba4-967b-32b95c4d5286" providerId="ADAL" clId="{DFE760F5-343F-4F82-88B4-92F2D5C73525}" dt="2022-11-10T01:01:28.588" v="2316" actId="1076"/>
          <ac:picMkLst>
            <pc:docMk/>
            <pc:sldMk cId="2544655775" sldId="313"/>
            <ac:picMk id="6" creationId="{C9F99BA4-6677-4528-4623-98DB83E19F2A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28.588" v="2316" actId="1076"/>
          <ac:picMkLst>
            <pc:docMk/>
            <pc:sldMk cId="2544655775" sldId="313"/>
            <ac:picMk id="8" creationId="{3AF28571-B2F0-2B49-FC6C-777BDB06D52D}"/>
          </ac:picMkLst>
        </pc:picChg>
        <pc:picChg chg="add del mod">
          <ac:chgData name="오현직[ 대학원석·박사통합과정재학 / 컴퓨터학과 ]" userId="dd912509-a4bd-4ba4-967b-32b95c4d5286" providerId="ADAL" clId="{DFE760F5-343F-4F82-88B4-92F2D5C73525}" dt="2022-11-10T01:00:47.485" v="2262" actId="478"/>
          <ac:picMkLst>
            <pc:docMk/>
            <pc:sldMk cId="2544655775" sldId="313"/>
            <ac:picMk id="10" creationId="{63BBEB1D-C59A-4FFE-7FAF-EF352547F51C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0:55.518" v="2265" actId="1076"/>
          <ac:picMkLst>
            <pc:docMk/>
            <pc:sldMk cId="2544655775" sldId="313"/>
            <ac:picMk id="12" creationId="{38C1FB82-78F1-0598-949F-DB67584F4BC8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29.680" v="2317" actId="1076"/>
          <ac:picMkLst>
            <pc:docMk/>
            <pc:sldMk cId="2544655775" sldId="313"/>
            <ac:picMk id="14" creationId="{FCED27E4-099D-01D2-26EC-6B98E6052EEE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DFE760F5-343F-4F82-88B4-92F2D5C73525}" dt="2022-11-10T01:02:13.527" v="2356" actId="1076"/>
        <pc:sldMkLst>
          <pc:docMk/>
          <pc:sldMk cId="1205585175" sldId="314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55:00.939" v="2009"/>
          <ac:spMkLst>
            <pc:docMk/>
            <pc:sldMk cId="1205585175" sldId="314"/>
            <ac:spMk id="2" creationId="{141D87C0-A64F-0378-E606-B509F8D4D69D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1:01:54.975" v="2347" actId="20577"/>
          <ac:spMkLst>
            <pc:docMk/>
            <pc:sldMk cId="1205585175" sldId="314"/>
            <ac:spMk id="3" creationId="{DEB573B1-57FD-99E6-EBA2-12159D172767}"/>
          </ac:spMkLst>
        </pc:spChg>
        <pc:picChg chg="add mod">
          <ac:chgData name="오현직[ 대학원석·박사통합과정재학 / 컴퓨터학과 ]" userId="dd912509-a4bd-4ba4-967b-32b95c4d5286" providerId="ADAL" clId="{DFE760F5-343F-4F82-88B4-92F2D5C73525}" dt="2022-11-10T01:01:52.607" v="2343" actId="1076"/>
          <ac:picMkLst>
            <pc:docMk/>
            <pc:sldMk cId="1205585175" sldId="314"/>
            <ac:picMk id="6" creationId="{A6A60584-BDB2-631E-6AFB-F7C427E0A166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52.607" v="2343" actId="1076"/>
          <ac:picMkLst>
            <pc:docMk/>
            <pc:sldMk cId="1205585175" sldId="314"/>
            <ac:picMk id="8" creationId="{C82C3639-29AF-C0E5-F3AA-672CD4CB42A6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52.607" v="2343" actId="1076"/>
          <ac:picMkLst>
            <pc:docMk/>
            <pc:sldMk cId="1205585175" sldId="314"/>
            <ac:picMk id="10" creationId="{2288EE39-F441-B56F-F1D3-7A80D4F881DA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52.607" v="2343" actId="1076"/>
          <ac:picMkLst>
            <pc:docMk/>
            <pc:sldMk cId="1205585175" sldId="314"/>
            <ac:picMk id="12" creationId="{05ED7E68-9027-A595-6ADC-8782FF93FE04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1:52.607" v="2343" actId="1076"/>
          <ac:picMkLst>
            <pc:docMk/>
            <pc:sldMk cId="1205585175" sldId="314"/>
            <ac:picMk id="14" creationId="{D31084DF-63BA-9B63-E470-99C347E61E8A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0:59:33.521" v="2150" actId="1076"/>
          <ac:picMkLst>
            <pc:docMk/>
            <pc:sldMk cId="1205585175" sldId="314"/>
            <ac:picMk id="16" creationId="{4F7E8470-B7A9-FDBB-883C-59A3F5C22386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0:59:33.521" v="2150" actId="1076"/>
          <ac:picMkLst>
            <pc:docMk/>
            <pc:sldMk cId="1205585175" sldId="314"/>
            <ac:picMk id="18" creationId="{A0E4DE90-57C7-B047-CC5F-B2CF0E3ADD75}"/>
          </ac:picMkLst>
        </pc:picChg>
        <pc:picChg chg="add mod">
          <ac:chgData name="오현직[ 대학원석·박사통합과정재학 / 컴퓨터학과 ]" userId="dd912509-a4bd-4ba4-967b-32b95c4d5286" providerId="ADAL" clId="{DFE760F5-343F-4F82-88B4-92F2D5C73525}" dt="2022-11-10T01:02:13.527" v="2356" actId="1076"/>
          <ac:picMkLst>
            <pc:docMk/>
            <pc:sldMk cId="1205585175" sldId="314"/>
            <ac:picMk id="20" creationId="{FFD0F4E0-8DCA-316D-59A0-26746D16CFEE}"/>
          </ac:picMkLst>
        </pc:picChg>
      </pc:sldChg>
      <pc:sldChg chg="modSp new mod">
        <pc:chgData name="오현직[ 대학원석·박사통합과정재학 / 컴퓨터학과 ]" userId="dd912509-a4bd-4ba4-967b-32b95c4d5286" providerId="ADAL" clId="{DFE760F5-343F-4F82-88B4-92F2D5C73525}" dt="2022-11-10T01:00:28.561" v="2251" actId="15"/>
        <pc:sldMkLst>
          <pc:docMk/>
          <pc:sldMk cId="2334868697" sldId="315"/>
        </pc:sldMkLst>
        <pc:spChg chg="mod">
          <ac:chgData name="오현직[ 대학원석·박사통합과정재학 / 컴퓨터학과 ]" userId="dd912509-a4bd-4ba4-967b-32b95c4d5286" providerId="ADAL" clId="{DFE760F5-343F-4F82-88B4-92F2D5C73525}" dt="2022-11-10T00:52:30.898" v="1835" actId="20577"/>
          <ac:spMkLst>
            <pc:docMk/>
            <pc:sldMk cId="2334868697" sldId="315"/>
            <ac:spMk id="2" creationId="{C0AF042B-ABEE-2579-8B23-5668AD504BEA}"/>
          </ac:spMkLst>
        </pc:spChg>
        <pc:spChg chg="mod">
          <ac:chgData name="오현직[ 대학원석·박사통합과정재학 / 컴퓨터학과 ]" userId="dd912509-a4bd-4ba4-967b-32b95c4d5286" providerId="ADAL" clId="{DFE760F5-343F-4F82-88B4-92F2D5C73525}" dt="2022-11-10T01:00:28.561" v="2251" actId="15"/>
          <ac:spMkLst>
            <pc:docMk/>
            <pc:sldMk cId="2334868697" sldId="315"/>
            <ac:spMk id="3" creationId="{6DC0B60E-D23B-930E-3AB4-B5A3D49D8788}"/>
          </ac:spMkLst>
        </pc:spChg>
      </pc:sldChg>
      <pc:sldChg chg="add del">
        <pc:chgData name="오현직[ 대학원석·박사통합과정재학 / 컴퓨터학과 ]" userId="dd912509-a4bd-4ba4-967b-32b95c4d5286" providerId="ADAL" clId="{DFE760F5-343F-4F82-88B4-92F2D5C73525}" dt="2022-11-10T00:54:58.314" v="2008"/>
        <pc:sldMkLst>
          <pc:docMk/>
          <pc:sldMk cId="3706050156" sldId="316"/>
        </pc:sldMkLst>
      </pc:sldChg>
    </pc:docChg>
  </pc:docChgLst>
  <pc:docChgLst>
    <pc:chgData name="오현직[ 대학원석·박사통합과정재학 / 컴퓨터학과 ]" userId="dd912509-a4bd-4ba4-967b-32b95c4d5286" providerId="ADAL" clId="{F13668D8-EC59-4924-9903-CDD512B9FD7A}"/>
    <pc:docChg chg="undo redo custSel addSld delSld modSld sldOrd">
      <pc:chgData name="오현직[ 대학원석·박사통합과정재학 / 컴퓨터학과 ]" userId="dd912509-a4bd-4ba4-967b-32b95c4d5286" providerId="ADAL" clId="{F13668D8-EC59-4924-9903-CDD512B9FD7A}" dt="2022-04-14T02:22:52.006" v="2693" actId="113"/>
      <pc:docMkLst>
        <pc:docMk/>
      </pc:docMkLst>
      <pc:sldChg chg="modSp mod">
        <pc:chgData name="오현직[ 대학원석·박사통합과정재학 / 컴퓨터학과 ]" userId="dd912509-a4bd-4ba4-967b-32b95c4d5286" providerId="ADAL" clId="{F13668D8-EC59-4924-9903-CDD512B9FD7A}" dt="2022-04-13T15:58:04.045" v="12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5:58:04.045" v="12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F13668D8-EC59-4924-9903-CDD512B9FD7A}" dt="2022-04-13T15:59:06.366" v="70" actId="20577"/>
        <pc:sldMkLst>
          <pc:docMk/>
          <pc:sldMk cId="735341202" sldId="257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5:59:06.366" v="70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3T16:17:19.452" v="497" actId="1076"/>
        <pc:sldMkLst>
          <pc:docMk/>
          <pc:sldMk cId="2116726601" sldId="258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5:59:59.677" v="124" actId="20577"/>
          <ac:spMkLst>
            <pc:docMk/>
            <pc:sldMk cId="2116726601" sldId="258"/>
            <ac:spMk id="2" creationId="{81038131-2CBD-4120-A450-CE59163AE15D}"/>
          </ac:spMkLst>
        </pc:spChg>
        <pc:spChg chg="del">
          <ac:chgData name="오현직[ 대학원석·박사통합과정재학 / 컴퓨터학과 ]" userId="dd912509-a4bd-4ba4-967b-32b95c4d5286" providerId="ADAL" clId="{F13668D8-EC59-4924-9903-CDD512B9FD7A}" dt="2022-04-13T16:00:02.271" v="125" actId="478"/>
          <ac:spMkLst>
            <pc:docMk/>
            <pc:sldMk cId="2116726601" sldId="258"/>
            <ac:spMk id="3" creationId="{E9A19FBF-1D03-4BF7-BD13-DD9F6A3D8CD2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6:12:52.956" v="382" actId="20577"/>
          <ac:spMkLst>
            <pc:docMk/>
            <pc:sldMk cId="2116726601" sldId="258"/>
            <ac:spMk id="9" creationId="{4286EC59-3B84-4E71-AA30-5C0937E92CF1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6:16:37.494" v="442" actId="1076"/>
          <ac:spMkLst>
            <pc:docMk/>
            <pc:sldMk cId="2116726601" sldId="258"/>
            <ac:spMk id="10" creationId="{3597F044-469B-45D0-B665-529DAA06DE14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6:17:19.452" v="497" actId="1076"/>
          <ac:spMkLst>
            <pc:docMk/>
            <pc:sldMk cId="2116726601" sldId="258"/>
            <ac:spMk id="15" creationId="{2E5425C9-E8CB-4B70-B962-9BEBB44FD8AB}"/>
          </ac:spMkLst>
        </pc:spChg>
        <pc:picChg chg="add mod">
          <ac:chgData name="오현직[ 대학원석·박사통합과정재학 / 컴퓨터학과 ]" userId="dd912509-a4bd-4ba4-967b-32b95c4d5286" providerId="ADAL" clId="{F13668D8-EC59-4924-9903-CDD512B9FD7A}" dt="2022-04-13T16:02:25.698" v="132" actId="1076"/>
          <ac:picMkLst>
            <pc:docMk/>
            <pc:sldMk cId="2116726601" sldId="258"/>
            <ac:picMk id="6" creationId="{31310B8E-F2BC-40A0-9DA6-D93733607465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6:02:27.198" v="133" actId="1076"/>
          <ac:picMkLst>
            <pc:docMk/>
            <pc:sldMk cId="2116726601" sldId="258"/>
            <ac:picMk id="8" creationId="{B8F4D0A1-B31B-4A4E-A18F-9A1F335E1B01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6:16:47.972" v="447" actId="1076"/>
          <ac:picMkLst>
            <pc:docMk/>
            <pc:sldMk cId="2116726601" sldId="258"/>
            <ac:picMk id="12" creationId="{09B98350-A48C-44B3-A4EE-8618C0C921FD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6:16:44.844" v="446" actId="1076"/>
          <ac:picMkLst>
            <pc:docMk/>
            <pc:sldMk cId="2116726601" sldId="258"/>
            <ac:picMk id="14" creationId="{9E11FB4F-9BFD-4F70-BB06-5F78FF92E8BA}"/>
          </ac:picMkLst>
        </pc:picChg>
      </pc:sldChg>
      <pc:sldChg chg="modSp new mod">
        <pc:chgData name="오현직[ 대학원석·박사통합과정재학 / 컴퓨터학과 ]" userId="dd912509-a4bd-4ba4-967b-32b95c4d5286" providerId="ADAL" clId="{F13668D8-EC59-4924-9903-CDD512B9FD7A}" dt="2022-04-13T16:29:58.952" v="1108" actId="20577"/>
        <pc:sldMkLst>
          <pc:docMk/>
          <pc:sldMk cId="401197951" sldId="259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6:03:00.246" v="195" actId="20577"/>
          <ac:spMkLst>
            <pc:docMk/>
            <pc:sldMk cId="401197951" sldId="259"/>
            <ac:spMk id="2" creationId="{EFCD46E7-4684-4D22-870B-B84DD1F73DBF}"/>
          </ac:spMkLst>
        </pc:spChg>
        <pc:spChg chg="mod">
          <ac:chgData name="오현직[ 대학원석·박사통합과정재학 / 컴퓨터학과 ]" userId="dd912509-a4bd-4ba4-967b-32b95c4d5286" providerId="ADAL" clId="{F13668D8-EC59-4924-9903-CDD512B9FD7A}" dt="2022-04-13T16:29:58.952" v="1108" actId="20577"/>
          <ac:spMkLst>
            <pc:docMk/>
            <pc:sldMk cId="401197951" sldId="259"/>
            <ac:spMk id="3" creationId="{62CB6B51-222B-44D2-BC4A-0C31E7B908E5}"/>
          </ac:spMkLst>
        </pc:spChg>
      </pc:sldChg>
      <pc:sldChg chg="modSp new mod">
        <pc:chgData name="오현직[ 대학원석·박사통합과정재학 / 컴퓨터학과 ]" userId="dd912509-a4bd-4ba4-967b-32b95c4d5286" providerId="ADAL" clId="{F13668D8-EC59-4924-9903-CDD512B9FD7A}" dt="2022-04-13T18:17:53.753" v="1195" actId="20577"/>
        <pc:sldMkLst>
          <pc:docMk/>
          <pc:sldMk cId="975379089" sldId="260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6:26:32.248" v="870" actId="20577"/>
          <ac:spMkLst>
            <pc:docMk/>
            <pc:sldMk cId="975379089" sldId="260"/>
            <ac:spMk id="2" creationId="{995FA827-2B36-4F20-AF82-E9AA5A4130ED}"/>
          </ac:spMkLst>
        </pc:spChg>
        <pc:spChg chg="mod">
          <ac:chgData name="오현직[ 대학원석·박사통합과정재학 / 컴퓨터학과 ]" userId="dd912509-a4bd-4ba4-967b-32b95c4d5286" providerId="ADAL" clId="{F13668D8-EC59-4924-9903-CDD512B9FD7A}" dt="2022-04-13T18:17:53.753" v="1195" actId="20577"/>
          <ac:spMkLst>
            <pc:docMk/>
            <pc:sldMk cId="975379089" sldId="260"/>
            <ac:spMk id="3" creationId="{9FBAE0AB-8932-46DA-8C50-896443916448}"/>
          </ac:spMkLst>
        </pc:spChg>
      </pc:sldChg>
      <pc:sldChg chg="addSp delSp modSp new del mod">
        <pc:chgData name="오현직[ 대학원석·박사통합과정재학 / 컴퓨터학과 ]" userId="dd912509-a4bd-4ba4-967b-32b95c4d5286" providerId="ADAL" clId="{F13668D8-EC59-4924-9903-CDD512B9FD7A}" dt="2022-04-13T19:09:23.147" v="1940" actId="47"/>
        <pc:sldMkLst>
          <pc:docMk/>
          <pc:sldMk cId="3997973146" sldId="261"/>
        </pc:sldMkLst>
        <pc:picChg chg="add mod">
          <ac:chgData name="오현직[ 대학원석·박사통합과정재학 / 컴퓨터학과 ]" userId="dd912509-a4bd-4ba4-967b-32b95c4d5286" providerId="ADAL" clId="{F13668D8-EC59-4924-9903-CDD512B9FD7A}" dt="2022-04-13T16:27:15.675" v="885" actId="1076"/>
          <ac:picMkLst>
            <pc:docMk/>
            <pc:sldMk cId="3997973146" sldId="261"/>
            <ac:picMk id="6" creationId="{8B0C10F1-8CA6-4E8C-893C-4C675432EE0D}"/>
          </ac:picMkLst>
        </pc:picChg>
        <pc:picChg chg="add del mod">
          <ac:chgData name="오현직[ 대학원석·박사통합과정재학 / 컴퓨터학과 ]" userId="dd912509-a4bd-4ba4-967b-32b95c4d5286" providerId="ADAL" clId="{F13668D8-EC59-4924-9903-CDD512B9FD7A}" dt="2022-04-13T16:26:55.617" v="875" actId="478"/>
          <ac:picMkLst>
            <pc:docMk/>
            <pc:sldMk cId="3997973146" sldId="261"/>
            <ac:picMk id="8" creationId="{F0B08CDB-FDAB-4A55-84EB-4D39532A2E8C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6:27:13.254" v="884" actId="1076"/>
          <ac:picMkLst>
            <pc:docMk/>
            <pc:sldMk cId="3997973146" sldId="261"/>
            <ac:picMk id="10" creationId="{257A9AA6-8550-4F7A-ABA9-ED29AC4590E5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F13668D8-EC59-4924-9903-CDD512B9FD7A}" dt="2022-04-13T19:22:42.546" v="2588" actId="20577"/>
        <pc:sldMkLst>
          <pc:docMk/>
          <pc:sldMk cId="1692845219" sldId="262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8:21:10.129" v="1533" actId="20577"/>
          <ac:spMkLst>
            <pc:docMk/>
            <pc:sldMk cId="1692845219" sldId="262"/>
            <ac:spMk id="2" creationId="{028073CB-BD7E-489A-A2F6-D92409BCB9A9}"/>
          </ac:spMkLst>
        </pc:spChg>
        <pc:spChg chg="mod">
          <ac:chgData name="오현직[ 대학원석·박사통합과정재학 / 컴퓨터학과 ]" userId="dd912509-a4bd-4ba4-967b-32b95c4d5286" providerId="ADAL" clId="{F13668D8-EC59-4924-9903-CDD512B9FD7A}" dt="2022-04-13T18:18:46.862" v="1237" actId="20577"/>
          <ac:spMkLst>
            <pc:docMk/>
            <pc:sldMk cId="1692845219" sldId="262"/>
            <ac:spMk id="3" creationId="{2CA00B20-8C84-4819-AD8E-191631C997DD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20:47.468" v="1522" actId="1076"/>
          <ac:spMkLst>
            <pc:docMk/>
            <pc:sldMk cId="1692845219" sldId="262"/>
            <ac:spMk id="9" creationId="{E0E3F621-C6FA-4EBC-8D26-E4530F7B109D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21:05.359" v="1526" actId="1076"/>
          <ac:spMkLst>
            <pc:docMk/>
            <pc:sldMk cId="1692845219" sldId="262"/>
            <ac:spMk id="10" creationId="{D2DF9549-D40B-4A13-A1AA-768D4EDB1FA4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21:03.672" v="1525" actId="1076"/>
          <ac:spMkLst>
            <pc:docMk/>
            <pc:sldMk cId="1692845219" sldId="262"/>
            <ac:spMk id="11" creationId="{00CBB8A6-E35D-44C5-B7C4-1CE57328AC64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22:42.546" v="2588" actId="20577"/>
          <ac:spMkLst>
            <pc:docMk/>
            <pc:sldMk cId="1692845219" sldId="262"/>
            <ac:spMk id="12" creationId="{CDEA8EE3-28E1-43A9-B92C-FAC2BE4E729B}"/>
          </ac:spMkLst>
        </pc:spChg>
        <pc:picChg chg="add mod">
          <ac:chgData name="오현직[ 대학원석·박사통합과정재학 / 컴퓨터학과 ]" userId="dd912509-a4bd-4ba4-967b-32b95c4d5286" providerId="ADAL" clId="{F13668D8-EC59-4924-9903-CDD512B9FD7A}" dt="2022-04-13T16:50:44.870" v="1111" actId="1076"/>
          <ac:picMkLst>
            <pc:docMk/>
            <pc:sldMk cId="1692845219" sldId="262"/>
            <ac:picMk id="6" creationId="{0BB20BF8-66DF-4D45-875B-623DAE223589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8:18:32.330" v="1201" actId="1076"/>
          <ac:picMkLst>
            <pc:docMk/>
            <pc:sldMk cId="1692845219" sldId="262"/>
            <ac:picMk id="8" creationId="{A940682A-1D3F-4BD1-8040-AA525D123236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3T18:31:11.722" v="1630" actId="1076"/>
        <pc:sldMkLst>
          <pc:docMk/>
          <pc:sldMk cId="2964020562" sldId="263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8:26:15.289" v="1593" actId="27636"/>
          <ac:spMkLst>
            <pc:docMk/>
            <pc:sldMk cId="2964020562" sldId="263"/>
            <ac:spMk id="2" creationId="{7918916B-BB01-4824-BBC9-B98BD8E5C9A2}"/>
          </ac:spMkLst>
        </pc:spChg>
        <pc:spChg chg="add del mod">
          <ac:chgData name="오현직[ 대학원석·박사통합과정재학 / 컴퓨터학과 ]" userId="dd912509-a4bd-4ba4-967b-32b95c4d5286" providerId="ADAL" clId="{F13668D8-EC59-4924-9903-CDD512B9FD7A}" dt="2022-04-13T18:27:44.755" v="1601" actId="478"/>
          <ac:spMkLst>
            <pc:docMk/>
            <pc:sldMk cId="2964020562" sldId="263"/>
            <ac:spMk id="3" creationId="{9D0AF0C1-1A44-4529-B670-FCA1DE3A5259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31:11.722" v="1630" actId="1076"/>
          <ac:spMkLst>
            <pc:docMk/>
            <pc:sldMk cId="2964020562" sldId="263"/>
            <ac:spMk id="6" creationId="{3DB30731-A5D9-4D32-AC8E-28303EE12939}"/>
          </ac:spMkLst>
        </pc:spChg>
        <pc:picChg chg="add del mod ord">
          <ac:chgData name="오현직[ 대학원석·박사통합과정재학 / 컴퓨터학과 ]" userId="dd912509-a4bd-4ba4-967b-32b95c4d5286" providerId="ADAL" clId="{F13668D8-EC59-4924-9903-CDD512B9FD7A}" dt="2022-04-13T18:27:43.486" v="1600" actId="22"/>
          <ac:picMkLst>
            <pc:docMk/>
            <pc:sldMk cId="2964020562" sldId="263"/>
            <ac:picMk id="8" creationId="{12B3028C-91D4-4BE2-8B65-A214A36BA3EA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8:27:57.022" v="1608" actId="1076"/>
          <ac:picMkLst>
            <pc:docMk/>
            <pc:sldMk cId="2964020562" sldId="263"/>
            <ac:picMk id="10" creationId="{664C40DA-67EF-488F-A5CE-552DC811DC92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8:28:48.027" v="1613" actId="1076"/>
          <ac:picMkLst>
            <pc:docMk/>
            <pc:sldMk cId="2964020562" sldId="263"/>
            <ac:picMk id="12" creationId="{824450F9-85E8-4214-9680-1D2957B01035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8:29:22.142" v="1617" actId="1076"/>
          <ac:picMkLst>
            <pc:docMk/>
            <pc:sldMk cId="2964020562" sldId="263"/>
            <ac:picMk id="14" creationId="{F947B01B-BC62-42E4-AB25-F55AA740DF17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8:30:55.464" v="1624" actId="1076"/>
          <ac:picMkLst>
            <pc:docMk/>
            <pc:sldMk cId="2964020562" sldId="263"/>
            <ac:picMk id="16" creationId="{0BCBCE17-4F47-4E82-AB26-9648DCAA2D98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3T19:07:17.054" v="1939" actId="1076"/>
        <pc:sldMkLst>
          <pc:docMk/>
          <pc:sldMk cId="2448364665" sldId="264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8:36:13.459" v="1893" actId="20577"/>
          <ac:spMkLst>
            <pc:docMk/>
            <pc:sldMk cId="2448364665" sldId="264"/>
            <ac:spMk id="2" creationId="{514E5ACD-30B3-402B-A05A-D8E74F8B6055}"/>
          </ac:spMkLst>
        </pc:spChg>
        <pc:spChg chg="del">
          <ac:chgData name="오현직[ 대학원석·박사통합과정재학 / 컴퓨터학과 ]" userId="dd912509-a4bd-4ba4-967b-32b95c4d5286" providerId="ADAL" clId="{F13668D8-EC59-4924-9903-CDD512B9FD7A}" dt="2022-04-13T18:33:42.749" v="1729" actId="478"/>
          <ac:spMkLst>
            <pc:docMk/>
            <pc:sldMk cId="2448364665" sldId="264"/>
            <ac:spMk id="3" creationId="{3C5694A5-7201-46E1-9B09-FD7D1889D887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34:57.070" v="1767" actId="1076"/>
          <ac:spMkLst>
            <pc:docMk/>
            <pc:sldMk cId="2448364665" sldId="264"/>
            <ac:spMk id="11" creationId="{AC5FA726-75F3-4EC8-90D4-663CAA470666}"/>
          </ac:spMkLst>
        </pc:spChg>
        <pc:spChg chg="add mod topLvl">
          <ac:chgData name="오현직[ 대학원석·박사통합과정재학 / 컴퓨터학과 ]" userId="dd912509-a4bd-4ba4-967b-32b95c4d5286" providerId="ADAL" clId="{F13668D8-EC59-4924-9903-CDD512B9FD7A}" dt="2022-04-13T19:04:56.253" v="1900" actId="165"/>
          <ac:spMkLst>
            <pc:docMk/>
            <pc:sldMk cId="2448364665" sldId="264"/>
            <ac:spMk id="12" creationId="{09826EFA-296B-440E-9C9F-BE62FBDDB0DE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05:21.508" v="1908" actId="1076"/>
          <ac:spMkLst>
            <pc:docMk/>
            <pc:sldMk cId="2448364665" sldId="264"/>
            <ac:spMk id="14" creationId="{AF8BFFEF-A757-4D98-BB38-EAAF493B80F0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8:35:12.984" v="1770" actId="1076"/>
          <ac:spMkLst>
            <pc:docMk/>
            <pc:sldMk cId="2448364665" sldId="264"/>
            <ac:spMk id="16" creationId="{0D4E185B-FBB9-4560-9B8F-8C52AE3CB31B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05:16.078" v="1906" actId="14100"/>
          <ac:spMkLst>
            <pc:docMk/>
            <pc:sldMk cId="2448364665" sldId="264"/>
            <ac:spMk id="17" creationId="{9D159395-AE16-40C6-93B3-ED6CFBD006E1}"/>
          </ac:spMkLst>
        </pc:spChg>
        <pc:spChg chg="add del mod">
          <ac:chgData name="오현직[ 대학원석·박사통합과정재학 / 컴퓨터학과 ]" userId="dd912509-a4bd-4ba4-967b-32b95c4d5286" providerId="ADAL" clId="{F13668D8-EC59-4924-9903-CDD512B9FD7A}" dt="2022-04-13T18:36:21.774" v="1898"/>
          <ac:spMkLst>
            <pc:docMk/>
            <pc:sldMk cId="2448364665" sldId="264"/>
            <ac:spMk id="18" creationId="{7D0D394F-67AF-4573-8216-AE3B91ED1F01}"/>
          </ac:spMkLst>
        </pc:spChg>
        <pc:grpChg chg="add del mod">
          <ac:chgData name="오현직[ 대학원석·박사통합과정재학 / 컴퓨터학과 ]" userId="dd912509-a4bd-4ba4-967b-32b95c4d5286" providerId="ADAL" clId="{F13668D8-EC59-4924-9903-CDD512B9FD7A}" dt="2022-04-13T18:33:16.673" v="1699" actId="165"/>
          <ac:grpSpMkLst>
            <pc:docMk/>
            <pc:sldMk cId="2448364665" sldId="264"/>
            <ac:grpSpMk id="10" creationId="{698F95E6-C1E2-4832-8BEA-B555C35C3FB6}"/>
          </ac:grpSpMkLst>
        </pc:grpChg>
        <pc:grpChg chg="add del mod">
          <ac:chgData name="오현직[ 대학원석·박사통합과정재학 / 컴퓨터학과 ]" userId="dd912509-a4bd-4ba4-967b-32b95c4d5286" providerId="ADAL" clId="{F13668D8-EC59-4924-9903-CDD512B9FD7A}" dt="2022-04-13T19:04:56.253" v="1900" actId="165"/>
          <ac:grpSpMkLst>
            <pc:docMk/>
            <pc:sldMk cId="2448364665" sldId="264"/>
            <ac:grpSpMk id="13" creationId="{03C7110D-DB7A-4906-A77F-955834BA8DB0}"/>
          </ac:grpSpMkLst>
        </pc:grpChg>
        <pc:grpChg chg="add del mod">
          <ac:chgData name="오현직[ 대학원석·박사통합과정재학 / 컴퓨터학과 ]" userId="dd912509-a4bd-4ba4-967b-32b95c4d5286" providerId="ADAL" clId="{F13668D8-EC59-4924-9903-CDD512B9FD7A}" dt="2022-04-13T19:05:59.716" v="1920" actId="478"/>
          <ac:grpSpMkLst>
            <pc:docMk/>
            <pc:sldMk cId="2448364665" sldId="264"/>
            <ac:grpSpMk id="15" creationId="{EAE8362F-600D-4DEF-A78F-B7905A36001F}"/>
          </ac:grpSpMkLst>
        </pc:grpChg>
        <pc:grpChg chg="add del mod">
          <ac:chgData name="오현직[ 대학원석·박사통합과정재학 / 컴퓨터학과 ]" userId="dd912509-a4bd-4ba4-967b-32b95c4d5286" providerId="ADAL" clId="{F13668D8-EC59-4924-9903-CDD512B9FD7A}" dt="2022-04-13T19:06:03.415" v="1922" actId="165"/>
          <ac:grpSpMkLst>
            <pc:docMk/>
            <pc:sldMk cId="2448364665" sldId="264"/>
            <ac:grpSpMk id="23" creationId="{5146368F-03A1-4FE7-9464-C57DA55B0190}"/>
          </ac:grpSpMkLst>
        </pc:grpChg>
        <pc:grpChg chg="add mod">
          <ac:chgData name="오현직[ 대학원석·박사통합과정재학 / 컴퓨터학과 ]" userId="dd912509-a4bd-4ba4-967b-32b95c4d5286" providerId="ADAL" clId="{F13668D8-EC59-4924-9903-CDD512B9FD7A}" dt="2022-04-13T19:07:15.333" v="1938" actId="164"/>
          <ac:grpSpMkLst>
            <pc:docMk/>
            <pc:sldMk cId="2448364665" sldId="264"/>
            <ac:grpSpMk id="24" creationId="{C06F5BE1-10F5-41A8-B7A3-18F712ABE203}"/>
          </ac:grpSpMkLst>
        </pc:grpChg>
        <pc:grpChg chg="add mod">
          <ac:chgData name="오현직[ 대학원석·박사통합과정재학 / 컴퓨터학과 ]" userId="dd912509-a4bd-4ba4-967b-32b95c4d5286" providerId="ADAL" clId="{F13668D8-EC59-4924-9903-CDD512B9FD7A}" dt="2022-04-13T19:06:57.087" v="1932" actId="1076"/>
          <ac:grpSpMkLst>
            <pc:docMk/>
            <pc:sldMk cId="2448364665" sldId="264"/>
            <ac:grpSpMk id="27" creationId="{E90BDDDB-F107-4762-8188-11828A228433}"/>
          </ac:grpSpMkLst>
        </pc:grpChg>
        <pc:grpChg chg="add mod">
          <ac:chgData name="오현직[ 대학원석·박사통합과정재학 / 컴퓨터학과 ]" userId="dd912509-a4bd-4ba4-967b-32b95c4d5286" providerId="ADAL" clId="{F13668D8-EC59-4924-9903-CDD512B9FD7A}" dt="2022-04-13T19:07:17.054" v="1939" actId="1076"/>
          <ac:grpSpMkLst>
            <pc:docMk/>
            <pc:sldMk cId="2448364665" sldId="264"/>
            <ac:grpSpMk id="30" creationId="{3E326863-A909-4E1F-AB0A-CAD06DD2716C}"/>
          </ac:grpSpMkLst>
        </pc:grpChg>
        <pc:picChg chg="add mod topLvl modCrop">
          <ac:chgData name="오현직[ 대학원석·박사통합과정재학 / 컴퓨터학과 ]" userId="dd912509-a4bd-4ba4-967b-32b95c4d5286" providerId="ADAL" clId="{F13668D8-EC59-4924-9903-CDD512B9FD7A}" dt="2022-04-13T18:34:40.039" v="1764" actId="164"/>
          <ac:picMkLst>
            <pc:docMk/>
            <pc:sldMk cId="2448364665" sldId="264"/>
            <ac:picMk id="5" creationId="{80E0F0F1-90AB-4CFA-8035-2F3B1E6187F1}"/>
          </ac:picMkLst>
        </pc:picChg>
        <pc:picChg chg="add mod topLvl">
          <ac:chgData name="오현직[ 대학원석·박사통합과정재학 / 컴퓨터학과 ]" userId="dd912509-a4bd-4ba4-967b-32b95c4d5286" providerId="ADAL" clId="{F13668D8-EC59-4924-9903-CDD512B9FD7A}" dt="2022-04-13T18:34:40.039" v="1764" actId="164"/>
          <ac:picMkLst>
            <pc:docMk/>
            <pc:sldMk cId="2448364665" sldId="264"/>
            <ac:picMk id="7" creationId="{8AD3B78D-0D83-4174-8E9C-6DED0AAFDA81}"/>
          </ac:picMkLst>
        </pc:picChg>
        <pc:picChg chg="add del mod topLvl">
          <ac:chgData name="오현직[ 대학원석·박사통합과정재학 / 컴퓨터학과 ]" userId="dd912509-a4bd-4ba4-967b-32b95c4d5286" providerId="ADAL" clId="{F13668D8-EC59-4924-9903-CDD512B9FD7A}" dt="2022-04-13T19:04:59.038" v="1901" actId="478"/>
          <ac:picMkLst>
            <pc:docMk/>
            <pc:sldMk cId="2448364665" sldId="264"/>
            <ac:picMk id="8" creationId="{D77CC062-564F-4CD4-B4A1-5A91DC3B65BD}"/>
          </ac:picMkLst>
        </pc:picChg>
        <pc:picChg chg="add del mod modCrop">
          <ac:chgData name="오현직[ 대학원석·박사통합과정재학 / 컴퓨터학과 ]" userId="dd912509-a4bd-4ba4-967b-32b95c4d5286" providerId="ADAL" clId="{F13668D8-EC59-4924-9903-CDD512B9FD7A}" dt="2022-04-13T19:04:59.038" v="1901" actId="478"/>
          <ac:picMkLst>
            <pc:docMk/>
            <pc:sldMk cId="2448364665" sldId="264"/>
            <ac:picMk id="9" creationId="{30AD9F5B-0879-446F-9847-6CF48EAFE8F8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9:05:08.360" v="1904" actId="1076"/>
          <ac:picMkLst>
            <pc:docMk/>
            <pc:sldMk cId="2448364665" sldId="264"/>
            <ac:picMk id="20" creationId="{8FD0C8F7-6BF0-4C85-86A4-7EC736868E18}"/>
          </ac:picMkLst>
        </pc:picChg>
        <pc:picChg chg="add mod ord topLvl modCrop">
          <ac:chgData name="오현직[ 대학원석·박사통합과정재학 / 컴퓨터학과 ]" userId="dd912509-a4bd-4ba4-967b-32b95c4d5286" providerId="ADAL" clId="{F13668D8-EC59-4924-9903-CDD512B9FD7A}" dt="2022-04-13T19:06:16.159" v="1927" actId="164"/>
          <ac:picMkLst>
            <pc:docMk/>
            <pc:sldMk cId="2448364665" sldId="264"/>
            <ac:picMk id="21" creationId="{C0E78CEB-0A87-4D19-A191-D1887FE75543}"/>
          </ac:picMkLst>
        </pc:picChg>
        <pc:picChg chg="add mod topLvl modCrop">
          <ac:chgData name="오현직[ 대학원석·박사통합과정재학 / 컴퓨터학과 ]" userId="dd912509-a4bd-4ba4-967b-32b95c4d5286" providerId="ADAL" clId="{F13668D8-EC59-4924-9903-CDD512B9FD7A}" dt="2022-04-13T19:06:16.159" v="1927" actId="164"/>
          <ac:picMkLst>
            <pc:docMk/>
            <pc:sldMk cId="2448364665" sldId="264"/>
            <ac:picMk id="22" creationId="{398CB57F-C234-4197-BCBD-1C0F4B9AC890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9:07:15.333" v="1938" actId="164"/>
          <ac:picMkLst>
            <pc:docMk/>
            <pc:sldMk cId="2448364665" sldId="264"/>
            <ac:picMk id="26" creationId="{193C50CB-93FF-400B-BE55-F54BA9A5AF32}"/>
          </ac:picMkLst>
        </pc:picChg>
        <pc:picChg chg="mod">
          <ac:chgData name="오현직[ 대학원석·박사통합과정재학 / 컴퓨터학과 ]" userId="dd912509-a4bd-4ba4-967b-32b95c4d5286" providerId="ADAL" clId="{F13668D8-EC59-4924-9903-CDD512B9FD7A}" dt="2022-04-13T19:06:54.455" v="1931"/>
          <ac:picMkLst>
            <pc:docMk/>
            <pc:sldMk cId="2448364665" sldId="264"/>
            <ac:picMk id="28" creationId="{640EC632-EFA9-460B-AF5E-ED4809257D25}"/>
          </ac:picMkLst>
        </pc:picChg>
        <pc:picChg chg="mod">
          <ac:chgData name="오현직[ 대학원석·박사통합과정재학 / 컴퓨터학과 ]" userId="dd912509-a4bd-4ba4-967b-32b95c4d5286" providerId="ADAL" clId="{F13668D8-EC59-4924-9903-CDD512B9FD7A}" dt="2022-04-13T19:06:54.455" v="1931"/>
          <ac:picMkLst>
            <pc:docMk/>
            <pc:sldMk cId="2448364665" sldId="264"/>
            <ac:picMk id="29" creationId="{A7B73DAE-3CFE-4344-9E35-245A82DAC429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4T02:22:52.006" v="2693" actId="113"/>
        <pc:sldMkLst>
          <pc:docMk/>
          <pc:sldMk cId="3852691061" sldId="265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9:09:48.156" v="1992" actId="20577"/>
          <ac:spMkLst>
            <pc:docMk/>
            <pc:sldMk cId="3852691061" sldId="265"/>
            <ac:spMk id="2" creationId="{B7CA129A-0E2E-439D-AEB2-CB0D9D391463}"/>
          </ac:spMkLst>
        </pc:spChg>
        <pc:spChg chg="del mod">
          <ac:chgData name="오현직[ 대학원석·박사통합과정재학 / 컴퓨터학과 ]" userId="dd912509-a4bd-4ba4-967b-32b95c4d5286" providerId="ADAL" clId="{F13668D8-EC59-4924-9903-CDD512B9FD7A}" dt="2022-04-14T02:19:54.191" v="2624" actId="478"/>
          <ac:spMkLst>
            <pc:docMk/>
            <pc:sldMk cId="3852691061" sldId="265"/>
            <ac:spMk id="3" creationId="{D4C9ABF4-BD6C-4B63-8F29-9F76AADBD8D2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4T02:22:52.006" v="2693" actId="113"/>
          <ac:spMkLst>
            <pc:docMk/>
            <pc:sldMk cId="3852691061" sldId="265"/>
            <ac:spMk id="18" creationId="{5996AE2E-D8B6-4405-B7AB-A2349E01D928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4T02:22:52.006" v="2693" actId="113"/>
          <ac:spMkLst>
            <pc:docMk/>
            <pc:sldMk cId="3852691061" sldId="265"/>
            <ac:spMk id="19" creationId="{05B903AC-98F0-4DD1-B68B-7BD9D493E1D2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4T02:22:40.397" v="2691" actId="122"/>
          <ac:spMkLst>
            <pc:docMk/>
            <pc:sldMk cId="3852691061" sldId="265"/>
            <ac:spMk id="20" creationId="{B580B72A-2F02-4A6F-8FB6-AAC97E3C2F85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4T02:22:45.511" v="2692" actId="1076"/>
          <ac:spMkLst>
            <pc:docMk/>
            <pc:sldMk cId="3852691061" sldId="265"/>
            <ac:spMk id="21" creationId="{CFD9D004-2EF4-49F9-B176-017D70DE1D8C}"/>
          </ac:spMkLst>
        </pc:spChg>
        <pc:grpChg chg="add mod">
          <ac:chgData name="오현직[ 대학원석·박사통합과정재학 / 컴퓨터학과 ]" userId="dd912509-a4bd-4ba4-967b-32b95c4d5286" providerId="ADAL" clId="{F13668D8-EC59-4924-9903-CDD512B9FD7A}" dt="2022-04-14T02:21:54.188" v="2667" actId="1076"/>
          <ac:grpSpMkLst>
            <pc:docMk/>
            <pc:sldMk cId="3852691061" sldId="265"/>
            <ac:grpSpMk id="12" creationId="{CD3726B9-FA59-4622-9D5B-EA032291D9D2}"/>
          </ac:grpSpMkLst>
        </pc:grpChg>
        <pc:grpChg chg="add mod">
          <ac:chgData name="오현직[ 대학원석·박사통합과정재학 / 컴퓨터학과 ]" userId="dd912509-a4bd-4ba4-967b-32b95c4d5286" providerId="ADAL" clId="{F13668D8-EC59-4924-9903-CDD512B9FD7A}" dt="2022-04-14T02:21:55.874" v="2668" actId="1076"/>
          <ac:grpSpMkLst>
            <pc:docMk/>
            <pc:sldMk cId="3852691061" sldId="265"/>
            <ac:grpSpMk id="17" creationId="{BB5A17D1-6556-4B6D-A0F6-44CAF9410CAC}"/>
          </ac:grpSpMkLst>
        </pc:grpChg>
        <pc:picChg chg="add del mod">
          <ac:chgData name="오현직[ 대학원석·박사통합과정재학 / 컴퓨터학과 ]" userId="dd912509-a4bd-4ba4-967b-32b95c4d5286" providerId="ADAL" clId="{F13668D8-EC59-4924-9903-CDD512B9FD7A}" dt="2022-04-14T02:14:20.489" v="2595" actId="478"/>
          <ac:picMkLst>
            <pc:docMk/>
            <pc:sldMk cId="3852691061" sldId="265"/>
            <ac:picMk id="6" creationId="{F95515B0-C4DC-46E8-8762-FF1CF08E93AC}"/>
          </ac:picMkLst>
        </pc:picChg>
        <pc:picChg chg="add del mod">
          <ac:chgData name="오현직[ 대학원석·박사통합과정재학 / 컴퓨터학과 ]" userId="dd912509-a4bd-4ba4-967b-32b95c4d5286" providerId="ADAL" clId="{F13668D8-EC59-4924-9903-CDD512B9FD7A}" dt="2022-04-14T02:14:19.558" v="2594" actId="478"/>
          <ac:picMkLst>
            <pc:docMk/>
            <pc:sldMk cId="3852691061" sldId="265"/>
            <ac:picMk id="7" creationId="{503CDDDE-F2A0-4563-A9E6-6AFE79B15BB1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4T02:19:41.489" v="2618" actId="164"/>
          <ac:picMkLst>
            <pc:docMk/>
            <pc:sldMk cId="3852691061" sldId="265"/>
            <ac:picMk id="9" creationId="{D95F7010-C0E8-4E51-9CC5-CC5767BAC31F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4T02:19:41.489" v="2618" actId="164"/>
          <ac:picMkLst>
            <pc:docMk/>
            <pc:sldMk cId="3852691061" sldId="265"/>
            <ac:picMk id="11" creationId="{A848E338-480D-49AC-9D8A-80D27B7FA0C2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4T02:20:49.148" v="2633" actId="164"/>
          <ac:picMkLst>
            <pc:docMk/>
            <pc:sldMk cId="3852691061" sldId="265"/>
            <ac:picMk id="14" creationId="{929EC04F-49C2-470F-9AC6-88F01262CABE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4T02:20:49.148" v="2633" actId="164"/>
          <ac:picMkLst>
            <pc:docMk/>
            <pc:sldMk cId="3852691061" sldId="265"/>
            <ac:picMk id="16" creationId="{2C729EA8-4458-42CA-893B-8BE5EA5D24CB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3T19:10:58.225" v="2054" actId="1076"/>
        <pc:sldMkLst>
          <pc:docMk/>
          <pc:sldMk cId="2385577620" sldId="266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9:09:52.852" v="2006" actId="20577"/>
          <ac:spMkLst>
            <pc:docMk/>
            <pc:sldMk cId="2385577620" sldId="266"/>
            <ac:spMk id="2" creationId="{15A3F9CE-B2B4-447F-9E88-C96AC00C6AEF}"/>
          </ac:spMkLst>
        </pc:spChg>
        <pc:spChg chg="mod">
          <ac:chgData name="오현직[ 대학원석·박사통합과정재학 / 컴퓨터학과 ]" userId="dd912509-a4bd-4ba4-967b-32b95c4d5286" providerId="ADAL" clId="{F13668D8-EC59-4924-9903-CDD512B9FD7A}" dt="2022-04-13T19:10:08.812" v="2042" actId="20577"/>
          <ac:spMkLst>
            <pc:docMk/>
            <pc:sldMk cId="2385577620" sldId="266"/>
            <ac:spMk id="3" creationId="{605073E7-A21A-4974-BAA9-8B836518D1EA}"/>
          </ac:spMkLst>
        </pc:spChg>
        <pc:picChg chg="add del">
          <ac:chgData name="오현직[ 대학원석·박사통합과정재학 / 컴퓨터학과 ]" userId="dd912509-a4bd-4ba4-967b-32b95c4d5286" providerId="ADAL" clId="{F13668D8-EC59-4924-9903-CDD512B9FD7A}" dt="2022-04-13T19:10:27.141" v="2044" actId="22"/>
          <ac:picMkLst>
            <pc:docMk/>
            <pc:sldMk cId="2385577620" sldId="266"/>
            <ac:picMk id="6" creationId="{4F396B58-9A30-4CA4-9123-6EE9502AECF2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9:10:32.540" v="2047" actId="1076"/>
          <ac:picMkLst>
            <pc:docMk/>
            <pc:sldMk cId="2385577620" sldId="266"/>
            <ac:picMk id="8" creationId="{FD616ACD-16CF-45F7-AE0D-9135B5F9351B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9:10:45.339" v="2050" actId="1076"/>
          <ac:picMkLst>
            <pc:docMk/>
            <pc:sldMk cId="2385577620" sldId="266"/>
            <ac:picMk id="10" creationId="{72051692-D5AF-45A8-B5EC-607235DE4EC5}"/>
          </ac:picMkLst>
        </pc:picChg>
        <pc:picChg chg="add mod">
          <ac:chgData name="오현직[ 대학원석·박사통합과정재학 / 컴퓨터학과 ]" userId="dd912509-a4bd-4ba4-967b-32b95c4d5286" providerId="ADAL" clId="{F13668D8-EC59-4924-9903-CDD512B9FD7A}" dt="2022-04-13T19:10:58.225" v="2054" actId="1076"/>
          <ac:picMkLst>
            <pc:docMk/>
            <pc:sldMk cId="2385577620" sldId="266"/>
            <ac:picMk id="12" creationId="{596F7B14-EA3A-4FE0-A6C7-A8E91C802E26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F13668D8-EC59-4924-9903-CDD512B9FD7A}" dt="2022-04-13T19:20:20.291" v="2391" actId="1076"/>
        <pc:sldMkLst>
          <pc:docMk/>
          <pc:sldMk cId="3364948072" sldId="267"/>
        </pc:sldMkLst>
        <pc:spChg chg="mod">
          <ac:chgData name="오현직[ 대학원석·박사통합과정재학 / 컴퓨터학과 ]" userId="dd912509-a4bd-4ba4-967b-32b95c4d5286" providerId="ADAL" clId="{F13668D8-EC59-4924-9903-CDD512B9FD7A}" dt="2022-04-13T19:17:44.707" v="2284" actId="1076"/>
          <ac:spMkLst>
            <pc:docMk/>
            <pc:sldMk cId="3364948072" sldId="267"/>
            <ac:spMk id="2" creationId="{58258588-6A6C-4266-A59B-020A1C67D398}"/>
          </ac:spMkLst>
        </pc:spChg>
        <pc:spChg chg="del">
          <ac:chgData name="오현직[ 대학원석·박사통합과정재학 / 컴퓨터학과 ]" userId="dd912509-a4bd-4ba4-967b-32b95c4d5286" providerId="ADAL" clId="{F13668D8-EC59-4924-9903-CDD512B9FD7A}" dt="2022-04-13T19:14:23.254" v="2073" actId="478"/>
          <ac:spMkLst>
            <pc:docMk/>
            <pc:sldMk cId="3364948072" sldId="267"/>
            <ac:spMk id="3" creationId="{89A06C68-AA45-43EE-A154-F63BCAEB0828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33.489" v="2361" actId="1076"/>
          <ac:spMkLst>
            <pc:docMk/>
            <pc:sldMk cId="3364948072" sldId="267"/>
            <ac:spMk id="5" creationId="{83DD8001-263B-46DA-81ED-9841903A03EA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6:42.592" v="2223" actId="1076"/>
          <ac:spMkLst>
            <pc:docMk/>
            <pc:sldMk cId="3364948072" sldId="267"/>
            <ac:spMk id="6" creationId="{BD2DF778-14E2-43C6-9BBA-45D35115DA89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19.732" v="2359" actId="1076"/>
          <ac:spMkLst>
            <pc:docMk/>
            <pc:sldMk cId="3364948072" sldId="267"/>
            <ac:spMk id="7" creationId="{D20DE788-DA7C-4412-A03A-1B8C429B85B3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24.518" v="2360" actId="1076"/>
          <ac:spMkLst>
            <pc:docMk/>
            <pc:sldMk cId="3364948072" sldId="267"/>
            <ac:spMk id="8" creationId="{E33FD324-DE50-44C5-ABF7-247200A79DF3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20:03.978" v="2369" actId="1076"/>
          <ac:spMkLst>
            <pc:docMk/>
            <pc:sldMk cId="3364948072" sldId="267"/>
            <ac:spMk id="9" creationId="{E320C744-6771-4C11-A86D-1A6B5D0F95DB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33.489" v="2361" actId="1076"/>
          <ac:spMkLst>
            <pc:docMk/>
            <pc:sldMk cId="3364948072" sldId="267"/>
            <ac:spMk id="10" creationId="{BE775EDD-C5CC-4C2C-9A48-5978337A659F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49.222" v="2367" actId="14100"/>
          <ac:spMkLst>
            <pc:docMk/>
            <pc:sldMk cId="3364948072" sldId="267"/>
            <ac:spMk id="11" creationId="{A1021A46-B272-42A0-84B3-CBB7E3072C29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24.518" v="2360" actId="1076"/>
          <ac:spMkLst>
            <pc:docMk/>
            <pc:sldMk cId="3364948072" sldId="267"/>
            <ac:spMk id="12" creationId="{61BD41F3-FB5D-4141-80CE-DAED9C5AD6CD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19:44.063" v="2365" actId="14100"/>
          <ac:spMkLst>
            <pc:docMk/>
            <pc:sldMk cId="3364948072" sldId="267"/>
            <ac:spMk id="14" creationId="{FFF69EAD-8CC6-4394-B675-7E691ED7236C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20:12.531" v="2388" actId="1076"/>
          <ac:spMkLst>
            <pc:docMk/>
            <pc:sldMk cId="3364948072" sldId="267"/>
            <ac:spMk id="15" creationId="{18A6DEE3-3C2E-4E1F-BDF0-28F038F21539}"/>
          </ac:spMkLst>
        </pc:spChg>
        <pc:spChg chg="add mod">
          <ac:chgData name="오현직[ 대학원석·박사통합과정재학 / 컴퓨터학과 ]" userId="dd912509-a4bd-4ba4-967b-32b95c4d5286" providerId="ADAL" clId="{F13668D8-EC59-4924-9903-CDD512B9FD7A}" dt="2022-04-13T19:20:20.291" v="2391" actId="1076"/>
          <ac:spMkLst>
            <pc:docMk/>
            <pc:sldMk cId="3364948072" sldId="267"/>
            <ac:spMk id="16" creationId="{DE6C3D43-344E-4C41-B6F2-151A05099DB7}"/>
          </ac:spMkLst>
        </pc:spChg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1232290007" sldId="306"/>
        </pc:sldMkLst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2305732011" sldId="312"/>
        </pc:sldMkLst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3268222300" sldId="313"/>
        </pc:sldMkLst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3901262247" sldId="314"/>
        </pc:sldMkLst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3301842955" sldId="315"/>
        </pc:sldMkLst>
      </pc:sldChg>
      <pc:sldChg chg="add del">
        <pc:chgData name="오현직[ 대학원석·박사통합과정재학 / 컴퓨터학과 ]" userId="dd912509-a4bd-4ba4-967b-32b95c4d5286" providerId="ADAL" clId="{F13668D8-EC59-4924-9903-CDD512B9FD7A}" dt="2022-04-13T15:58:44.662" v="15" actId="47"/>
        <pc:sldMkLst>
          <pc:docMk/>
          <pc:sldMk cId="910594271" sldId="316"/>
        </pc:sldMkLst>
      </pc:sldChg>
    </pc:docChg>
  </pc:docChgLst>
  <pc:docChgLst>
    <pc:chgData name="오현직[ 대학원석·박사통합과정재학 / 컴퓨터학과 ]" userId="dd912509-a4bd-4ba4-967b-32b95c4d5286" providerId="ADAL" clId="{3801DBEE-B891-49A7-BDA2-931A36DA2E50}"/>
    <pc:docChg chg="undo custSel addSld delSld modSld">
      <pc:chgData name="오현직[ 대학원석·박사통합과정재학 / 컴퓨터학과 ]" userId="dd912509-a4bd-4ba4-967b-32b95c4d5286" providerId="ADAL" clId="{3801DBEE-B891-49A7-BDA2-931A36DA2E50}" dt="2022-09-29T01:02:35.183" v="1557" actId="47"/>
      <pc:docMkLst>
        <pc:docMk/>
      </pc:docMkLst>
      <pc:sldChg chg="modSp mod">
        <pc:chgData name="오현직[ 대학원석·박사통합과정재학 / 컴퓨터학과 ]" userId="dd912509-a4bd-4ba4-967b-32b95c4d5286" providerId="ADAL" clId="{3801DBEE-B891-49A7-BDA2-931A36DA2E50}" dt="2022-09-29T00:23:36.553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23:36.553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3801DBEE-B891-49A7-BDA2-931A36DA2E50}" dt="2022-09-29T00:25:01.746" v="42" actId="5793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25:01.746" v="42" actId="5793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3801DBEE-B891-49A7-BDA2-931A36DA2E50}" dt="2022-09-29T00:53:05.177" v="978" actId="47"/>
        <pc:sldMkLst>
          <pc:docMk/>
          <pc:sldMk cId="1072046728" sldId="284"/>
        </pc:sldMkLst>
      </pc:sldChg>
      <pc:sldChg chg="del">
        <pc:chgData name="오현직[ 대학원석·박사통합과정재학 / 컴퓨터학과 ]" userId="dd912509-a4bd-4ba4-967b-32b95c4d5286" providerId="ADAL" clId="{3801DBEE-B891-49A7-BDA2-931A36DA2E50}" dt="2022-09-29T00:53:05.177" v="978" actId="47"/>
        <pc:sldMkLst>
          <pc:docMk/>
          <pc:sldMk cId="893326178" sldId="285"/>
        </pc:sldMkLst>
      </pc:sldChg>
      <pc:sldChg chg="del">
        <pc:chgData name="오현직[ 대학원석·박사통합과정재학 / 컴퓨터학과 ]" userId="dd912509-a4bd-4ba4-967b-32b95c4d5286" providerId="ADAL" clId="{3801DBEE-B891-49A7-BDA2-931A36DA2E50}" dt="2022-09-29T00:53:05.177" v="978" actId="47"/>
        <pc:sldMkLst>
          <pc:docMk/>
          <pc:sldMk cId="372831490" sldId="287"/>
        </pc:sldMkLst>
      </pc:sldChg>
      <pc:sldChg chg="del">
        <pc:chgData name="오현직[ 대학원석·박사통합과정재학 / 컴퓨터학과 ]" userId="dd912509-a4bd-4ba4-967b-32b95c4d5286" providerId="ADAL" clId="{3801DBEE-B891-49A7-BDA2-931A36DA2E50}" dt="2022-09-29T00:53:05.177" v="978" actId="47"/>
        <pc:sldMkLst>
          <pc:docMk/>
          <pc:sldMk cId="1525397655" sldId="291"/>
        </pc:sldMkLst>
      </pc:sldChg>
      <pc:sldChg chg="addSp delSp modSp new mod">
        <pc:chgData name="오현직[ 대학원석·박사통합과정재학 / 컴퓨터학과 ]" userId="dd912509-a4bd-4ba4-967b-32b95c4d5286" providerId="ADAL" clId="{3801DBEE-B891-49A7-BDA2-931A36DA2E50}" dt="2022-09-29T00:47:01.511" v="485" actId="208"/>
        <pc:sldMkLst>
          <pc:docMk/>
          <pc:sldMk cId="2120598216" sldId="292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27:43.430" v="95" actId="20577"/>
          <ac:spMkLst>
            <pc:docMk/>
            <pc:sldMk cId="2120598216" sldId="292"/>
            <ac:spMk id="2" creationId="{901676C7-6A5F-64D7-9D29-4D1552EB3A65}"/>
          </ac:spMkLst>
        </pc:spChg>
        <pc:spChg chg="mod">
          <ac:chgData name="오현직[ 대학원석·박사통합과정재학 / 컴퓨터학과 ]" userId="dd912509-a4bd-4ba4-967b-32b95c4d5286" providerId="ADAL" clId="{3801DBEE-B891-49A7-BDA2-931A36DA2E50}" dt="2022-09-29T00:25:55.527" v="66" actId="20577"/>
          <ac:spMkLst>
            <pc:docMk/>
            <pc:sldMk cId="2120598216" sldId="292"/>
            <ac:spMk id="3" creationId="{F3D1F027-6A70-5985-C373-B34C652B7311}"/>
          </ac:spMkLst>
        </pc:spChg>
        <pc:spChg chg="add del mod">
          <ac:chgData name="오현직[ 대학원석·박사통합과정재학 / 컴퓨터학과 ]" userId="dd912509-a4bd-4ba4-967b-32b95c4d5286" providerId="ADAL" clId="{3801DBEE-B891-49A7-BDA2-931A36DA2E50}" dt="2022-09-29T00:28:30.308" v="109" actId="478"/>
          <ac:spMkLst>
            <pc:docMk/>
            <pc:sldMk cId="2120598216" sldId="292"/>
            <ac:spMk id="11" creationId="{CC7309F8-6FA0-C5A4-9A80-4FC21C434423}"/>
          </ac:spMkLst>
        </pc:spChg>
        <pc:spChg chg="add del mod">
          <ac:chgData name="오현직[ 대학원석·박사통합과정재학 / 컴퓨터학과 ]" userId="dd912509-a4bd-4ba4-967b-32b95c4d5286" providerId="ADAL" clId="{3801DBEE-B891-49A7-BDA2-931A36DA2E50}" dt="2022-09-29T00:28:32.632" v="110" actId="1076"/>
          <ac:spMkLst>
            <pc:docMk/>
            <pc:sldMk cId="2120598216" sldId="292"/>
            <ac:spMk id="12" creationId="{AC7A464F-BC72-79CF-6A93-D1BF123F3F8B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34:50.804" v="122" actId="1076"/>
          <ac:spMkLst>
            <pc:docMk/>
            <pc:sldMk cId="2120598216" sldId="292"/>
            <ac:spMk id="14" creationId="{7F40FB89-6011-50DF-EAE0-EAD1F97AEC24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47:01.511" v="485" actId="208"/>
          <ac:spMkLst>
            <pc:docMk/>
            <pc:sldMk cId="2120598216" sldId="292"/>
            <ac:spMk id="21" creationId="{23C5A189-899E-2EE9-4B5F-AC551207A6F9}"/>
          </ac:spMkLst>
        </pc:spChg>
        <pc:picChg chg="add mod">
          <ac:chgData name="오현직[ 대학원석·박사통합과정재학 / 컴퓨터학과 ]" userId="dd912509-a4bd-4ba4-967b-32b95c4d5286" providerId="ADAL" clId="{3801DBEE-B891-49A7-BDA2-931A36DA2E50}" dt="2022-09-29T00:37:14.215" v="139" actId="1076"/>
          <ac:picMkLst>
            <pc:docMk/>
            <pc:sldMk cId="2120598216" sldId="292"/>
            <ac:picMk id="6" creationId="{B3DF5C3C-6D31-C3BD-FEC9-45FEB9E4B166}"/>
          </ac:picMkLst>
        </pc:picChg>
        <pc:picChg chg="add mod">
          <ac:chgData name="오현직[ 대학원석·박사통합과정재학 / 컴퓨터학과 ]" userId="dd912509-a4bd-4ba4-967b-32b95c4d5286" providerId="ADAL" clId="{3801DBEE-B891-49A7-BDA2-931A36DA2E50}" dt="2022-09-29T00:37:19.670" v="142" actId="1076"/>
          <ac:picMkLst>
            <pc:docMk/>
            <pc:sldMk cId="2120598216" sldId="292"/>
            <ac:picMk id="8" creationId="{B204A980-7F65-7FF4-C81A-EE03E3CD1D6E}"/>
          </ac:picMkLst>
        </pc:picChg>
        <pc:picChg chg="add mod">
          <ac:chgData name="오현직[ 대학원석·박사통합과정재학 / 컴퓨터학과 ]" userId="dd912509-a4bd-4ba4-967b-32b95c4d5286" providerId="ADAL" clId="{3801DBEE-B891-49A7-BDA2-931A36DA2E50}" dt="2022-09-29T00:28:34.612" v="111" actId="1076"/>
          <ac:picMkLst>
            <pc:docMk/>
            <pc:sldMk cId="2120598216" sldId="292"/>
            <ac:picMk id="10" creationId="{A38C692D-E3D5-E38F-3045-05B20770FB4B}"/>
          </ac:picMkLst>
        </pc:picChg>
        <pc:picChg chg="add mod">
          <ac:chgData name="오현직[ 대학원석·박사통합과정재학 / 컴퓨터학과 ]" userId="dd912509-a4bd-4ba4-967b-32b95c4d5286" providerId="ADAL" clId="{3801DBEE-B891-49A7-BDA2-931A36DA2E50}" dt="2022-09-29T00:35:26.954" v="126" actId="1076"/>
          <ac:picMkLst>
            <pc:docMk/>
            <pc:sldMk cId="2120598216" sldId="292"/>
            <ac:picMk id="16" creationId="{82C72728-7B7D-CF8F-7EC8-0355E54A6EB6}"/>
          </ac:picMkLst>
        </pc:picChg>
        <pc:picChg chg="add mod">
          <ac:chgData name="오현직[ 대학원석·박사통합과정재학 / 컴퓨터학과 ]" userId="dd912509-a4bd-4ba4-967b-32b95c4d5286" providerId="ADAL" clId="{3801DBEE-B891-49A7-BDA2-931A36DA2E50}" dt="2022-09-29T00:35:51.379" v="132" actId="1076"/>
          <ac:picMkLst>
            <pc:docMk/>
            <pc:sldMk cId="2120598216" sldId="292"/>
            <ac:picMk id="18" creationId="{0E0E64F4-9507-D656-8D82-321D6A94F3D1}"/>
          </ac:picMkLst>
        </pc:picChg>
        <pc:picChg chg="add mod">
          <ac:chgData name="오현직[ 대학원석·박사통합과정재학 / 컴퓨터학과 ]" userId="dd912509-a4bd-4ba4-967b-32b95c4d5286" providerId="ADAL" clId="{3801DBEE-B891-49A7-BDA2-931A36DA2E50}" dt="2022-09-29T00:37:17.850" v="141" actId="14100"/>
          <ac:picMkLst>
            <pc:docMk/>
            <pc:sldMk cId="2120598216" sldId="292"/>
            <ac:picMk id="20" creationId="{394B720E-1A93-C1FA-7647-68530859B3A6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3801DBEE-B891-49A7-BDA2-931A36DA2E50}" dt="2022-09-29T00:56:21.911" v="1165" actId="113"/>
        <pc:sldMkLst>
          <pc:docMk/>
          <pc:sldMk cId="3912618943" sldId="293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37:51.256" v="143"/>
          <ac:spMkLst>
            <pc:docMk/>
            <pc:sldMk cId="3912618943" sldId="293"/>
            <ac:spMk id="2" creationId="{56F193D5-F721-2E19-A46D-9CBED8039634}"/>
          </ac:spMkLst>
        </pc:spChg>
        <pc:spChg chg="mod">
          <ac:chgData name="오현직[ 대학원석·박사통합과정재학 / 컴퓨터학과 ]" userId="dd912509-a4bd-4ba4-967b-32b95c4d5286" providerId="ADAL" clId="{3801DBEE-B891-49A7-BDA2-931A36DA2E50}" dt="2022-09-29T00:49:12.863" v="603" actId="14100"/>
          <ac:spMkLst>
            <pc:docMk/>
            <pc:sldMk cId="3912618943" sldId="293"/>
            <ac:spMk id="3" creationId="{CBAAE0D4-4C3B-F40B-F1D5-70B2747002F1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49:15.155" v="604" actId="14100"/>
          <ac:spMkLst>
            <pc:docMk/>
            <pc:sldMk cId="3912618943" sldId="293"/>
            <ac:spMk id="5" creationId="{14267A39-2655-0C2E-076F-AC1F7F795DDE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49:20.300" v="605" actId="1076"/>
          <ac:spMkLst>
            <pc:docMk/>
            <pc:sldMk cId="3912618943" sldId="293"/>
            <ac:spMk id="6" creationId="{5193A44E-6F21-1631-E0F8-8F5F339A27A4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0:14.720" v="694" actId="1076"/>
          <ac:spMkLst>
            <pc:docMk/>
            <pc:sldMk cId="3912618943" sldId="293"/>
            <ac:spMk id="8" creationId="{0551D8CE-1C83-49A6-249B-E2A42A86C069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2:56.225" v="977" actId="1076"/>
          <ac:spMkLst>
            <pc:docMk/>
            <pc:sldMk cId="3912618943" sldId="293"/>
            <ac:spMk id="9" creationId="{0F6F43C6-8236-DFD1-D88C-F14F1E3905C1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6:21.911" v="1165" actId="113"/>
          <ac:spMkLst>
            <pc:docMk/>
            <pc:sldMk cId="3912618943" sldId="293"/>
            <ac:spMk id="10" creationId="{DD94C6A2-44F0-6CDE-473B-00E9D3E5D40A}"/>
          </ac:spMkLst>
        </pc:spChg>
        <pc:graphicFrameChg chg="add mod modGraphic">
          <ac:chgData name="오현직[ 대학원석·박사통합과정재학 / 컴퓨터학과 ]" userId="dd912509-a4bd-4ba4-967b-32b95c4d5286" providerId="ADAL" clId="{3801DBEE-B891-49A7-BDA2-931A36DA2E50}" dt="2022-09-29T00:52:33.819" v="931" actId="113"/>
          <ac:graphicFrameMkLst>
            <pc:docMk/>
            <pc:sldMk cId="3912618943" sldId="293"/>
            <ac:graphicFrameMk id="7" creationId="{88BEBF49-FBF5-548E-2C54-AF13A216DB12}"/>
          </ac:graphicFrameMkLst>
        </pc:graphicFrameChg>
      </pc:sldChg>
      <pc:sldChg chg="addSp modSp new mod">
        <pc:chgData name="오현직[ 대학원석·박사통합과정재학 / 컴퓨터학과 ]" userId="dd912509-a4bd-4ba4-967b-32b95c4d5286" providerId="ADAL" clId="{3801DBEE-B891-49A7-BDA2-931A36DA2E50}" dt="2022-09-29T01:02:02.270" v="1545" actId="121"/>
        <pc:sldMkLst>
          <pc:docMk/>
          <pc:sldMk cId="187082141" sldId="294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53:12.800" v="987" actId="20577"/>
          <ac:spMkLst>
            <pc:docMk/>
            <pc:sldMk cId="187082141" sldId="294"/>
            <ac:spMk id="2" creationId="{1FFAD3E2-EE64-5617-79B7-726484C08F04}"/>
          </ac:spMkLst>
        </pc:spChg>
        <pc:spChg chg="mod">
          <ac:chgData name="오현직[ 대학원석·박사통합과정재학 / 컴퓨터학과 ]" userId="dd912509-a4bd-4ba4-967b-32b95c4d5286" providerId="ADAL" clId="{3801DBEE-B891-49A7-BDA2-931A36DA2E50}" dt="2022-09-29T00:57:43.457" v="1201" actId="1076"/>
          <ac:spMkLst>
            <pc:docMk/>
            <pc:sldMk cId="187082141" sldId="294"/>
            <ac:spMk id="3" creationId="{29226E48-DB7D-5CC3-6B0F-09C9D0912A98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4:46.490" v="1054" actId="207"/>
          <ac:spMkLst>
            <pc:docMk/>
            <pc:sldMk cId="187082141" sldId="294"/>
            <ac:spMk id="5" creationId="{EA319786-D4EB-F9BF-D88A-F0FF2E24ECB7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5:26.583" v="1070" actId="207"/>
          <ac:spMkLst>
            <pc:docMk/>
            <pc:sldMk cId="187082141" sldId="294"/>
            <ac:spMk id="17" creationId="{EB2E086E-BA55-7542-7E61-3F1BB7137C41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6:56.688" v="1187" actId="113"/>
          <ac:spMkLst>
            <pc:docMk/>
            <pc:sldMk cId="187082141" sldId="294"/>
            <ac:spMk id="18" creationId="{D6C1313B-FB76-403B-9BEA-AA8B76ED193E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6:40.631" v="1173" actId="1076"/>
          <ac:spMkLst>
            <pc:docMk/>
            <pc:sldMk cId="187082141" sldId="294"/>
            <ac:spMk id="22" creationId="{1C60619B-CDFE-5B72-DF32-7322EFC18E7B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6:59.096" v="1190" actId="20577"/>
          <ac:spMkLst>
            <pc:docMk/>
            <pc:sldMk cId="187082141" sldId="294"/>
            <ac:spMk id="23" creationId="{B01F52D6-8CB0-7F98-34B1-9E3757E18C11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7:45.639" v="1202" actId="164"/>
          <ac:spMkLst>
            <pc:docMk/>
            <pc:sldMk cId="187082141" sldId="294"/>
            <ac:spMk id="26" creationId="{62477DEE-25B6-E2B0-BF4A-2EFCA94D56B5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0:58:23.603" v="1240" actId="1076"/>
          <ac:spMkLst>
            <pc:docMk/>
            <pc:sldMk cId="187082141" sldId="294"/>
            <ac:spMk id="28" creationId="{3875B15E-6AB3-DB9C-2E4C-EF461C1311FC}"/>
          </ac:spMkLst>
        </pc:spChg>
        <pc:spChg chg="add mod">
          <ac:chgData name="오현직[ 대학원석·박사통합과정재학 / 컴퓨터학과 ]" userId="dd912509-a4bd-4ba4-967b-32b95c4d5286" providerId="ADAL" clId="{3801DBEE-B891-49A7-BDA2-931A36DA2E50}" dt="2022-09-29T01:00:00.641" v="1338" actId="1076"/>
          <ac:spMkLst>
            <pc:docMk/>
            <pc:sldMk cId="187082141" sldId="294"/>
            <ac:spMk id="30" creationId="{355F4ED0-99FC-801A-62D6-99F35819FB9E}"/>
          </ac:spMkLst>
        </pc:spChg>
        <pc:grpChg chg="add mod">
          <ac:chgData name="오현직[ 대학원석·박사통합과정재학 / 컴퓨터학과 ]" userId="dd912509-a4bd-4ba4-967b-32b95c4d5286" providerId="ADAL" clId="{3801DBEE-B891-49A7-BDA2-931A36DA2E50}" dt="2022-09-29T00:57:48.588" v="1204" actId="14100"/>
          <ac:grpSpMkLst>
            <pc:docMk/>
            <pc:sldMk cId="187082141" sldId="294"/>
            <ac:grpSpMk id="27" creationId="{B3F217C0-B0EC-834A-8D10-818FFB1F4A85}"/>
          </ac:grpSpMkLst>
        </pc:grpChg>
        <pc:graphicFrameChg chg="add mod modGraphic">
          <ac:chgData name="오현직[ 대학원석·박사통합과정재학 / 컴퓨터학과 ]" userId="dd912509-a4bd-4ba4-967b-32b95c4d5286" providerId="ADAL" clId="{3801DBEE-B891-49A7-BDA2-931A36DA2E50}" dt="2022-09-29T01:02:02.270" v="1545" actId="121"/>
          <ac:graphicFrameMkLst>
            <pc:docMk/>
            <pc:sldMk cId="187082141" sldId="294"/>
            <ac:graphicFrameMk id="29" creationId="{4879E9CD-DDA5-095D-CCB7-6F22DDA91881}"/>
          </ac:graphicFrameMkLst>
        </pc:graphicFrameChg>
        <pc:picChg chg="add mod">
          <ac:chgData name="오현직[ 대학원석·박사통합과정재학 / 컴퓨터학과 ]" userId="dd912509-a4bd-4ba4-967b-32b95c4d5286" providerId="ADAL" clId="{3801DBEE-B891-49A7-BDA2-931A36DA2E50}" dt="2022-09-29T00:57:45.639" v="1202" actId="164"/>
          <ac:picMkLst>
            <pc:docMk/>
            <pc:sldMk cId="187082141" sldId="294"/>
            <ac:picMk id="25" creationId="{7A2CA817-0CC4-370D-B21A-77A01357F13F}"/>
          </ac:picMkLst>
        </pc:picChg>
        <pc:cxnChg chg="add">
          <ac:chgData name="오현직[ 대학원석·박사통합과정재학 / 컴퓨터학과 ]" userId="dd912509-a4bd-4ba4-967b-32b95c4d5286" providerId="ADAL" clId="{3801DBEE-B891-49A7-BDA2-931A36DA2E50}" dt="2022-09-29T00:54:52.516" v="1055" actId="11529"/>
          <ac:cxnSpMkLst>
            <pc:docMk/>
            <pc:sldMk cId="187082141" sldId="294"/>
            <ac:cxnSpMk id="7" creationId="{1BFE272D-82D8-19A0-D98D-9DD899B69AC2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4:56.842" v="1058" actId="14100"/>
          <ac:cxnSpMkLst>
            <pc:docMk/>
            <pc:sldMk cId="187082141" sldId="294"/>
            <ac:cxnSpMk id="8" creationId="{BCCAF8FF-41AB-2290-DA5A-C5D0ABC67E8C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5:00.513" v="1060" actId="1076"/>
          <ac:cxnSpMkLst>
            <pc:docMk/>
            <pc:sldMk cId="187082141" sldId="294"/>
            <ac:cxnSpMk id="11" creationId="{3C5C7CA8-83A2-9BA1-D418-21EAE500248D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5:03.891" v="1062" actId="1076"/>
          <ac:cxnSpMkLst>
            <pc:docMk/>
            <pc:sldMk cId="187082141" sldId="294"/>
            <ac:cxnSpMk id="12" creationId="{634F1A01-5461-262D-88F3-8DFEC3890A06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5:08.399" v="1064" actId="1076"/>
          <ac:cxnSpMkLst>
            <pc:docMk/>
            <pc:sldMk cId="187082141" sldId="294"/>
            <ac:cxnSpMk id="13" creationId="{5B925CFA-ABC1-EC0F-D573-127E13DA04F0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5:12.218" v="1066" actId="1076"/>
          <ac:cxnSpMkLst>
            <pc:docMk/>
            <pc:sldMk cId="187082141" sldId="294"/>
            <ac:cxnSpMk id="14" creationId="{D9A08BE1-140B-BAC2-A90F-734B6237552F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6:31.447" v="1167" actId="14100"/>
          <ac:cxnSpMkLst>
            <pc:docMk/>
            <pc:sldMk cId="187082141" sldId="294"/>
            <ac:cxnSpMk id="16" creationId="{6DAC9763-2BAC-9631-3C12-AA8CDB0240DD}"/>
          </ac:cxnSpMkLst>
        </pc:cxnChg>
        <pc:cxnChg chg="add mod">
          <ac:chgData name="오현직[ 대학원석·박사통합과정재학 / 컴퓨터학과 ]" userId="dd912509-a4bd-4ba4-967b-32b95c4d5286" providerId="ADAL" clId="{3801DBEE-B891-49A7-BDA2-931A36DA2E50}" dt="2022-09-29T00:56:34.982" v="1169" actId="1076"/>
          <ac:cxnSpMkLst>
            <pc:docMk/>
            <pc:sldMk cId="187082141" sldId="294"/>
            <ac:cxnSpMk id="21" creationId="{8869AA7E-6F7D-CC3B-5248-9C327DE3B249}"/>
          </ac:cxnSpMkLst>
        </pc:cxnChg>
      </pc:sldChg>
      <pc:sldChg chg="modSp new del mod">
        <pc:chgData name="오현직[ 대학원석·박사통합과정재학 / 컴퓨터학과 ]" userId="dd912509-a4bd-4ba4-967b-32b95c4d5286" providerId="ADAL" clId="{3801DBEE-B891-49A7-BDA2-931A36DA2E50}" dt="2022-09-29T01:02:35.183" v="1557" actId="47"/>
        <pc:sldMkLst>
          <pc:docMk/>
          <pc:sldMk cId="707321484" sldId="295"/>
        </pc:sldMkLst>
        <pc:spChg chg="mod">
          <ac:chgData name="오현직[ 대학원석·박사통합과정재학 / 컴퓨터학과 ]" userId="dd912509-a4bd-4ba4-967b-32b95c4d5286" providerId="ADAL" clId="{3801DBEE-B891-49A7-BDA2-931A36DA2E50}" dt="2022-09-29T00:53:56.896" v="1009" actId="20577"/>
          <ac:spMkLst>
            <pc:docMk/>
            <pc:sldMk cId="707321484" sldId="295"/>
            <ac:spMk id="2" creationId="{5FBB15BC-C42F-F29A-3B88-7E5B348577B4}"/>
          </ac:spMkLst>
        </pc:spChg>
        <pc:spChg chg="mod">
          <ac:chgData name="오현직[ 대학원석·박사통합과정재학 / 컴퓨터학과 ]" userId="dd912509-a4bd-4ba4-967b-32b95c4d5286" providerId="ADAL" clId="{3801DBEE-B891-49A7-BDA2-931A36DA2E50}" dt="2022-09-29T01:02:33.434" v="1556" actId="20577"/>
          <ac:spMkLst>
            <pc:docMk/>
            <pc:sldMk cId="707321484" sldId="295"/>
            <ac:spMk id="3" creationId="{7B79E526-4128-7797-C470-D45F49B0CBB8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93EA4227-330E-4909-AC94-5A8CEC6D35D0}"/>
    <pc:docChg chg="undo redo custSel addSld delSld modSld sldOrd">
      <pc:chgData name="오현직[ 대학원석·박사통합과정재학 / 컴퓨터학과 ]" userId="dd912509-a4bd-4ba4-967b-32b95c4d5286" providerId="ADAL" clId="{93EA4227-330E-4909-AC94-5A8CEC6D35D0}" dt="2022-11-23T20:06:47.173" v="1858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93EA4227-330E-4909-AC94-5A8CEC6D35D0}" dt="2022-11-23T16:42:11.605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6:42:11.605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2334868697" sldId="315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516823091" sldId="316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1041578851" sldId="317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2576843836" sldId="318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3847633386" sldId="319"/>
        </pc:sldMkLst>
      </pc:sldChg>
      <pc:sldChg chg="ord">
        <pc:chgData name="오현직[ 대학원석·박사통합과정재학 / 컴퓨터학과 ]" userId="dd912509-a4bd-4ba4-967b-32b95c4d5286" providerId="ADAL" clId="{93EA4227-330E-4909-AC94-5A8CEC6D35D0}" dt="2022-11-23T19:33:14.006" v="991"/>
        <pc:sldMkLst>
          <pc:docMk/>
          <pc:sldMk cId="363086310" sldId="320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533555592" sldId="321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3775187110" sldId="322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2965706337" sldId="323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2185583758" sldId="324"/>
        </pc:sldMkLst>
      </pc:sldChg>
      <pc:sldChg chg="del">
        <pc:chgData name="오현직[ 대학원석·박사통합과정재학 / 컴퓨터학과 ]" userId="dd912509-a4bd-4ba4-967b-32b95c4d5286" providerId="ADAL" clId="{93EA4227-330E-4909-AC94-5A8CEC6D35D0}" dt="2022-11-23T20:05:45.369" v="1774" actId="47"/>
        <pc:sldMkLst>
          <pc:docMk/>
          <pc:sldMk cId="3596579150" sldId="325"/>
        </pc:sldMkLst>
      </pc:sldChg>
      <pc:sldChg chg="modSp new mod ord">
        <pc:chgData name="오현직[ 대학원석·박사통합과정재학 / 컴퓨터학과 ]" userId="dd912509-a4bd-4ba4-967b-32b95c4d5286" providerId="ADAL" clId="{93EA4227-330E-4909-AC94-5A8CEC6D35D0}" dt="2022-11-23T19:31:39.601" v="963" actId="20577"/>
        <pc:sldMkLst>
          <pc:docMk/>
          <pc:sldMk cId="838264022" sldId="326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7:23:01.064" v="23" actId="20577"/>
          <ac:spMkLst>
            <pc:docMk/>
            <pc:sldMk cId="838264022" sldId="326"/>
            <ac:spMk id="2" creationId="{9B8AD570-7CBD-EF50-86D5-932ABD96D0BE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19:31:39.601" v="963" actId="20577"/>
          <ac:spMkLst>
            <pc:docMk/>
            <pc:sldMk cId="838264022" sldId="326"/>
            <ac:spMk id="3" creationId="{30B1D942-343D-9B78-E30E-129551AE87FB}"/>
          </ac:spMkLst>
        </pc:spChg>
      </pc:sldChg>
      <pc:sldChg chg="new del">
        <pc:chgData name="오현직[ 대학원석·박사통합과정재학 / 컴퓨터학과 ]" userId="dd912509-a4bd-4ba4-967b-32b95c4d5286" providerId="ADAL" clId="{93EA4227-330E-4909-AC94-5A8CEC6D35D0}" dt="2022-11-23T17:22:54.890" v="5" actId="680"/>
        <pc:sldMkLst>
          <pc:docMk/>
          <pc:sldMk cId="3266907150" sldId="326"/>
        </pc:sldMkLst>
      </pc:sldChg>
      <pc:sldChg chg="addSp delSp modSp new mod">
        <pc:chgData name="오현직[ 대학원석·박사통합과정재학 / 컴퓨터학과 ]" userId="dd912509-a4bd-4ba4-967b-32b95c4d5286" providerId="ADAL" clId="{93EA4227-330E-4909-AC94-5A8CEC6D35D0}" dt="2022-11-23T19:33:00.950" v="976" actId="20577"/>
        <pc:sldMkLst>
          <pc:docMk/>
          <pc:sldMk cId="488136528" sldId="327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9:31:32.455" v="947" actId="20577"/>
          <ac:spMkLst>
            <pc:docMk/>
            <pc:sldMk cId="488136528" sldId="327"/>
            <ac:spMk id="2" creationId="{ACA6E03A-4A7F-08E3-A2F5-9F7FB594E7D5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19:33:00.950" v="976" actId="20577"/>
          <ac:spMkLst>
            <pc:docMk/>
            <pc:sldMk cId="488136528" sldId="327"/>
            <ac:spMk id="3" creationId="{DA096E68-B4D2-7C14-10FC-7302552999B9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spMkLst>
            <pc:docMk/>
            <pc:sldMk cId="488136528" sldId="327"/>
            <ac:spMk id="7" creationId="{2A185093-42E0-1E8E-F0DA-666D56239D08}"/>
          </ac:spMkLst>
        </pc:spChg>
        <pc:spChg chg="add del mod">
          <ac:chgData name="오현직[ 대학원석·박사통합과정재학 / 컴퓨터학과 ]" userId="dd912509-a4bd-4ba4-967b-32b95c4d5286" providerId="ADAL" clId="{93EA4227-330E-4909-AC94-5A8CEC6D35D0}" dt="2022-11-23T19:30:40.457" v="893" actId="478"/>
          <ac:spMkLst>
            <pc:docMk/>
            <pc:sldMk cId="488136528" sldId="327"/>
            <ac:spMk id="8" creationId="{16BA2D4B-F5A6-EE6C-6DB5-5BC1AA9DA77E}"/>
          </ac:spMkLst>
        </pc:spChg>
        <pc:spChg chg="add del mod">
          <ac:chgData name="오현직[ 대학원석·박사통합과정재학 / 컴퓨터학과 ]" userId="dd912509-a4bd-4ba4-967b-32b95c4d5286" providerId="ADAL" clId="{93EA4227-330E-4909-AC94-5A8CEC6D35D0}" dt="2022-11-23T19:29:07.271" v="838" actId="478"/>
          <ac:spMkLst>
            <pc:docMk/>
            <pc:sldMk cId="488136528" sldId="327"/>
            <ac:spMk id="9" creationId="{0E51B995-AB42-927F-7FD3-3675A2AD0428}"/>
          </ac:spMkLst>
        </pc:spChg>
        <pc:spChg chg="add del mod">
          <ac:chgData name="오현직[ 대학원석·박사통합과정재학 / 컴퓨터학과 ]" userId="dd912509-a4bd-4ba4-967b-32b95c4d5286" providerId="ADAL" clId="{93EA4227-330E-4909-AC94-5A8CEC6D35D0}" dt="2022-11-23T19:29:07.271" v="838" actId="478"/>
          <ac:spMkLst>
            <pc:docMk/>
            <pc:sldMk cId="488136528" sldId="327"/>
            <ac:spMk id="10" creationId="{3C0E97C3-5E8B-BDA7-DFCB-08D50A4510A1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spMkLst>
            <pc:docMk/>
            <pc:sldMk cId="488136528" sldId="327"/>
            <ac:spMk id="13" creationId="{A1D4E8DF-9CD5-556C-40F8-5247C937DC0E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spMkLst>
            <pc:docMk/>
            <pc:sldMk cId="488136528" sldId="327"/>
            <ac:spMk id="16" creationId="{3F7D5CD0-8A20-8D78-C6E2-06F6E4B8F8FB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19:32:56.413" v="972" actId="20577"/>
          <ac:spMkLst>
            <pc:docMk/>
            <pc:sldMk cId="488136528" sldId="327"/>
            <ac:spMk id="19" creationId="{53F6928D-E786-E0DD-374A-B21D31647E5C}"/>
          </ac:spMkLst>
        </pc:spChg>
        <pc:pic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picMkLst>
            <pc:docMk/>
            <pc:sldMk cId="488136528" sldId="327"/>
            <ac:picMk id="6" creationId="{7340129A-A669-8D46-1812-B686FAAA3931}"/>
          </ac:picMkLst>
        </pc:picChg>
        <pc:pic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picMkLst>
            <pc:docMk/>
            <pc:sldMk cId="488136528" sldId="327"/>
            <ac:picMk id="12" creationId="{F6CABA7D-FC18-43F3-C81D-E18D1969BAFB}"/>
          </ac:picMkLst>
        </pc:picChg>
        <pc:picChg chg="add mod">
          <ac:chgData name="오현직[ 대학원석·박사통합과정재학 / 컴퓨터학과 ]" userId="dd912509-a4bd-4ba4-967b-32b95c4d5286" providerId="ADAL" clId="{93EA4227-330E-4909-AC94-5A8CEC6D35D0}" dt="2022-11-23T19:31:11.815" v="901" actId="1076"/>
          <ac:picMkLst>
            <pc:docMk/>
            <pc:sldMk cId="488136528" sldId="327"/>
            <ac:picMk id="15" creationId="{379C6A1F-1269-2E16-5C2F-79A3D98834DF}"/>
          </ac:picMkLst>
        </pc:picChg>
        <pc:picChg chg="add mod">
          <ac:chgData name="오현직[ 대학원석·박사통합과정재학 / 컴퓨터학과 ]" userId="dd912509-a4bd-4ba4-967b-32b95c4d5286" providerId="ADAL" clId="{93EA4227-330E-4909-AC94-5A8CEC6D35D0}" dt="2022-11-23T19:32:50.062" v="968" actId="1076"/>
          <ac:picMkLst>
            <pc:docMk/>
            <pc:sldMk cId="488136528" sldId="327"/>
            <ac:picMk id="18" creationId="{01313C52-9CB0-A890-67D0-5E7C6795BA34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93EA4227-330E-4909-AC94-5A8CEC6D35D0}" dt="2022-11-23T20:06:47.173" v="1858" actId="20577"/>
        <pc:sldMkLst>
          <pc:docMk/>
          <pc:sldMk cId="905448647" sldId="328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9:21:06.628" v="312" actId="20577"/>
          <ac:spMkLst>
            <pc:docMk/>
            <pc:sldMk cId="905448647" sldId="328"/>
            <ac:spMk id="2" creationId="{2ED23101-83BF-CA8D-2365-6C605AF7F325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19:21:46.438" v="401" actId="15"/>
          <ac:spMkLst>
            <pc:docMk/>
            <pc:sldMk cId="905448647" sldId="328"/>
            <ac:spMk id="3" creationId="{5EA1CFB3-28D1-70D4-0E88-84337A7F2252}"/>
          </ac:spMkLst>
        </pc:spChg>
        <pc:graphicFrameChg chg="add mod modGraphic">
          <ac:chgData name="오현직[ 대학원석·박사통합과정재학 / 컴퓨터학과 ]" userId="dd912509-a4bd-4ba4-967b-32b95c4d5286" providerId="ADAL" clId="{93EA4227-330E-4909-AC94-5A8CEC6D35D0}" dt="2022-11-23T20:06:47.173" v="1858" actId="20577"/>
          <ac:graphicFrameMkLst>
            <pc:docMk/>
            <pc:sldMk cId="905448647" sldId="328"/>
            <ac:graphicFrameMk id="5" creationId="{17440AF3-4742-73E4-A2FF-B2330C7FA698}"/>
          </ac:graphicFrameMkLst>
        </pc:graphicFrameChg>
      </pc:sldChg>
      <pc:sldChg chg="modSp new del mod">
        <pc:chgData name="오현직[ 대학원석·박사통합과정재학 / 컴퓨터학과 ]" userId="dd912509-a4bd-4ba4-967b-32b95c4d5286" providerId="ADAL" clId="{93EA4227-330E-4909-AC94-5A8CEC6D35D0}" dt="2022-11-23T19:33:15.029" v="992" actId="47"/>
        <pc:sldMkLst>
          <pc:docMk/>
          <pc:sldMk cId="963516317" sldId="329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9:33:09.261" v="989" actId="20577"/>
          <ac:spMkLst>
            <pc:docMk/>
            <pc:sldMk cId="963516317" sldId="329"/>
            <ac:spMk id="2" creationId="{4ABA6E5F-5AC3-E813-EFFA-C026754979FA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93EA4227-330E-4909-AC94-5A8CEC6D35D0}" dt="2022-11-23T19:58:36.622" v="1394" actId="1076"/>
        <pc:sldMkLst>
          <pc:docMk/>
          <pc:sldMk cId="3471830163" sldId="329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9:33:21.293" v="1017" actId="20577"/>
          <ac:spMkLst>
            <pc:docMk/>
            <pc:sldMk cId="3471830163" sldId="329"/>
            <ac:spMk id="2" creationId="{081CD0AC-B63E-0752-B872-042E240A6B10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19:58:23.936" v="1385" actId="20577"/>
          <ac:spMkLst>
            <pc:docMk/>
            <pc:sldMk cId="3471830163" sldId="329"/>
            <ac:spMk id="3" creationId="{DEDCF294-545C-CF18-ECD9-B35A1435B45C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19:58:36.622" v="1394" actId="1076"/>
          <ac:spMkLst>
            <pc:docMk/>
            <pc:sldMk cId="3471830163" sldId="329"/>
            <ac:spMk id="6" creationId="{CE6DF328-D88D-B466-1BD9-C53356434EF3}"/>
          </ac:spMkLst>
        </pc:spChg>
        <pc:graphicFrameChg chg="add mod modGraphic">
          <ac:chgData name="오현직[ 대학원석·박사통합과정재학 / 컴퓨터학과 ]" userId="dd912509-a4bd-4ba4-967b-32b95c4d5286" providerId="ADAL" clId="{93EA4227-330E-4909-AC94-5A8CEC6D35D0}" dt="2022-11-23T19:58:28.008" v="1387" actId="122"/>
          <ac:graphicFrameMkLst>
            <pc:docMk/>
            <pc:sldMk cId="3471830163" sldId="329"/>
            <ac:graphicFrameMk id="5" creationId="{39F5CEEF-09B7-BDC3-4A83-EC8E44E6F7B5}"/>
          </ac:graphicFrameMkLst>
        </pc:graphicFrameChg>
      </pc:sldChg>
      <pc:sldChg chg="addSp modSp new mod">
        <pc:chgData name="오현직[ 대학원석·박사통합과정재학 / 컴퓨터학과 ]" userId="dd912509-a4bd-4ba4-967b-32b95c4d5286" providerId="ADAL" clId="{93EA4227-330E-4909-AC94-5A8CEC6D35D0}" dt="2022-11-23T20:02:12.699" v="1533" actId="1582"/>
        <pc:sldMkLst>
          <pc:docMk/>
          <pc:sldMk cId="1654225899" sldId="330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19:59:49.048" v="1483" actId="20577"/>
          <ac:spMkLst>
            <pc:docMk/>
            <pc:sldMk cId="1654225899" sldId="330"/>
            <ac:spMk id="2" creationId="{22B21E8F-A4AB-46A5-28B8-F0BFE1BAECFF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20:00:40.769" v="1494" actId="20577"/>
          <ac:spMkLst>
            <pc:docMk/>
            <pc:sldMk cId="1654225899" sldId="330"/>
            <ac:spMk id="3" creationId="{7932955E-07CA-75F7-9E5B-09198AD994E9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20:01:33.791" v="1528" actId="1076"/>
          <ac:spMkLst>
            <pc:docMk/>
            <pc:sldMk cId="1654225899" sldId="330"/>
            <ac:spMk id="10" creationId="{6C9A358A-C5A1-78B7-FC59-D996661D196D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20:02:12.699" v="1533" actId="1582"/>
          <ac:spMkLst>
            <pc:docMk/>
            <pc:sldMk cId="1654225899" sldId="330"/>
            <ac:spMk id="11" creationId="{43A66F56-D11D-5191-7A2C-3478FE0A00E6}"/>
          </ac:spMkLst>
        </pc:spChg>
        <pc:picChg chg="add mod">
          <ac:chgData name="오현직[ 대학원석·박사통합과정재학 / 컴퓨터학과 ]" userId="dd912509-a4bd-4ba4-967b-32b95c4d5286" providerId="ADAL" clId="{93EA4227-330E-4909-AC94-5A8CEC6D35D0}" dt="2022-11-23T20:01:08.086" v="1501" actId="1076"/>
          <ac:picMkLst>
            <pc:docMk/>
            <pc:sldMk cId="1654225899" sldId="330"/>
            <ac:picMk id="6" creationId="{106F90C7-4010-A8AE-2086-70BB2F5C60E0}"/>
          </ac:picMkLst>
        </pc:picChg>
        <pc:picChg chg="add mod">
          <ac:chgData name="오현직[ 대학원석·박사통합과정재학 / 컴퓨터학과 ]" userId="dd912509-a4bd-4ba4-967b-32b95c4d5286" providerId="ADAL" clId="{93EA4227-330E-4909-AC94-5A8CEC6D35D0}" dt="2022-11-23T20:01:12.655" v="1504" actId="1076"/>
          <ac:picMkLst>
            <pc:docMk/>
            <pc:sldMk cId="1654225899" sldId="330"/>
            <ac:picMk id="8" creationId="{F926F890-5E65-9DB1-6BFC-9CBDB1340EF2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93EA4227-330E-4909-AC94-5A8CEC6D35D0}" dt="2022-11-23T20:04:22.919" v="1705" actId="1076"/>
        <pc:sldMkLst>
          <pc:docMk/>
          <pc:sldMk cId="141949605" sldId="331"/>
        </pc:sldMkLst>
        <pc:spChg chg="mod">
          <ac:chgData name="오현직[ 대학원석·박사통합과정재학 / 컴퓨터학과 ]" userId="dd912509-a4bd-4ba4-967b-32b95c4d5286" providerId="ADAL" clId="{93EA4227-330E-4909-AC94-5A8CEC6D35D0}" dt="2022-11-23T20:03:22.783" v="1611" actId="20577"/>
          <ac:spMkLst>
            <pc:docMk/>
            <pc:sldMk cId="141949605" sldId="331"/>
            <ac:spMk id="2" creationId="{32AB51C3-4CB8-1860-ADBC-4A4C1D9F1A5E}"/>
          </ac:spMkLst>
        </pc:spChg>
        <pc:spChg chg="mod">
          <ac:chgData name="오현직[ 대학원석·박사통합과정재학 / 컴퓨터학과 ]" userId="dd912509-a4bd-4ba4-967b-32b95c4d5286" providerId="ADAL" clId="{93EA4227-330E-4909-AC94-5A8CEC6D35D0}" dt="2022-11-23T20:03:42.468" v="1677" actId="20577"/>
          <ac:spMkLst>
            <pc:docMk/>
            <pc:sldMk cId="141949605" sldId="331"/>
            <ac:spMk id="3" creationId="{EF3E5DD1-834F-246B-B38D-CA6F7BB41A34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20:02:50.226" v="1555" actId="164"/>
          <ac:spMkLst>
            <pc:docMk/>
            <pc:sldMk cId="141949605" sldId="331"/>
            <ac:spMk id="6" creationId="{AC133826-116C-07AE-E47A-61B88D6835EE}"/>
          </ac:spMkLst>
        </pc:spChg>
        <pc:spChg chg="add mod">
          <ac:chgData name="오현직[ 대학원석·박사통합과정재학 / 컴퓨터학과 ]" userId="dd912509-a4bd-4ba4-967b-32b95c4d5286" providerId="ADAL" clId="{93EA4227-330E-4909-AC94-5A8CEC6D35D0}" dt="2022-11-23T20:04:18.625" v="1704" actId="20577"/>
          <ac:spMkLst>
            <pc:docMk/>
            <pc:sldMk cId="141949605" sldId="331"/>
            <ac:spMk id="8" creationId="{E58F65EB-32F8-967C-C2B1-6D2006BC88FC}"/>
          </ac:spMkLst>
        </pc:spChg>
        <pc:grpChg chg="add mod">
          <ac:chgData name="오현직[ 대학원석·박사통합과정재학 / 컴퓨터학과 ]" userId="dd912509-a4bd-4ba4-967b-32b95c4d5286" providerId="ADAL" clId="{93EA4227-330E-4909-AC94-5A8CEC6D35D0}" dt="2022-11-23T20:03:46.094" v="1678" actId="1076"/>
          <ac:grpSpMkLst>
            <pc:docMk/>
            <pc:sldMk cId="141949605" sldId="331"/>
            <ac:grpSpMk id="7" creationId="{184F94E7-3B2B-395E-2EB8-4A04B251C0CD}"/>
          </ac:grpSpMkLst>
        </pc:grpChg>
        <pc:picChg chg="add mod">
          <ac:chgData name="오현직[ 대학원석·박사통합과정재학 / 컴퓨터학과 ]" userId="dd912509-a4bd-4ba4-967b-32b95c4d5286" providerId="ADAL" clId="{93EA4227-330E-4909-AC94-5A8CEC6D35D0}" dt="2022-11-23T20:02:50.226" v="1555" actId="164"/>
          <ac:picMkLst>
            <pc:docMk/>
            <pc:sldMk cId="141949605" sldId="331"/>
            <ac:picMk id="5" creationId="{3F29EC6A-44C8-0E0F-61AF-85EC14C4E7E0}"/>
          </ac:picMkLst>
        </pc:picChg>
        <pc:picChg chg="add mod">
          <ac:chgData name="오현직[ 대학원석·박사통합과정재학 / 컴퓨터학과 ]" userId="dd912509-a4bd-4ba4-967b-32b95c4d5286" providerId="ADAL" clId="{93EA4227-330E-4909-AC94-5A8CEC6D35D0}" dt="2022-11-23T20:04:22.919" v="1705" actId="1076"/>
          <ac:picMkLst>
            <pc:docMk/>
            <pc:sldMk cId="141949605" sldId="331"/>
            <ac:picMk id="10" creationId="{6EE1E670-6013-D27B-04AE-89B9779B9F8D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D71906C1-08A1-4F17-9088-B460F357368F}"/>
    <pc:docChg chg="custSel addSld delSld modSld sldOrd">
      <pc:chgData name="오현직[ 대학원석·박사통합과정재학 / 컴퓨터학과 ]" userId="dd912509-a4bd-4ba4-967b-32b95c4d5286" providerId="ADAL" clId="{D71906C1-08A1-4F17-9088-B460F357368F}" dt="2022-07-07T00:53:50.423" v="587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D71906C1-08A1-4F17-9088-B460F357368F}" dt="2022-07-07T00:12:23.283" v="6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12:23.283" v="6" actId="20577"/>
          <ac:spMkLst>
            <pc:docMk/>
            <pc:sldMk cId="1636602081" sldId="256"/>
            <ac:spMk id="3" creationId="{7ECDC3F4-EEFA-4E64-97BF-EE60CBCEA242}"/>
          </ac:spMkLst>
        </pc:spChg>
        <pc:spChg chg="mod">
          <ac:chgData name="오현직[ 대학원석·박사통합과정재학 / 컴퓨터학과 ]" userId="dd912509-a4bd-4ba4-967b-32b95c4d5286" providerId="ADAL" clId="{D71906C1-08A1-4F17-9088-B460F357368F}" dt="2022-07-07T00:12:19.456" v="3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3364948072" sldId="267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4:40.269" v="229" actId="47"/>
        <pc:sldMkLst>
          <pc:docMk/>
          <pc:sldMk cId="792704259" sldId="274"/>
        </pc:sldMkLst>
      </pc:sldChg>
      <pc:sldChg chg="modSp mod">
        <pc:chgData name="오현직[ 대학원석·박사통합과정재학 / 컴퓨터학과 ]" userId="dd912509-a4bd-4ba4-967b-32b95c4d5286" providerId="ADAL" clId="{D71906C1-08A1-4F17-9088-B460F357368F}" dt="2022-07-07T00:45:46.065" v="313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45:46.065" v="313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1960776107" sldId="282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1142959515" sldId="294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4229395192" sldId="296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2471834213" sldId="299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2181336818" sldId="300"/>
        </pc:sldMkLst>
      </pc:sldChg>
      <pc:sldChg chg="modSp mod ord">
        <pc:chgData name="오현직[ 대학원석·박사통합과정재학 / 컴퓨터학과 ]" userId="dd912509-a4bd-4ba4-967b-32b95c4d5286" providerId="ADAL" clId="{D71906C1-08A1-4F17-9088-B460F357368F}" dt="2022-07-07T00:44:15.935" v="228" actId="207"/>
        <pc:sldMkLst>
          <pc:docMk/>
          <pc:sldMk cId="1519862442" sldId="301"/>
        </pc:sldMkLst>
        <pc:graphicFrameChg chg="modGraphic">
          <ac:chgData name="오현직[ 대학원석·박사통합과정재학 / 컴퓨터학과 ]" userId="dd912509-a4bd-4ba4-967b-32b95c4d5286" providerId="ADAL" clId="{D71906C1-08A1-4F17-9088-B460F357368F}" dt="2022-07-07T00:43:53.875" v="226" actId="113"/>
          <ac:graphicFrameMkLst>
            <pc:docMk/>
            <pc:sldMk cId="1519862442" sldId="301"/>
            <ac:graphicFrameMk id="5" creationId="{F304D95E-47C9-DF84-9A79-1DBCBAC5E7CF}"/>
          </ac:graphicFrameMkLst>
        </pc:graphicFrameChg>
        <pc:graphicFrameChg chg="modGraphic">
          <ac:chgData name="오현직[ 대학원석·박사통합과정재학 / 컴퓨터학과 ]" userId="dd912509-a4bd-4ba4-967b-32b95c4d5286" providerId="ADAL" clId="{D71906C1-08A1-4F17-9088-B460F357368F}" dt="2022-07-07T00:44:15.935" v="228" actId="207"/>
          <ac:graphicFrameMkLst>
            <pc:docMk/>
            <pc:sldMk cId="1519862442" sldId="301"/>
            <ac:graphicFrameMk id="6" creationId="{4CB1E11A-08C7-2182-A89B-0855067B9025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618354851" sldId="302"/>
        </pc:sldMkLst>
      </pc:sldChg>
      <pc:sldChg chg="del">
        <pc:chgData name="오현직[ 대학원석·박사통합과정재학 / 컴퓨터학과 ]" userId="dd912509-a4bd-4ba4-967b-32b95c4d5286" providerId="ADAL" clId="{D71906C1-08A1-4F17-9088-B460F357368F}" dt="2022-07-07T00:48:53.317" v="376" actId="47"/>
        <pc:sldMkLst>
          <pc:docMk/>
          <pc:sldMk cId="3301542521" sldId="303"/>
        </pc:sldMkLst>
      </pc:sldChg>
      <pc:sldChg chg="new del">
        <pc:chgData name="오현직[ 대학원석·박사통합과정재학 / 컴퓨터학과 ]" userId="dd912509-a4bd-4ba4-967b-32b95c4d5286" providerId="ADAL" clId="{D71906C1-08A1-4F17-9088-B460F357368F}" dt="2022-07-07T00:12:34.369" v="8" actId="47"/>
        <pc:sldMkLst>
          <pc:docMk/>
          <pc:sldMk cId="2993647000" sldId="304"/>
        </pc:sldMkLst>
      </pc:sldChg>
      <pc:sldChg chg="addSp modSp new mod ord">
        <pc:chgData name="오현직[ 대학원석·박사통합과정재학 / 컴퓨터학과 ]" userId="dd912509-a4bd-4ba4-967b-32b95c4d5286" providerId="ADAL" clId="{D71906C1-08A1-4F17-9088-B460F357368F}" dt="2022-07-07T00:53:50.423" v="587" actId="1076"/>
        <pc:sldMkLst>
          <pc:docMk/>
          <pc:sldMk cId="4116551228" sldId="304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32:43.422" v="28" actId="20577"/>
          <ac:spMkLst>
            <pc:docMk/>
            <pc:sldMk cId="4116551228" sldId="304"/>
            <ac:spMk id="2" creationId="{ED8F87BE-FCBE-456E-7FFB-BFBD91C1C0B3}"/>
          </ac:spMkLst>
        </pc:spChg>
        <pc:spChg chg="mod">
          <ac:chgData name="오현직[ 대학원석·박사통합과정재학 / 컴퓨터학과 ]" userId="dd912509-a4bd-4ba4-967b-32b95c4d5286" providerId="ADAL" clId="{D71906C1-08A1-4F17-9088-B460F357368F}" dt="2022-07-07T00:34:58.475" v="194" actId="20577"/>
          <ac:spMkLst>
            <pc:docMk/>
            <pc:sldMk cId="4116551228" sldId="304"/>
            <ac:spMk id="3" creationId="{18842BCD-2466-DD19-23E4-0BFBBE67FE92}"/>
          </ac:spMkLst>
        </pc:spChg>
        <pc:picChg chg="add mod">
          <ac:chgData name="오현직[ 대학원석·박사통합과정재학 / 컴퓨터학과 ]" userId="dd912509-a4bd-4ba4-967b-32b95c4d5286" providerId="ADAL" clId="{D71906C1-08A1-4F17-9088-B460F357368F}" dt="2022-07-07T00:53:50.423" v="587" actId="1076"/>
          <ac:picMkLst>
            <pc:docMk/>
            <pc:sldMk cId="4116551228" sldId="304"/>
            <ac:picMk id="5" creationId="{C165FFC7-9538-D0B3-E23E-155A7F54EB07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D71906C1-08A1-4F17-9088-B460F357368F}" dt="2022-07-07T00:48:47.610" v="375" actId="20577"/>
        <pc:sldMkLst>
          <pc:docMk/>
          <pc:sldMk cId="3907022542" sldId="305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45:51.163" v="321" actId="20577"/>
          <ac:spMkLst>
            <pc:docMk/>
            <pc:sldMk cId="3907022542" sldId="305"/>
            <ac:spMk id="2" creationId="{1491B0F1-F319-4920-9757-F4889E9E63BD}"/>
          </ac:spMkLst>
        </pc:spChg>
        <pc:spChg chg="del">
          <ac:chgData name="오현직[ 대학원석·박사통합과정재학 / 컴퓨터학과 ]" userId="dd912509-a4bd-4ba4-967b-32b95c4d5286" providerId="ADAL" clId="{D71906C1-08A1-4F17-9088-B460F357368F}" dt="2022-07-07T00:46:51.396" v="333" actId="478"/>
          <ac:spMkLst>
            <pc:docMk/>
            <pc:sldMk cId="3907022542" sldId="305"/>
            <ac:spMk id="3" creationId="{81F35B49-DFFF-33EF-5B4B-1FB61A048B00}"/>
          </ac:spMkLst>
        </pc:spChg>
        <pc:spChg chg="add mod">
          <ac:chgData name="오현직[ 대학원석·박사통합과정재학 / 컴퓨터학과 ]" userId="dd912509-a4bd-4ba4-967b-32b95c4d5286" providerId="ADAL" clId="{D71906C1-08A1-4F17-9088-B460F357368F}" dt="2022-07-07T00:48:03.203" v="346" actId="208"/>
          <ac:spMkLst>
            <pc:docMk/>
            <pc:sldMk cId="3907022542" sldId="305"/>
            <ac:spMk id="13" creationId="{6F16AC2F-2B3C-A07C-C3AE-54C394DAFF46}"/>
          </ac:spMkLst>
        </pc:spChg>
        <pc:spChg chg="add del mod">
          <ac:chgData name="오현직[ 대학원석·박사통합과정재학 / 컴퓨터학과 ]" userId="dd912509-a4bd-4ba4-967b-32b95c4d5286" providerId="ADAL" clId="{D71906C1-08A1-4F17-9088-B460F357368F}" dt="2022-07-07T00:48:25.154" v="350" actId="478"/>
          <ac:spMkLst>
            <pc:docMk/>
            <pc:sldMk cId="3907022542" sldId="305"/>
            <ac:spMk id="15" creationId="{11D1B0C6-81F1-FAB7-7918-9E8B26D5B96E}"/>
          </ac:spMkLst>
        </pc:spChg>
        <pc:spChg chg="add mod">
          <ac:chgData name="오현직[ 대학원석·박사통합과정재학 / 컴퓨터학과 ]" userId="dd912509-a4bd-4ba4-967b-32b95c4d5286" providerId="ADAL" clId="{D71906C1-08A1-4F17-9088-B460F357368F}" dt="2022-07-07T00:48:47.610" v="375" actId="20577"/>
          <ac:spMkLst>
            <pc:docMk/>
            <pc:sldMk cId="3907022542" sldId="305"/>
            <ac:spMk id="16" creationId="{9521DA87-508D-49C4-3396-6008855F0CFE}"/>
          </ac:spMkLst>
        </pc:spChg>
        <pc:picChg chg="add mod">
          <ac:chgData name="오현직[ 대학원석·박사통합과정재학 / 컴퓨터학과 ]" userId="dd912509-a4bd-4ba4-967b-32b95c4d5286" providerId="ADAL" clId="{D71906C1-08A1-4F17-9088-B460F357368F}" dt="2022-07-07T00:47:28.768" v="338" actId="1076"/>
          <ac:picMkLst>
            <pc:docMk/>
            <pc:sldMk cId="3907022542" sldId="305"/>
            <ac:picMk id="6" creationId="{3F1EC517-B3FD-CFD4-2E39-752BE8718687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47:31.153" v="339" actId="1076"/>
          <ac:picMkLst>
            <pc:docMk/>
            <pc:sldMk cId="3907022542" sldId="305"/>
            <ac:picMk id="8" creationId="{039FE423-E7D6-E48A-D1CF-9A6A9E49E6A9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47:37.207" v="340" actId="1076"/>
          <ac:picMkLst>
            <pc:docMk/>
            <pc:sldMk cId="3907022542" sldId="305"/>
            <ac:picMk id="10" creationId="{32DB6887-721A-253A-95C3-5BC42224A997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47:42.965" v="343" actId="1076"/>
          <ac:picMkLst>
            <pc:docMk/>
            <pc:sldMk cId="3907022542" sldId="305"/>
            <ac:picMk id="12" creationId="{A99367C4-615D-99F0-088B-669A2423143A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D71906C1-08A1-4F17-9088-B460F357368F}" dt="2022-07-07T00:52:00.308" v="445" actId="1076"/>
        <pc:sldMkLst>
          <pc:docMk/>
          <pc:sldMk cId="1274997935" sldId="306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50:02.981" v="412" actId="20577"/>
          <ac:spMkLst>
            <pc:docMk/>
            <pc:sldMk cId="1274997935" sldId="306"/>
            <ac:spMk id="2" creationId="{C6A0E976-10B0-5169-FDC9-F00132EE873D}"/>
          </ac:spMkLst>
        </pc:spChg>
        <pc:spChg chg="add mod">
          <ac:chgData name="오현직[ 대학원석·박사통합과정재학 / 컴퓨터학과 ]" userId="dd912509-a4bd-4ba4-967b-32b95c4d5286" providerId="ADAL" clId="{D71906C1-08A1-4F17-9088-B460F357368F}" dt="2022-07-07T00:52:00.308" v="445" actId="1076"/>
          <ac:spMkLst>
            <pc:docMk/>
            <pc:sldMk cId="1274997935" sldId="306"/>
            <ac:spMk id="13" creationId="{238BFBF5-186C-4699-C5AF-F37E94BBA21D}"/>
          </ac:spMkLst>
        </pc:spChg>
        <pc:picChg chg="add mod">
          <ac:chgData name="오현직[ 대학원석·박사통합과정재학 / 컴퓨터학과 ]" userId="dd912509-a4bd-4ba4-967b-32b95c4d5286" providerId="ADAL" clId="{D71906C1-08A1-4F17-9088-B460F357368F}" dt="2022-07-07T00:51:05.076" v="423" actId="1076"/>
          <ac:picMkLst>
            <pc:docMk/>
            <pc:sldMk cId="1274997935" sldId="306"/>
            <ac:picMk id="6" creationId="{F81D7CA9-D594-D4F8-F3AD-A33E314F8E68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51:03.094" v="422" actId="1076"/>
          <ac:picMkLst>
            <pc:docMk/>
            <pc:sldMk cId="1274997935" sldId="306"/>
            <ac:picMk id="8" creationId="{35289CCD-2884-13A1-1677-72A5D136D523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51:22.218" v="426" actId="1076"/>
          <ac:picMkLst>
            <pc:docMk/>
            <pc:sldMk cId="1274997935" sldId="306"/>
            <ac:picMk id="10" creationId="{E3A6BE0E-4EA4-9035-047D-1A8CB469772C}"/>
          </ac:picMkLst>
        </pc:picChg>
        <pc:picChg chg="add mod">
          <ac:chgData name="오현직[ 대학원석·박사통합과정재학 / 컴퓨터학과 ]" userId="dd912509-a4bd-4ba4-967b-32b95c4d5286" providerId="ADAL" clId="{D71906C1-08A1-4F17-9088-B460F357368F}" dt="2022-07-07T00:51:50.757" v="429" actId="1076"/>
          <ac:picMkLst>
            <pc:docMk/>
            <pc:sldMk cId="1274997935" sldId="306"/>
            <ac:picMk id="12" creationId="{75970AD7-4B4E-EAA7-8C6C-408853E79139}"/>
          </ac:picMkLst>
        </pc:picChg>
      </pc:sldChg>
      <pc:sldChg chg="modSp new mod">
        <pc:chgData name="오현직[ 대학원석·박사통합과정재학 / 컴퓨터학과 ]" userId="dd912509-a4bd-4ba4-967b-32b95c4d5286" providerId="ADAL" clId="{D71906C1-08A1-4F17-9088-B460F357368F}" dt="2022-07-07T00:53:37.673" v="585" actId="20577"/>
        <pc:sldMkLst>
          <pc:docMk/>
          <pc:sldMk cId="1004011810" sldId="307"/>
        </pc:sldMkLst>
        <pc:spChg chg="mod">
          <ac:chgData name="오현직[ 대학원석·박사통합과정재학 / 컴퓨터학과 ]" userId="dd912509-a4bd-4ba4-967b-32b95c4d5286" providerId="ADAL" clId="{D71906C1-08A1-4F17-9088-B460F357368F}" dt="2022-07-07T00:52:04.324" v="456" actId="20577"/>
          <ac:spMkLst>
            <pc:docMk/>
            <pc:sldMk cId="1004011810" sldId="307"/>
            <ac:spMk id="2" creationId="{0BA0DFC4-2619-600E-3D7E-94FCED52B8B1}"/>
          </ac:spMkLst>
        </pc:spChg>
        <pc:spChg chg="mod">
          <ac:chgData name="오현직[ 대학원석·박사통합과정재학 / 컴퓨터학과 ]" userId="dd912509-a4bd-4ba4-967b-32b95c4d5286" providerId="ADAL" clId="{D71906C1-08A1-4F17-9088-B460F357368F}" dt="2022-07-07T00:53:37.673" v="585" actId="20577"/>
          <ac:spMkLst>
            <pc:docMk/>
            <pc:sldMk cId="1004011810" sldId="307"/>
            <ac:spMk id="3" creationId="{11A16D0A-E5A8-181F-2454-9A44B78A4CB6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8466806F-E56C-44BE-8228-260595D6FD18}"/>
    <pc:docChg chg="undo custSel addSld delSld modSld sldOrd">
      <pc:chgData name="오현직[ 대학원석·박사통합과정재학 / 컴퓨터학과 ]" userId="dd912509-a4bd-4ba4-967b-32b95c4d5286" providerId="ADAL" clId="{8466806F-E56C-44BE-8228-260595D6FD18}" dt="2023-02-14T23:55:03.208" v="2967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8466806F-E56C-44BE-8228-260595D6FD18}" dt="2023-02-10T16:16:30.517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8466806F-E56C-44BE-8228-260595D6FD18}" dt="2023-02-10T16:16:30.517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8466806F-E56C-44BE-8228-260595D6FD18}" dt="2023-02-14T19:00:28.437" v="1458" actId="47"/>
        <pc:sldMkLst>
          <pc:docMk/>
          <pc:sldMk cId="2024466090" sldId="386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2613569879" sldId="397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00:28.437" v="1458" actId="47"/>
        <pc:sldMkLst>
          <pc:docMk/>
          <pc:sldMk cId="622198648" sldId="399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370622373" sldId="400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4018764422" sldId="401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4205694684" sldId="402"/>
        </pc:sldMkLst>
      </pc:sldChg>
      <pc:sldChg chg="modSp add del mod">
        <pc:chgData name="오현직[ 대학원석·박사통합과정재학 / 컴퓨터학과 ]" userId="dd912509-a4bd-4ba4-967b-32b95c4d5286" providerId="ADAL" clId="{8466806F-E56C-44BE-8228-260595D6FD18}" dt="2023-02-14T23:47:50.469" v="2684" actId="20577"/>
        <pc:sldMkLst>
          <pc:docMk/>
          <pc:sldMk cId="592400781" sldId="403"/>
        </pc:sldMkLst>
        <pc:graphicFrameChg chg="modGraphic">
          <ac:chgData name="오현직[ 대학원석·박사통합과정재학 / 컴퓨터학과 ]" userId="dd912509-a4bd-4ba4-967b-32b95c4d5286" providerId="ADAL" clId="{8466806F-E56C-44BE-8228-260595D6FD18}" dt="2023-02-14T23:46:42.080" v="2620" actId="20577"/>
          <ac:graphicFrameMkLst>
            <pc:docMk/>
            <pc:sldMk cId="592400781" sldId="403"/>
            <ac:graphicFrameMk id="6" creationId="{0C94D620-484C-CB7B-A301-8FCAEB5A622C}"/>
          </ac:graphicFrameMkLst>
        </pc:graphicFrameChg>
        <pc:graphicFrameChg chg="modGraphic">
          <ac:chgData name="오현직[ 대학원석·박사통합과정재학 / 컴퓨터학과 ]" userId="dd912509-a4bd-4ba4-967b-32b95c4d5286" providerId="ADAL" clId="{8466806F-E56C-44BE-8228-260595D6FD18}" dt="2023-02-14T23:47:50.469" v="2684" actId="20577"/>
          <ac:graphicFrameMkLst>
            <pc:docMk/>
            <pc:sldMk cId="592400781" sldId="403"/>
            <ac:graphicFrameMk id="7" creationId="{04A41CCF-6FC0-A74A-6669-402620295198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3229956054" sldId="404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299245379" sldId="407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3723939689" sldId="408"/>
        </pc:sldMkLst>
      </pc:sldChg>
      <pc:sldChg chg="del">
        <pc:chgData name="오현직[ 대학원석·박사통합과정재학 / 컴퓨터학과 ]" userId="dd912509-a4bd-4ba4-967b-32b95c4d5286" providerId="ADAL" clId="{8466806F-E56C-44BE-8228-260595D6FD18}" dt="2023-02-14T19:24:50.498" v="1503" actId="47"/>
        <pc:sldMkLst>
          <pc:docMk/>
          <pc:sldMk cId="3751452617" sldId="409"/>
        </pc:sldMkLst>
      </pc:sldChg>
      <pc:sldChg chg="addSp modSp new mod ord">
        <pc:chgData name="오현직[ 대학원석·박사통합과정재학 / 컴퓨터학과 ]" userId="dd912509-a4bd-4ba4-967b-32b95c4d5286" providerId="ADAL" clId="{8466806F-E56C-44BE-8228-260595D6FD18}" dt="2023-02-14T19:03:13.068" v="1498" actId="20577"/>
        <pc:sldMkLst>
          <pc:docMk/>
          <pc:sldMk cId="2718141248" sldId="410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9:03:13.068" v="1498" actId="20577"/>
          <ac:spMkLst>
            <pc:docMk/>
            <pc:sldMk cId="2718141248" sldId="410"/>
            <ac:spMk id="2" creationId="{E49E3A01-FFE2-560A-B6E9-6956558C3065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0T16:16:55.585" v="68" actId="20577"/>
          <ac:spMkLst>
            <pc:docMk/>
            <pc:sldMk cId="2718141248" sldId="410"/>
            <ac:spMk id="3" creationId="{B70F5FCE-845D-D098-EC10-D466FC753F3A}"/>
          </ac:spMkLst>
        </pc:spChg>
        <pc:picChg chg="add mod">
          <ac:chgData name="오현직[ 대학원석·박사통합과정재학 / 컴퓨터학과 ]" userId="dd912509-a4bd-4ba4-967b-32b95c4d5286" providerId="ADAL" clId="{8466806F-E56C-44BE-8228-260595D6FD18}" dt="2023-02-10T16:16:37.179" v="5" actId="1076"/>
          <ac:picMkLst>
            <pc:docMk/>
            <pc:sldMk cId="2718141248" sldId="410"/>
            <ac:picMk id="6" creationId="{64DB3E41-3CEB-F36F-A58F-23181EA63F22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8466806F-E56C-44BE-8228-260595D6FD18}" dt="2023-02-14T19:03:14.856" v="1499"/>
        <pc:sldMkLst>
          <pc:docMk/>
          <pc:sldMk cId="3260319530" sldId="411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9:03:14.856" v="1499"/>
          <ac:spMkLst>
            <pc:docMk/>
            <pc:sldMk cId="3260319530" sldId="411"/>
            <ac:spMk id="2" creationId="{F5111080-D5B2-06B2-5F0E-CFEFEA2BFAC2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0T16:29:36.793" v="121" actId="20577"/>
          <ac:spMkLst>
            <pc:docMk/>
            <pc:sldMk cId="3260319530" sldId="411"/>
            <ac:spMk id="3" creationId="{5C065E65-F2C4-7025-6452-6022B072D5C6}"/>
          </ac:spMkLst>
        </pc:spChg>
        <pc:picChg chg="add mod">
          <ac:chgData name="오현직[ 대학원석·박사통합과정재학 / 컴퓨터학과 ]" userId="dd912509-a4bd-4ba4-967b-32b95c4d5286" providerId="ADAL" clId="{8466806F-E56C-44BE-8228-260595D6FD18}" dt="2023-02-10T16:29:38.485" v="122" actId="1076"/>
          <ac:picMkLst>
            <pc:docMk/>
            <pc:sldMk cId="3260319530" sldId="411"/>
            <ac:picMk id="6" creationId="{27DE8CFC-89A7-7494-64FF-BB5E0FC6F4EE}"/>
          </ac:picMkLst>
        </pc:picChg>
      </pc:sldChg>
      <pc:sldChg chg="addSp delSp modSp new del mod">
        <pc:chgData name="오현직[ 대학원석·박사통합과정재학 / 컴퓨터학과 ]" userId="dd912509-a4bd-4ba4-967b-32b95c4d5286" providerId="ADAL" clId="{8466806F-E56C-44BE-8228-260595D6FD18}" dt="2023-02-14T19:24:22.468" v="1502" actId="47"/>
        <pc:sldMkLst>
          <pc:docMk/>
          <pc:sldMk cId="1734982999" sldId="412"/>
        </pc:sldMkLst>
        <pc:spChg chg="mod">
          <ac:chgData name="오현직[ 대학원석·박사통합과정재학 / 컴퓨터학과 ]" userId="dd912509-a4bd-4ba4-967b-32b95c4d5286" providerId="ADAL" clId="{8466806F-E56C-44BE-8228-260595D6FD18}" dt="2023-02-11T14:50:42.101" v="229" actId="15"/>
          <ac:spMkLst>
            <pc:docMk/>
            <pc:sldMk cId="1734982999" sldId="412"/>
            <ac:spMk id="3" creationId="{4126FDC3-968C-E39A-AF5A-58FF47B1010E}"/>
          </ac:spMkLst>
        </pc:spChg>
        <pc:spChg chg="add del mod">
          <ac:chgData name="오현직[ 대학원석·박사통합과정재학 / 컴퓨터학과 ]" userId="dd912509-a4bd-4ba4-967b-32b95c4d5286" providerId="ADAL" clId="{8466806F-E56C-44BE-8228-260595D6FD18}" dt="2023-02-11T14:52:47.155" v="238" actId="478"/>
          <ac:spMkLst>
            <pc:docMk/>
            <pc:sldMk cId="1734982999" sldId="412"/>
            <ac:spMk id="7" creationId="{FE095E69-D3FF-DFA6-C641-8AE43FD849B5}"/>
          </ac:spMkLst>
        </pc:spChg>
        <pc:spChg chg="add del mod">
          <ac:chgData name="오현직[ 대학원석·박사통합과정재학 / 컴퓨터학과 ]" userId="dd912509-a4bd-4ba4-967b-32b95c4d5286" providerId="ADAL" clId="{8466806F-E56C-44BE-8228-260595D6FD18}" dt="2023-02-11T14:52:46.976" v="237" actId="478"/>
          <ac:spMkLst>
            <pc:docMk/>
            <pc:sldMk cId="1734982999" sldId="412"/>
            <ac:spMk id="8" creationId="{31693049-C1FB-9FE8-79E7-7C4126E7662B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4:53:37.758" v="248" actId="1582"/>
          <ac:spMkLst>
            <pc:docMk/>
            <pc:sldMk cId="1734982999" sldId="412"/>
            <ac:spMk id="11" creationId="{9AF7E845-65DB-B5DA-A772-4D8586449F78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4:53:37.758" v="248" actId="1582"/>
          <ac:spMkLst>
            <pc:docMk/>
            <pc:sldMk cId="1734982999" sldId="412"/>
            <ac:spMk id="12" creationId="{8BA7F4E3-00B9-76FA-E610-B226ACF85A74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4:54:31.269" v="349" actId="1076"/>
          <ac:spMkLst>
            <pc:docMk/>
            <pc:sldMk cId="1734982999" sldId="412"/>
            <ac:spMk id="13" creationId="{995E4804-20B8-DD47-F9CC-D9A4B2C4A1EB}"/>
          </ac:spMkLst>
        </pc:spChg>
        <pc:picChg chg="add del mod">
          <ac:chgData name="오현직[ 대학원석·박사통합과정재학 / 컴퓨터학과 ]" userId="dd912509-a4bd-4ba4-967b-32b95c4d5286" providerId="ADAL" clId="{8466806F-E56C-44BE-8228-260595D6FD18}" dt="2023-02-11T14:52:48.070" v="239" actId="478"/>
          <ac:picMkLst>
            <pc:docMk/>
            <pc:sldMk cId="1734982999" sldId="412"/>
            <ac:picMk id="6" creationId="{F375C9A7-7378-76AD-2D89-5C7F4C277A9F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4:53:22.505" v="242" actId="1076"/>
          <ac:picMkLst>
            <pc:docMk/>
            <pc:sldMk cId="1734982999" sldId="412"/>
            <ac:picMk id="10" creationId="{8FF5E67C-BEA1-C3DE-7E8E-AFDBDA6AE42C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8466806F-E56C-44BE-8228-260595D6FD18}" dt="2023-02-14T19:29:06.239" v="1556"/>
        <pc:sldMkLst>
          <pc:docMk/>
          <pc:sldMk cId="2229798769" sldId="413"/>
        </pc:sldMkLst>
        <pc:spChg chg="del">
          <ac:chgData name="오현직[ 대학원석·박사통합과정재학 / 컴퓨터학과 ]" userId="dd912509-a4bd-4ba4-967b-32b95c4d5286" providerId="ADAL" clId="{8466806F-E56C-44BE-8228-260595D6FD18}" dt="2023-02-11T14:57:26.810" v="396" actId="478"/>
          <ac:spMkLst>
            <pc:docMk/>
            <pc:sldMk cId="2229798769" sldId="413"/>
            <ac:spMk id="3" creationId="{3F381B97-E73F-0D1B-FB5D-705A7E97E4F3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4:57:34.785" v="399" actId="404"/>
          <ac:spMkLst>
            <pc:docMk/>
            <pc:sldMk cId="2229798769" sldId="413"/>
            <ac:spMk id="7" creationId="{0CEA6BB3-1BE8-0A57-9628-E51591C62D75}"/>
          </ac:spMkLst>
        </pc:spChg>
        <pc:spChg chg="add del mod">
          <ac:chgData name="오현직[ 대학원석·박사통합과정재학 / 컴퓨터학과 ]" userId="dd912509-a4bd-4ba4-967b-32b95c4d5286" providerId="ADAL" clId="{8466806F-E56C-44BE-8228-260595D6FD18}" dt="2023-02-11T14:57:11.403" v="388" actId="478"/>
          <ac:spMkLst>
            <pc:docMk/>
            <pc:sldMk cId="2229798769" sldId="413"/>
            <ac:spMk id="8" creationId="{FA96A1A4-6C7E-252A-E6AF-C7AFBAE64078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0:21.544" v="542" actId="1076"/>
          <ac:spMkLst>
            <pc:docMk/>
            <pc:sldMk cId="2229798769" sldId="413"/>
            <ac:spMk id="13" creationId="{44DCE9D4-7055-5DDD-18DE-9E363E47FE3D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0:57.840" v="558" actId="20577"/>
          <ac:spMkLst>
            <pc:docMk/>
            <pc:sldMk cId="2229798769" sldId="413"/>
            <ac:spMk id="14" creationId="{AA67B85A-6C53-E3B6-D9DE-52BC3EE21684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0:59.839" v="560" actId="313"/>
          <ac:spMkLst>
            <pc:docMk/>
            <pc:sldMk cId="2229798769" sldId="413"/>
            <ac:spMk id="15" creationId="{05A6702D-78DF-2E36-D507-01CE8D98AC6F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1:05.453" v="569" actId="313"/>
          <ac:spMkLst>
            <pc:docMk/>
            <pc:sldMk cId="2229798769" sldId="413"/>
            <ac:spMk id="16" creationId="{916AAB91-30BA-02B8-C834-29B26056E9B4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1:01.073" v="562" actId="313"/>
          <ac:spMkLst>
            <pc:docMk/>
            <pc:sldMk cId="2229798769" sldId="413"/>
            <ac:spMk id="19" creationId="{D0F0353D-4C87-ABBA-D76A-B8C7146040C7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1:02.046" v="564" actId="313"/>
          <ac:spMkLst>
            <pc:docMk/>
            <pc:sldMk cId="2229798769" sldId="413"/>
            <ac:spMk id="20" creationId="{557E8F5F-F49E-5716-9FEC-B9D5244D32FA}"/>
          </ac:spMkLst>
        </pc:spChg>
        <pc:spChg chg="add del mod">
          <ac:chgData name="오현직[ 대학원석·박사통합과정재학 / 컴퓨터학과 ]" userId="dd912509-a4bd-4ba4-967b-32b95c4d5286" providerId="ADAL" clId="{8466806F-E56C-44BE-8228-260595D6FD18}" dt="2023-02-11T15:01:44.328" v="606" actId="21"/>
          <ac:spMkLst>
            <pc:docMk/>
            <pc:sldMk cId="2229798769" sldId="413"/>
            <ac:spMk id="23" creationId="{7B9C7F22-8C57-FE55-1AEB-624FF094E164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01:30.843" v="600" actId="1076"/>
          <ac:spMkLst>
            <pc:docMk/>
            <pc:sldMk cId="2229798769" sldId="413"/>
            <ac:spMk id="24" creationId="{C10D7E68-AE79-67C4-C637-337DADEEAF7C}"/>
          </ac:spMkLst>
        </pc:spChg>
        <pc:grpChg chg="add mod">
          <ac:chgData name="오현직[ 대학원석·박사통합과정재학 / 컴퓨터학과 ]" userId="dd912509-a4bd-4ba4-967b-32b95c4d5286" providerId="ADAL" clId="{8466806F-E56C-44BE-8228-260595D6FD18}" dt="2023-02-11T14:57:36.819" v="400" actId="14100"/>
          <ac:grpSpMkLst>
            <pc:docMk/>
            <pc:sldMk cId="2229798769" sldId="413"/>
            <ac:grpSpMk id="12" creationId="{D9922FBD-2179-A509-7AE3-8665CEA0F341}"/>
          </ac:grpSpMkLst>
        </pc:grpChg>
        <pc:grpChg chg="add del mod">
          <ac:chgData name="오현직[ 대학원석·박사통합과정재학 / 컴퓨터학과 ]" userId="dd912509-a4bd-4ba4-967b-32b95c4d5286" providerId="ADAL" clId="{8466806F-E56C-44BE-8228-260595D6FD18}" dt="2023-02-11T15:01:44.328" v="606" actId="21"/>
          <ac:grpSpMkLst>
            <pc:docMk/>
            <pc:sldMk cId="2229798769" sldId="413"/>
            <ac:grpSpMk id="22" creationId="{164922FB-037D-106F-093E-924965A1DB7E}"/>
          </ac:grpSpMkLst>
        </pc:grpChg>
        <pc:picChg chg="add mod modCrop">
          <ac:chgData name="오현직[ 대학원석·박사통합과정재학 / 컴퓨터학과 ]" userId="dd912509-a4bd-4ba4-967b-32b95c4d5286" providerId="ADAL" clId="{8466806F-E56C-44BE-8228-260595D6FD18}" dt="2023-02-11T14:57:24.624" v="394" actId="164"/>
          <ac:picMkLst>
            <pc:docMk/>
            <pc:sldMk cId="2229798769" sldId="413"/>
            <ac:picMk id="6" creationId="{DB822EBB-34DC-AACA-B144-78A12596C331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5:00:21.544" v="542" actId="1076"/>
          <ac:picMkLst>
            <pc:docMk/>
            <pc:sldMk cId="2229798769" sldId="413"/>
            <ac:picMk id="10" creationId="{B92F3D9C-AFD8-E719-0FEE-6C880907954E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1T15:00:45.181" v="554" actId="164"/>
          <ac:picMkLst>
            <pc:docMk/>
            <pc:sldMk cId="2229798769" sldId="413"/>
            <ac:picMk id="11" creationId="{2909B5CE-6B63-B123-79CE-A1100D73D514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5:00:21.544" v="542" actId="1076"/>
          <ac:picMkLst>
            <pc:docMk/>
            <pc:sldMk cId="2229798769" sldId="413"/>
            <ac:picMk id="18" creationId="{2C86A803-4333-2FD6-B174-9B3AB6AAFBAA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1T15:00:45.181" v="554" actId="164"/>
          <ac:picMkLst>
            <pc:docMk/>
            <pc:sldMk cId="2229798769" sldId="413"/>
            <ac:picMk id="21" creationId="{74D1F0D0-7793-3F7E-48B2-AD029033972E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8466806F-E56C-44BE-8228-260595D6FD18}" dt="2023-02-14T19:29:06.239" v="1556"/>
        <pc:sldMkLst>
          <pc:docMk/>
          <pc:sldMk cId="4287920417" sldId="414"/>
        </pc:sldMkLst>
        <pc:spChg chg="del">
          <ac:chgData name="오현직[ 대학원석·박사통합과정재학 / 컴퓨터학과 ]" userId="dd912509-a4bd-4ba4-967b-32b95c4d5286" providerId="ADAL" clId="{8466806F-E56C-44BE-8228-260595D6FD18}" dt="2023-02-11T15:06:24.724" v="626"/>
          <ac:spMkLst>
            <pc:docMk/>
            <pc:sldMk cId="4287920417" sldId="414"/>
            <ac:spMk id="3" creationId="{F5DEC9CC-69E7-7188-777A-723835F4FF46}"/>
          </ac:spMkLst>
        </pc:spChg>
        <pc:spChg chg="add mod topLvl">
          <ac:chgData name="오현직[ 대학원석·박사통합과정재학 / 컴퓨터학과 ]" userId="dd912509-a4bd-4ba4-967b-32b95c4d5286" providerId="ADAL" clId="{8466806F-E56C-44BE-8228-260595D6FD18}" dt="2023-02-11T15:12:47.901" v="721" actId="165"/>
          <ac:spMkLst>
            <pc:docMk/>
            <pc:sldMk cId="4287920417" sldId="414"/>
            <ac:spMk id="8" creationId="{5870DF34-12DD-92A6-0B59-E8273A3AA49E}"/>
          </ac:spMkLst>
        </pc:spChg>
        <pc:spChg chg="add mod topLvl">
          <ac:chgData name="오현직[ 대학원석·박사통합과정재학 / 컴퓨터학과 ]" userId="dd912509-a4bd-4ba4-967b-32b95c4d5286" providerId="ADAL" clId="{8466806F-E56C-44BE-8228-260595D6FD18}" dt="2023-02-11T15:12:47.901" v="721" actId="165"/>
          <ac:spMkLst>
            <pc:docMk/>
            <pc:sldMk cId="4287920417" sldId="414"/>
            <ac:spMk id="9" creationId="{BD5ACB88-7E27-52F0-EF35-112A9FC96270}"/>
          </ac:spMkLst>
        </pc:spChg>
        <pc:spChg chg="add del mod">
          <ac:chgData name="오현직[ 대학원석·박사통합과정재학 / 컴퓨터학과 ]" userId="dd912509-a4bd-4ba4-967b-32b95c4d5286" providerId="ADAL" clId="{8466806F-E56C-44BE-8228-260595D6FD18}" dt="2023-02-11T15:06:29.780" v="630" actId="478"/>
          <ac:spMkLst>
            <pc:docMk/>
            <pc:sldMk cId="4287920417" sldId="414"/>
            <ac:spMk id="13" creationId="{7A5454D5-D7FB-C250-D4E4-18F868EDFE86}"/>
          </ac:spMkLst>
        </pc:spChg>
        <pc:spChg chg="add mod topLvl">
          <ac:chgData name="오현직[ 대학원석·박사통합과정재학 / 컴퓨터학과 ]" userId="dd912509-a4bd-4ba4-967b-32b95c4d5286" providerId="ADAL" clId="{8466806F-E56C-44BE-8228-260595D6FD18}" dt="2023-02-11T15:12:47.901" v="721" actId="165"/>
          <ac:spMkLst>
            <pc:docMk/>
            <pc:sldMk cId="4287920417" sldId="414"/>
            <ac:spMk id="28" creationId="{10093D48-14CB-6F51-CC5E-240818877D2F}"/>
          </ac:spMkLst>
        </pc:spChg>
        <pc:spChg chg="del mod topLvl">
          <ac:chgData name="오현직[ 대학원석·박사통합과정재학 / 컴퓨터학과 ]" userId="dd912509-a4bd-4ba4-967b-32b95c4d5286" providerId="ADAL" clId="{8466806F-E56C-44BE-8228-260595D6FD18}" dt="2023-02-11T15:12:43.656" v="718" actId="478"/>
          <ac:spMkLst>
            <pc:docMk/>
            <pc:sldMk cId="4287920417" sldId="414"/>
            <ac:spMk id="31" creationId="{5849D7F4-1ED5-643E-318A-5FD7BBB8CA03}"/>
          </ac:spMkLst>
        </pc:spChg>
        <pc:spChg chg="del mod topLvl">
          <ac:chgData name="오현직[ 대학원석·박사통합과정재학 / 컴퓨터학과 ]" userId="dd912509-a4bd-4ba4-967b-32b95c4d5286" providerId="ADAL" clId="{8466806F-E56C-44BE-8228-260595D6FD18}" dt="2023-02-11T15:12:43.656" v="718" actId="478"/>
          <ac:spMkLst>
            <pc:docMk/>
            <pc:sldMk cId="4287920417" sldId="414"/>
            <ac:spMk id="32" creationId="{9C86A50F-189E-EE35-18DC-84660B4708F2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13:48.086" v="780" actId="1076"/>
          <ac:spMkLst>
            <pc:docMk/>
            <pc:sldMk cId="4287920417" sldId="414"/>
            <ac:spMk id="48" creationId="{AB8093D1-8B54-6040-3760-D49CA2A6B5CA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13:51.412" v="781" actId="1076"/>
          <ac:spMkLst>
            <pc:docMk/>
            <pc:sldMk cId="4287920417" sldId="414"/>
            <ac:spMk id="49" creationId="{09A6657E-5393-A374-65EC-91CABEF35DBB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1T15:19:00.302" v="874" actId="1076"/>
          <ac:spMkLst>
            <pc:docMk/>
            <pc:sldMk cId="4287920417" sldId="414"/>
            <ac:spMk id="50" creationId="{A859712F-8D26-784C-FA13-C119D87A1858}"/>
          </ac:spMkLst>
        </pc:spChg>
        <pc:grpChg chg="add del mod">
          <ac:chgData name="오현직[ 대학원석·박사통합과정재학 / 컴퓨터학과 ]" userId="dd912509-a4bd-4ba4-967b-32b95c4d5286" providerId="ADAL" clId="{8466806F-E56C-44BE-8228-260595D6FD18}" dt="2023-02-11T15:08:56.618" v="665" actId="478"/>
          <ac:grpSpMkLst>
            <pc:docMk/>
            <pc:sldMk cId="4287920417" sldId="414"/>
            <ac:grpSpMk id="5" creationId="{1864EE90-AA64-6B64-4692-DF44EB1D4281}"/>
          </ac:grpSpMkLst>
        </pc:grpChg>
        <pc:grpChg chg="add del mod">
          <ac:chgData name="오현직[ 대학원석·박사통합과정재학 / 컴퓨터학과 ]" userId="dd912509-a4bd-4ba4-967b-32b95c4d5286" providerId="ADAL" clId="{8466806F-E56C-44BE-8228-260595D6FD18}" dt="2023-02-11T15:10:42.671" v="701" actId="165"/>
          <ac:grpSpMkLst>
            <pc:docMk/>
            <pc:sldMk cId="4287920417" sldId="414"/>
            <ac:grpSpMk id="27" creationId="{27660E26-6F52-34CF-B8A3-86869FDC5E4C}"/>
          </ac:grpSpMkLst>
        </pc:grpChg>
        <pc:grpChg chg="add del mod">
          <ac:chgData name="오현직[ 대학원석·박사통합과정재학 / 컴퓨터학과 ]" userId="dd912509-a4bd-4ba4-967b-32b95c4d5286" providerId="ADAL" clId="{8466806F-E56C-44BE-8228-260595D6FD18}" dt="2023-02-11T15:09:50.699" v="694" actId="165"/>
          <ac:grpSpMkLst>
            <pc:docMk/>
            <pc:sldMk cId="4287920417" sldId="414"/>
            <ac:grpSpMk id="30" creationId="{04483A3E-102B-3F71-E809-7F336BE82EED}"/>
          </ac:grpSpMkLst>
        </pc:grpChg>
        <pc:grpChg chg="add del mod">
          <ac:chgData name="오현직[ 대학원석·박사통합과정재학 / 컴퓨터학과 ]" userId="dd912509-a4bd-4ba4-967b-32b95c4d5286" providerId="ADAL" clId="{8466806F-E56C-44BE-8228-260595D6FD18}" dt="2023-02-11T15:12:47.901" v="721" actId="165"/>
          <ac:grpSpMkLst>
            <pc:docMk/>
            <pc:sldMk cId="4287920417" sldId="414"/>
            <ac:grpSpMk id="41" creationId="{48EF5E53-9A49-DAC0-9CEC-798B44FD4E8A}"/>
          </ac:grpSpMkLst>
        </pc:grpChg>
        <pc:grpChg chg="add mod">
          <ac:chgData name="오현직[ 대학원석·박사통합과정재학 / 컴퓨터학과 ]" userId="dd912509-a4bd-4ba4-967b-32b95c4d5286" providerId="ADAL" clId="{8466806F-E56C-44BE-8228-260595D6FD18}" dt="2023-02-11T15:13:21.913" v="736" actId="1076"/>
          <ac:grpSpMkLst>
            <pc:docMk/>
            <pc:sldMk cId="4287920417" sldId="414"/>
            <ac:grpSpMk id="46" creationId="{37FDD531-FB87-FF14-2A94-D678089BAF1C}"/>
          </ac:grpSpMkLst>
        </pc:grpChg>
        <pc:grpChg chg="add mod">
          <ac:chgData name="오현직[ 대학원석·박사통합과정재학 / 컴퓨터학과 ]" userId="dd912509-a4bd-4ba4-967b-32b95c4d5286" providerId="ADAL" clId="{8466806F-E56C-44BE-8228-260595D6FD18}" dt="2023-02-11T15:13:29.267" v="743" actId="1076"/>
          <ac:grpSpMkLst>
            <pc:docMk/>
            <pc:sldMk cId="4287920417" sldId="414"/>
            <ac:grpSpMk id="47" creationId="{61FC4D29-1047-E9A9-8D29-592BDFBE5A64}"/>
          </ac:grpSpMkLst>
        </pc:grpChg>
        <pc:picChg chg="mod">
          <ac:chgData name="오현직[ 대학원석·박사통합과정재학 / 컴퓨터학과 ]" userId="dd912509-a4bd-4ba4-967b-32b95c4d5286" providerId="ADAL" clId="{8466806F-E56C-44BE-8228-260595D6FD18}" dt="2023-02-11T15:01:45.666" v="608"/>
          <ac:picMkLst>
            <pc:docMk/>
            <pc:sldMk cId="4287920417" sldId="414"/>
            <ac:picMk id="6" creationId="{11283564-C353-6989-E5B9-B0B72CE18A7D}"/>
          </ac:picMkLst>
        </pc:picChg>
        <pc:picChg chg="mod">
          <ac:chgData name="오현직[ 대학원석·박사통합과정재학 / 컴퓨터학과 ]" userId="dd912509-a4bd-4ba4-967b-32b95c4d5286" providerId="ADAL" clId="{8466806F-E56C-44BE-8228-260595D6FD18}" dt="2023-02-11T15:01:45.666" v="608"/>
          <ac:picMkLst>
            <pc:docMk/>
            <pc:sldMk cId="4287920417" sldId="414"/>
            <ac:picMk id="7" creationId="{049AF49A-ACB9-F323-7507-4C268E1536C3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06:27.737" v="629" actId="478"/>
          <ac:picMkLst>
            <pc:docMk/>
            <pc:sldMk cId="4287920417" sldId="414"/>
            <ac:picMk id="11" creationId="{0130ECC3-092A-5ED0-B320-172018E2C96C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07:25.467" v="648" actId="478"/>
          <ac:picMkLst>
            <pc:docMk/>
            <pc:sldMk cId="4287920417" sldId="414"/>
            <ac:picMk id="15" creationId="{19338E5D-C799-7B51-2646-2A53E609ED26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07:26.413" v="651" actId="478"/>
          <ac:picMkLst>
            <pc:docMk/>
            <pc:sldMk cId="4287920417" sldId="414"/>
            <ac:picMk id="17" creationId="{1D1A61C3-B45E-78A0-6FF0-08FCE2E2EB9E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07:26.115" v="650" actId="478"/>
          <ac:picMkLst>
            <pc:docMk/>
            <pc:sldMk cId="4287920417" sldId="414"/>
            <ac:picMk id="19" creationId="{C34D83F4-FDFE-F4A9-A339-833C0FADA872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07:25.764" v="649" actId="478"/>
          <ac:picMkLst>
            <pc:docMk/>
            <pc:sldMk cId="4287920417" sldId="414"/>
            <ac:picMk id="20" creationId="{69865BAC-3F9D-A089-DD80-A7DCA9DB9C5C}"/>
          </ac:picMkLst>
        </pc:picChg>
        <pc:picChg chg="add del mod ord topLvl">
          <ac:chgData name="오현직[ 대학원석·박사통합과정재학 / 컴퓨터학과 ]" userId="dd912509-a4bd-4ba4-967b-32b95c4d5286" providerId="ADAL" clId="{8466806F-E56C-44BE-8228-260595D6FD18}" dt="2023-02-11T15:10:55.518" v="702" actId="478"/>
          <ac:picMkLst>
            <pc:docMk/>
            <pc:sldMk cId="4287920417" sldId="414"/>
            <ac:picMk id="22" creationId="{9C763D6B-7560-7562-A2EA-EEC85605F92B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10:55.518" v="702" actId="478"/>
          <ac:picMkLst>
            <pc:docMk/>
            <pc:sldMk cId="4287920417" sldId="414"/>
            <ac:picMk id="24" creationId="{09E3F273-5074-17D2-BD61-217C4796A2F4}"/>
          </ac:picMkLst>
        </pc:picChg>
        <pc:picChg chg="add del mod topLvl">
          <ac:chgData name="오현직[ 대학원석·박사통합과정재학 / 컴퓨터학과 ]" userId="dd912509-a4bd-4ba4-967b-32b95c4d5286" providerId="ADAL" clId="{8466806F-E56C-44BE-8228-260595D6FD18}" dt="2023-02-11T15:10:55.518" v="702" actId="478"/>
          <ac:picMkLst>
            <pc:docMk/>
            <pc:sldMk cId="4287920417" sldId="414"/>
            <ac:picMk id="26" creationId="{8F2C3B95-4B62-D6B9-151A-CFCF0E7B1C92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1T15:10:55.518" v="702" actId="478"/>
          <ac:picMkLst>
            <pc:docMk/>
            <pc:sldMk cId="4287920417" sldId="414"/>
            <ac:picMk id="29" creationId="{DE5DDCCA-678B-A2C8-E211-BBA750C16DCA}"/>
          </ac:picMkLst>
        </pc:picChg>
        <pc:picChg chg="del mod topLvl">
          <ac:chgData name="오현직[ 대학원석·박사통합과정재학 / 컴퓨터학과 ]" userId="dd912509-a4bd-4ba4-967b-32b95c4d5286" providerId="ADAL" clId="{8466806F-E56C-44BE-8228-260595D6FD18}" dt="2023-02-11T15:10:56.328" v="703" actId="478"/>
          <ac:picMkLst>
            <pc:docMk/>
            <pc:sldMk cId="4287920417" sldId="414"/>
            <ac:picMk id="33" creationId="{FF45A1B3-B541-C363-29D0-0E2B266A86A4}"/>
          </ac:picMkLst>
        </pc:picChg>
        <pc:picChg chg="del mod topLvl">
          <ac:chgData name="오현직[ 대학원석·박사통합과정재학 / 컴퓨터학과 ]" userId="dd912509-a4bd-4ba4-967b-32b95c4d5286" providerId="ADAL" clId="{8466806F-E56C-44BE-8228-260595D6FD18}" dt="2023-02-11T15:10:55.518" v="702" actId="478"/>
          <ac:picMkLst>
            <pc:docMk/>
            <pc:sldMk cId="4287920417" sldId="414"/>
            <ac:picMk id="34" creationId="{452F9D8A-4CB5-4DCA-4595-E1B26DBC862D}"/>
          </ac:picMkLst>
        </pc:picChg>
        <pc:picChg chg="add mod topLvl">
          <ac:chgData name="오현직[ 대학원석·박사통합과정재학 / 컴퓨터학과 ]" userId="dd912509-a4bd-4ba4-967b-32b95c4d5286" providerId="ADAL" clId="{8466806F-E56C-44BE-8228-260595D6FD18}" dt="2023-02-11T15:13:58.110" v="785" actId="1036"/>
          <ac:picMkLst>
            <pc:docMk/>
            <pc:sldMk cId="4287920417" sldId="414"/>
            <ac:picMk id="36" creationId="{1DDADE8E-8DEF-76BC-77B1-6C2FFDEE9F0D}"/>
          </ac:picMkLst>
        </pc:picChg>
        <pc:picChg chg="add mod topLvl">
          <ac:chgData name="오현직[ 대학원석·박사통합과정재학 / 컴퓨터학과 ]" userId="dd912509-a4bd-4ba4-967b-32b95c4d5286" providerId="ADAL" clId="{8466806F-E56C-44BE-8228-260595D6FD18}" dt="2023-02-11T15:13:56.915" v="783" actId="1035"/>
          <ac:picMkLst>
            <pc:docMk/>
            <pc:sldMk cId="4287920417" sldId="414"/>
            <ac:picMk id="38" creationId="{31F1B3AA-4611-1EB3-AF6A-3A906EC49A2A}"/>
          </ac:picMkLst>
        </pc:picChg>
        <pc:picChg chg="add mod topLvl">
          <ac:chgData name="오현직[ 대학원석·박사통합과정재학 / 컴퓨터학과 ]" userId="dd912509-a4bd-4ba4-967b-32b95c4d5286" providerId="ADAL" clId="{8466806F-E56C-44BE-8228-260595D6FD18}" dt="2023-02-11T15:13:59.245" v="786" actId="1036"/>
          <ac:picMkLst>
            <pc:docMk/>
            <pc:sldMk cId="4287920417" sldId="414"/>
            <ac:picMk id="40" creationId="{DD137053-2CD6-55F4-7ED9-25148209D3F1}"/>
          </ac:picMkLst>
        </pc:picChg>
        <pc:picChg chg="add mod ord">
          <ac:chgData name="오현직[ 대학원석·박사통합과정재학 / 컴퓨터학과 ]" userId="dd912509-a4bd-4ba4-967b-32b95c4d5286" providerId="ADAL" clId="{8466806F-E56C-44BE-8228-260595D6FD18}" dt="2023-02-11T15:13:20.734" v="735" actId="164"/>
          <ac:picMkLst>
            <pc:docMk/>
            <pc:sldMk cId="4287920417" sldId="414"/>
            <ac:picMk id="42" creationId="{0FC3D267-0136-0043-F2BB-0FDA8BBE4B71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5:13:24.717" v="739" actId="164"/>
          <ac:picMkLst>
            <pc:docMk/>
            <pc:sldMk cId="4287920417" sldId="414"/>
            <ac:picMk id="43" creationId="{16465EB1-C95C-6907-01AE-E4D9C80BCF90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5:13:20.734" v="735" actId="164"/>
          <ac:picMkLst>
            <pc:docMk/>
            <pc:sldMk cId="4287920417" sldId="414"/>
            <ac:picMk id="44" creationId="{D5478FE2-8CBD-7003-F582-86C7B5A742A4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1T15:13:24.717" v="739" actId="164"/>
          <ac:picMkLst>
            <pc:docMk/>
            <pc:sldMk cId="4287920417" sldId="414"/>
            <ac:picMk id="45" creationId="{4AF157FE-83B2-3721-E849-2951F96B5D15}"/>
          </ac:picMkLst>
        </pc:picChg>
      </pc:sldChg>
      <pc:sldChg chg="modSp new mod ord">
        <pc:chgData name="오현직[ 대학원석·박사통합과정재학 / 컴퓨터학과 ]" userId="dd912509-a4bd-4ba4-967b-32b95c4d5286" providerId="ADAL" clId="{8466806F-E56C-44BE-8228-260595D6FD18}" dt="2023-02-14T16:38:34.594" v="1084" actId="20577"/>
        <pc:sldMkLst>
          <pc:docMk/>
          <pc:sldMk cId="1006544005" sldId="415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6:30:54.663" v="887" actId="20577"/>
          <ac:spMkLst>
            <pc:docMk/>
            <pc:sldMk cId="1006544005" sldId="415"/>
            <ac:spMk id="2" creationId="{E730A1AF-F182-71BE-A9D6-71145A424E36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16:38:34.594" v="1084" actId="20577"/>
          <ac:spMkLst>
            <pc:docMk/>
            <pc:sldMk cId="1006544005" sldId="415"/>
            <ac:spMk id="3" creationId="{7DAEBCBD-A4AE-64E2-B97D-6F8358EA20AB}"/>
          </ac:spMkLst>
        </pc:spChg>
      </pc:sldChg>
      <pc:sldChg chg="addSp delSp modSp new mod ord">
        <pc:chgData name="오현직[ 대학원석·박사통합과정재학 / 컴퓨터학과 ]" userId="dd912509-a4bd-4ba4-967b-32b95c4d5286" providerId="ADAL" clId="{8466806F-E56C-44BE-8228-260595D6FD18}" dt="2023-02-14T19:02:47.722" v="1464"/>
        <pc:sldMkLst>
          <pc:docMk/>
          <pc:sldMk cId="3931201712" sldId="416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6:38:40.568" v="1106" actId="20577"/>
          <ac:spMkLst>
            <pc:docMk/>
            <pc:sldMk cId="3931201712" sldId="416"/>
            <ac:spMk id="2" creationId="{C7FA40E9-9314-8275-13AF-9C018607D7EA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16:38:46.581" v="1124" actId="20577"/>
          <ac:spMkLst>
            <pc:docMk/>
            <pc:sldMk cId="3931201712" sldId="416"/>
            <ac:spMk id="3" creationId="{E4D46DF4-E634-5B5A-0654-114706E24A22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8:22:36.091" v="1457" actId="1076"/>
          <ac:spMkLst>
            <pc:docMk/>
            <pc:sldMk cId="3931201712" sldId="416"/>
            <ac:spMk id="11" creationId="{266B557E-ADC7-777A-5F26-86310222644C}"/>
          </ac:spMkLst>
        </pc:spChg>
        <pc:graphicFrameChg chg="add mod modGraphic">
          <ac:chgData name="오현직[ 대학원석·박사통합과정재학 / 컴퓨터학과 ]" userId="dd912509-a4bd-4ba4-967b-32b95c4d5286" providerId="ADAL" clId="{8466806F-E56C-44BE-8228-260595D6FD18}" dt="2023-02-14T18:16:40.565" v="1344" actId="404"/>
          <ac:graphicFrameMkLst>
            <pc:docMk/>
            <pc:sldMk cId="3931201712" sldId="416"/>
            <ac:graphicFrameMk id="5" creationId="{F60D9175-C5C9-B548-F920-C4CF13A517CF}"/>
          </ac:graphicFrameMkLst>
        </pc:graphicFrameChg>
        <pc:graphicFrameChg chg="add del mod">
          <ac:chgData name="오현직[ 대학원석·박사통합과정재학 / 컴퓨터학과 ]" userId="dd912509-a4bd-4ba4-967b-32b95c4d5286" providerId="ADAL" clId="{8466806F-E56C-44BE-8228-260595D6FD18}" dt="2023-02-14T16:40:35.282" v="1245"/>
          <ac:graphicFrameMkLst>
            <pc:docMk/>
            <pc:sldMk cId="3931201712" sldId="416"/>
            <ac:graphicFrameMk id="6" creationId="{B64FF672-1735-8741-65F0-AD507D510CBF}"/>
          </ac:graphicFrameMkLst>
        </pc:graphicFrameChg>
        <pc:graphicFrameChg chg="add del mod modGraphic">
          <ac:chgData name="오현직[ 대학원석·박사통합과정재학 / 컴퓨터학과 ]" userId="dd912509-a4bd-4ba4-967b-32b95c4d5286" providerId="ADAL" clId="{8466806F-E56C-44BE-8228-260595D6FD18}" dt="2023-02-14T16:47:02.760" v="1343" actId="478"/>
          <ac:graphicFrameMkLst>
            <pc:docMk/>
            <pc:sldMk cId="3931201712" sldId="416"/>
            <ac:graphicFrameMk id="7" creationId="{71007E0C-7F18-0E03-B848-6CA2523B73BA}"/>
          </ac:graphicFrameMkLst>
        </pc:graphicFrameChg>
        <pc:picChg chg="add mod modCrop">
          <ac:chgData name="오현직[ 대학원석·박사통합과정재학 / 컴퓨터학과 ]" userId="dd912509-a4bd-4ba4-967b-32b95c4d5286" providerId="ADAL" clId="{8466806F-E56C-44BE-8228-260595D6FD18}" dt="2023-02-14T18:21:01.936" v="1357" actId="732"/>
          <ac:picMkLst>
            <pc:docMk/>
            <pc:sldMk cId="3931201712" sldId="416"/>
            <ac:picMk id="8" creationId="{96A97F5B-B903-412D-8B12-B51C839CAB37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4T18:21:09.921" v="1360" actId="1076"/>
          <ac:picMkLst>
            <pc:docMk/>
            <pc:sldMk cId="3931201712" sldId="416"/>
            <ac:picMk id="9" creationId="{35E62388-C54E-4861-F9D6-AC06B3B7E0A0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4T18:21:11.301" v="1361" actId="1076"/>
          <ac:picMkLst>
            <pc:docMk/>
            <pc:sldMk cId="3931201712" sldId="416"/>
            <ac:picMk id="10" creationId="{00EB013D-6538-7D8C-ED81-444069D3479E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8466806F-E56C-44BE-8228-260595D6FD18}" dt="2023-02-14T19:29:06.239" v="1556"/>
        <pc:sldMkLst>
          <pc:docMk/>
          <pc:sldMk cId="2393136777" sldId="417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8:22:00.672" v="1376" actId="20577"/>
          <ac:spMkLst>
            <pc:docMk/>
            <pc:sldMk cId="2393136777" sldId="417"/>
            <ac:spMk id="2" creationId="{CD5CB25B-1B66-A9DA-46B3-0993FF51792E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19:24:18.095" v="1500"/>
          <ac:spMkLst>
            <pc:docMk/>
            <pc:sldMk cId="2393136777" sldId="417"/>
            <ac:spMk id="3" creationId="{A7A0A6C9-0CF0-E0B9-6A32-4F1E92791376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9:24:20.960" v="1501"/>
          <ac:spMkLst>
            <pc:docMk/>
            <pc:sldMk cId="2393136777" sldId="417"/>
            <ac:spMk id="8" creationId="{F36BA57E-1DD8-268C-4B7A-E8D0F5950EFF}"/>
          </ac:spMkLst>
        </pc:spChg>
        <pc:picChg chg="add del mod">
          <ac:chgData name="오현직[ 대학원석·박사통합과정재학 / 컴퓨터학과 ]" userId="dd912509-a4bd-4ba4-967b-32b95c4d5286" providerId="ADAL" clId="{8466806F-E56C-44BE-8228-260595D6FD18}" dt="2023-02-14T18:20:30.199" v="1348" actId="21"/>
          <ac:picMkLst>
            <pc:docMk/>
            <pc:sldMk cId="2393136777" sldId="417"/>
            <ac:picMk id="6" creationId="{FA3E73BF-5CC2-AAB4-1AB4-E4929B876D67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19:24:20.960" v="1501"/>
          <ac:picMkLst>
            <pc:docMk/>
            <pc:sldMk cId="2393136777" sldId="417"/>
            <ac:picMk id="7" creationId="{AF188216-03FC-BBC9-3BA8-CE79030A82CC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8466806F-E56C-44BE-8228-260595D6FD18}" dt="2023-02-14T23:13:25.056" v="2162" actId="20577"/>
        <pc:sldMkLst>
          <pc:docMk/>
          <pc:sldMk cId="2513052145" sldId="418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2:59:28.350" v="1671" actId="20577"/>
          <ac:spMkLst>
            <pc:docMk/>
            <pc:sldMk cId="2513052145" sldId="418"/>
            <ac:spMk id="2" creationId="{3872D9F8-729F-D76E-10CE-F5C9DB358E3F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23:00:19.690" v="1692" actId="14100"/>
          <ac:spMkLst>
            <pc:docMk/>
            <pc:sldMk cId="2513052145" sldId="418"/>
            <ac:spMk id="3" creationId="{E2476225-8BD3-E104-CEB1-C78FA52845B9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23:13:25.056" v="2162" actId="20577"/>
          <ac:spMkLst>
            <pc:docMk/>
            <pc:sldMk cId="2513052145" sldId="418"/>
            <ac:spMk id="7" creationId="{6453E90F-65CE-D36D-8603-396FF7B3DBB7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23:00:54.174" v="1706" actId="1076"/>
          <ac:spMkLst>
            <pc:docMk/>
            <pc:sldMk cId="2513052145" sldId="418"/>
            <ac:spMk id="8" creationId="{C694EB34-20F3-738E-FD6B-AF0C405229C3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23:01:08.375" v="1734" actId="1076"/>
          <ac:spMkLst>
            <pc:docMk/>
            <pc:sldMk cId="2513052145" sldId="418"/>
            <ac:spMk id="9" creationId="{11FC780D-1888-66F8-C7F0-7333A1E79511}"/>
          </ac:spMkLst>
        </pc:spChg>
        <pc:picChg chg="add mod">
          <ac:chgData name="오현직[ 대학원석·박사통합과정재학 / 컴퓨터학과 ]" userId="dd912509-a4bd-4ba4-967b-32b95c4d5286" providerId="ADAL" clId="{8466806F-E56C-44BE-8228-260595D6FD18}" dt="2023-02-14T23:00:04.002" v="1691" actId="14100"/>
          <ac:picMkLst>
            <pc:docMk/>
            <pc:sldMk cId="2513052145" sldId="418"/>
            <ac:picMk id="6" creationId="{A61120B4-7CD8-3F76-50D8-F188A39F16B1}"/>
          </ac:picMkLst>
        </pc:picChg>
      </pc:sldChg>
      <pc:sldChg chg="new del">
        <pc:chgData name="오현직[ 대학원석·박사통합과정재학 / 컴퓨터학과 ]" userId="dd912509-a4bd-4ba4-967b-32b95c4d5286" providerId="ADAL" clId="{8466806F-E56C-44BE-8228-260595D6FD18}" dt="2023-02-14T19:27:04.267" v="1508" actId="47"/>
        <pc:sldMkLst>
          <pc:docMk/>
          <pc:sldMk cId="2880798164" sldId="419"/>
        </pc:sldMkLst>
      </pc:sldChg>
      <pc:sldChg chg="addSp delSp modSp new mod">
        <pc:chgData name="오현직[ 대학원석·박사통합과정재학 / 컴퓨터학과 ]" userId="dd912509-a4bd-4ba4-967b-32b95c4d5286" providerId="ADAL" clId="{8466806F-E56C-44BE-8228-260595D6FD18}" dt="2023-02-14T19:28:48.701" v="1550" actId="208"/>
        <pc:sldMkLst>
          <pc:docMk/>
          <pc:sldMk cId="3230495989" sldId="420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9:27:06.287" v="1509"/>
          <ac:spMkLst>
            <pc:docMk/>
            <pc:sldMk cId="3230495989" sldId="420"/>
            <ac:spMk id="2" creationId="{39F34EA4-CB89-DE62-AF8A-219B8480229F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19:27:02.350" v="1507"/>
          <ac:spMkLst>
            <pc:docMk/>
            <pc:sldMk cId="3230495989" sldId="420"/>
            <ac:spMk id="3" creationId="{784360BC-552F-7F51-2FDB-ABD6AA717ED6}"/>
          </ac:spMkLst>
        </pc:spChg>
        <pc:picChg chg="add mod modCrop">
          <ac:chgData name="오현직[ 대학원석·박사통합과정재학 / 컴퓨터학과 ]" userId="dd912509-a4bd-4ba4-967b-32b95c4d5286" providerId="ADAL" clId="{8466806F-E56C-44BE-8228-260595D6FD18}" dt="2023-02-14T19:28:00.109" v="1523" actId="14100"/>
          <ac:picMkLst>
            <pc:docMk/>
            <pc:sldMk cId="3230495989" sldId="420"/>
            <ac:picMk id="6" creationId="{FE9A5897-6FDE-D39C-4457-916B156D13AB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4T19:28:01.792" v="1524" actId="1076"/>
          <ac:picMkLst>
            <pc:docMk/>
            <pc:sldMk cId="3230495989" sldId="420"/>
            <ac:picMk id="8" creationId="{741EF462-3080-E57D-DB2E-AAF3CFC8522B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4T19:28:12.407" v="1532"/>
          <ac:picMkLst>
            <pc:docMk/>
            <pc:sldMk cId="3230495989" sldId="420"/>
            <ac:picMk id="10" creationId="{37336015-7917-4872-D8B7-9821D7A70638}"/>
          </ac:picMkLst>
        </pc:picChg>
        <pc:picChg chg="add del mod">
          <ac:chgData name="오현직[ 대학원석·박사통합과정재학 / 컴퓨터학과 ]" userId="dd912509-a4bd-4ba4-967b-32b95c4d5286" providerId="ADAL" clId="{8466806F-E56C-44BE-8228-260595D6FD18}" dt="2023-02-14T19:28:12.407" v="1532"/>
          <ac:picMkLst>
            <pc:docMk/>
            <pc:sldMk cId="3230495989" sldId="420"/>
            <ac:picMk id="12" creationId="{8156D45A-5D2A-6ACC-5BEC-7E9D0214E8EC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4T19:28:45.760" v="1549" actId="1076"/>
          <ac:picMkLst>
            <pc:docMk/>
            <pc:sldMk cId="3230495989" sldId="420"/>
            <ac:picMk id="14" creationId="{AB7DA146-7447-CC4E-0346-41C66813941F}"/>
          </ac:picMkLst>
        </pc:picChg>
        <pc:picChg chg="add mod modCrop">
          <ac:chgData name="오현직[ 대학원석·박사통합과정재학 / 컴퓨터학과 ]" userId="dd912509-a4bd-4ba4-967b-32b95c4d5286" providerId="ADAL" clId="{8466806F-E56C-44BE-8228-260595D6FD18}" dt="2023-02-14T19:28:48.701" v="1550" actId="208"/>
          <ac:picMkLst>
            <pc:docMk/>
            <pc:sldMk cId="3230495989" sldId="420"/>
            <ac:picMk id="16" creationId="{EDF71F2D-FE2D-7B8A-8F69-46C862F7FBAA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8466806F-E56C-44BE-8228-260595D6FD18}" dt="2023-02-14T19:37:28.582" v="1641" actId="122"/>
        <pc:sldMkLst>
          <pc:docMk/>
          <pc:sldMk cId="2906433184" sldId="421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19:29:20.306" v="1583" actId="20577"/>
          <ac:spMkLst>
            <pc:docMk/>
            <pc:sldMk cId="2906433184" sldId="421"/>
            <ac:spMk id="2" creationId="{2C8AEA78-6364-3C41-4E00-262536F58613}"/>
          </ac:spMkLst>
        </pc:spChg>
        <pc:spChg chg="del">
          <ac:chgData name="오현직[ 대학원석·박사통합과정재학 / 컴퓨터학과 ]" userId="dd912509-a4bd-4ba4-967b-32b95c4d5286" providerId="ADAL" clId="{8466806F-E56C-44BE-8228-260595D6FD18}" dt="2023-02-14T19:30:45.851" v="1584" actId="478"/>
          <ac:spMkLst>
            <pc:docMk/>
            <pc:sldMk cId="2906433184" sldId="421"/>
            <ac:spMk id="3" creationId="{12EB6E0A-5681-30BE-F799-D116B9A562D4}"/>
          </ac:spMkLst>
        </pc:spChg>
        <pc:spChg chg="add del">
          <ac:chgData name="오현직[ 대학원석·박사통합과정재학 / 컴퓨터학과 ]" userId="dd912509-a4bd-4ba4-967b-32b95c4d5286" providerId="ADAL" clId="{8466806F-E56C-44BE-8228-260595D6FD18}" dt="2023-02-14T19:28:57.771" v="1553" actId="22"/>
          <ac:spMkLst>
            <pc:docMk/>
            <pc:sldMk cId="2906433184" sldId="421"/>
            <ac:spMk id="6" creationId="{1D48FFF0-F453-F594-644D-B8A24386B4A7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9:37:28.582" v="1641" actId="122"/>
          <ac:spMkLst>
            <pc:docMk/>
            <pc:sldMk cId="2906433184" sldId="421"/>
            <ac:spMk id="13" creationId="{1D9CFBC0-367F-28D9-DC33-E018112022B8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9:37:28.582" v="1641" actId="122"/>
          <ac:spMkLst>
            <pc:docMk/>
            <pc:sldMk cId="2906433184" sldId="421"/>
            <ac:spMk id="14" creationId="{2ECC8A6C-D9CA-B39A-6B1A-045211EDCA62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9:37:28.582" v="1641" actId="122"/>
          <ac:spMkLst>
            <pc:docMk/>
            <pc:sldMk cId="2906433184" sldId="421"/>
            <ac:spMk id="15" creationId="{9C53D156-8C07-909D-4E69-D700B5419996}"/>
          </ac:spMkLst>
        </pc:spChg>
        <pc:spChg chg="add mod">
          <ac:chgData name="오현직[ 대학원석·박사통합과정재학 / 컴퓨터학과 ]" userId="dd912509-a4bd-4ba4-967b-32b95c4d5286" providerId="ADAL" clId="{8466806F-E56C-44BE-8228-260595D6FD18}" dt="2023-02-14T19:37:28.582" v="1641" actId="122"/>
          <ac:spMkLst>
            <pc:docMk/>
            <pc:sldMk cId="2906433184" sldId="421"/>
            <ac:spMk id="16" creationId="{F3100D0D-7D4A-DBB6-1B5F-8AD8CA6153EF}"/>
          </ac:spMkLst>
        </pc:spChg>
        <pc:picChg chg="add del mod">
          <ac:chgData name="오현직[ 대학원석·박사통합과정재학 / 컴퓨터학과 ]" userId="dd912509-a4bd-4ba4-967b-32b95c4d5286" providerId="ADAL" clId="{8466806F-E56C-44BE-8228-260595D6FD18}" dt="2023-02-14T19:30:49.800" v="1588" actId="478"/>
          <ac:picMkLst>
            <pc:docMk/>
            <pc:sldMk cId="2906433184" sldId="421"/>
            <ac:picMk id="8" creationId="{AFCB5373-A635-7B51-D845-96B38024B92A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19:35:29.636" v="1590" actId="1076"/>
          <ac:picMkLst>
            <pc:docMk/>
            <pc:sldMk cId="2906433184" sldId="421"/>
            <ac:picMk id="10" creationId="{18B1A5BD-B42C-9229-E3DC-EF65C167EA68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19:36:54.358" v="1593" actId="14100"/>
          <ac:picMkLst>
            <pc:docMk/>
            <pc:sldMk cId="2906433184" sldId="421"/>
            <ac:picMk id="12" creationId="{D799F8EB-22EA-DFB0-CF5B-0D288572B4EF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8466806F-E56C-44BE-8228-260595D6FD18}" dt="2023-02-14T23:36:46.138" v="2227" actId="20577"/>
        <pc:sldMkLst>
          <pc:docMk/>
          <pc:sldMk cId="1187341210" sldId="422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36:46.138" v="2227" actId="20577"/>
          <ac:spMkLst>
            <pc:docMk/>
            <pc:sldMk cId="1187341210" sldId="422"/>
            <ac:spMk id="2" creationId="{373750D5-84D5-7561-A100-58298C6E95D7}"/>
          </ac:spMkLst>
        </pc:spChg>
        <pc:picChg chg="add del mod">
          <ac:chgData name="오현직[ 대학원석·박사통합과정재학 / 컴퓨터학과 ]" userId="dd912509-a4bd-4ba4-967b-32b95c4d5286" providerId="ADAL" clId="{8466806F-E56C-44BE-8228-260595D6FD18}" dt="2023-02-14T23:10:50.937" v="1908" actId="478"/>
          <ac:picMkLst>
            <pc:docMk/>
            <pc:sldMk cId="1187341210" sldId="422"/>
            <ac:picMk id="6" creationId="{D6F6C39A-FFD2-81DE-145A-F305A99C255C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23:28:00.242" v="2194" actId="1076"/>
          <ac:picMkLst>
            <pc:docMk/>
            <pc:sldMk cId="1187341210" sldId="422"/>
            <ac:picMk id="8" creationId="{435C7F98-529A-B83F-0623-EEC010FE8042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23:27:58.536" v="2193" actId="14100"/>
          <ac:picMkLst>
            <pc:docMk/>
            <pc:sldMk cId="1187341210" sldId="422"/>
            <ac:picMk id="10" creationId="{4A77CB53-FA28-7AF4-535E-292084B690CD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8466806F-E56C-44BE-8228-260595D6FD18}" dt="2023-02-14T23:38:08.942" v="2293" actId="14100"/>
        <pc:sldMkLst>
          <pc:docMk/>
          <pc:sldMk cId="2006214225" sldId="423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36:59.808" v="2284" actId="20577"/>
          <ac:spMkLst>
            <pc:docMk/>
            <pc:sldMk cId="2006214225" sldId="423"/>
            <ac:spMk id="2" creationId="{1B5F190F-6D3D-767E-1B4F-3E0D2793A0DE}"/>
          </ac:spMkLst>
        </pc:spChg>
        <pc:picChg chg="add mod">
          <ac:chgData name="오현직[ 대학원석·박사통합과정재학 / 컴퓨터학과 ]" userId="dd912509-a4bd-4ba4-967b-32b95c4d5286" providerId="ADAL" clId="{8466806F-E56C-44BE-8228-260595D6FD18}" dt="2023-02-14T23:38:07.001" v="2292" actId="14100"/>
          <ac:picMkLst>
            <pc:docMk/>
            <pc:sldMk cId="2006214225" sldId="423"/>
            <ac:picMk id="6" creationId="{20FF4711-4603-A5A7-75AB-0131AAE46239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23:38:08.942" v="2293" actId="14100"/>
          <ac:picMkLst>
            <pc:docMk/>
            <pc:sldMk cId="2006214225" sldId="423"/>
            <ac:picMk id="8" creationId="{D16023DD-2280-34A8-B934-D066EEA544F4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8466806F-E56C-44BE-8228-260595D6FD18}" dt="2023-02-14T23:43:37.947" v="2378" actId="1076"/>
        <pc:sldMkLst>
          <pc:docMk/>
          <pc:sldMk cId="47321262" sldId="424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42:31.011" v="2302" actId="20577"/>
          <ac:spMkLst>
            <pc:docMk/>
            <pc:sldMk cId="47321262" sldId="424"/>
            <ac:spMk id="2" creationId="{336575E0-C465-1B8A-8605-8C70545AC9E8}"/>
          </ac:spMkLst>
        </pc:spChg>
        <pc:picChg chg="add mod">
          <ac:chgData name="오현직[ 대학원석·박사통합과정재학 / 컴퓨터학과 ]" userId="dd912509-a4bd-4ba4-967b-32b95c4d5286" providerId="ADAL" clId="{8466806F-E56C-44BE-8228-260595D6FD18}" dt="2023-02-14T23:43:37.947" v="2378" actId="1076"/>
          <ac:picMkLst>
            <pc:docMk/>
            <pc:sldMk cId="47321262" sldId="424"/>
            <ac:picMk id="6" creationId="{B3814333-9C02-E7BD-B724-78B0EBCD6781}"/>
          </ac:picMkLst>
        </pc:picChg>
        <pc:picChg chg="add mod">
          <ac:chgData name="오현직[ 대학원석·박사통합과정재학 / 컴퓨터학과 ]" userId="dd912509-a4bd-4ba4-967b-32b95c4d5286" providerId="ADAL" clId="{8466806F-E56C-44BE-8228-260595D6FD18}" dt="2023-02-14T23:43:36.605" v="2377" actId="1076"/>
          <ac:picMkLst>
            <pc:docMk/>
            <pc:sldMk cId="47321262" sldId="424"/>
            <ac:picMk id="8" creationId="{DA1E26E8-34D5-C0CB-F6B5-96491AE011DD}"/>
          </ac:picMkLst>
        </pc:picChg>
      </pc:sldChg>
      <pc:sldChg chg="modSp new mod">
        <pc:chgData name="오현직[ 대학원석·박사통합과정재학 / 컴퓨터학과 ]" userId="dd912509-a4bd-4ba4-967b-32b95c4d5286" providerId="ADAL" clId="{8466806F-E56C-44BE-8228-260595D6FD18}" dt="2023-02-14T23:44:11.443" v="2462" actId="20577"/>
        <pc:sldMkLst>
          <pc:docMk/>
          <pc:sldMk cId="1330110398" sldId="425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42:40.993" v="2313" actId="20577"/>
          <ac:spMkLst>
            <pc:docMk/>
            <pc:sldMk cId="1330110398" sldId="425"/>
            <ac:spMk id="2" creationId="{2E19AF46-F9A0-5DC2-8EB1-E3D2926DD157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23:44:11.443" v="2462" actId="20577"/>
          <ac:spMkLst>
            <pc:docMk/>
            <pc:sldMk cId="1330110398" sldId="425"/>
            <ac:spMk id="3" creationId="{15C759AE-53BC-279E-E02C-86220A5189F0}"/>
          </ac:spMkLst>
        </pc:spChg>
      </pc:sldChg>
      <pc:sldChg chg="modSp new mod">
        <pc:chgData name="오현직[ 대학원석·박사통합과정재학 / 컴퓨터학과 ]" userId="dd912509-a4bd-4ba4-967b-32b95c4d5286" providerId="ADAL" clId="{8466806F-E56C-44BE-8228-260595D6FD18}" dt="2023-02-14T23:55:03.208" v="2967" actId="20577"/>
        <pc:sldMkLst>
          <pc:docMk/>
          <pc:sldMk cId="506281970" sldId="426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44:20.192" v="2469" actId="20577"/>
          <ac:spMkLst>
            <pc:docMk/>
            <pc:sldMk cId="506281970" sldId="426"/>
            <ac:spMk id="2" creationId="{80BAED54-FE40-CD7A-409E-65B44DDEACC5}"/>
          </ac:spMkLst>
        </pc:spChg>
        <pc:spChg chg="mod">
          <ac:chgData name="오현직[ 대학원석·박사통합과정재학 / 컴퓨터학과 ]" userId="dd912509-a4bd-4ba4-967b-32b95c4d5286" providerId="ADAL" clId="{8466806F-E56C-44BE-8228-260595D6FD18}" dt="2023-02-14T23:55:03.208" v="2967" actId="20577"/>
          <ac:spMkLst>
            <pc:docMk/>
            <pc:sldMk cId="506281970" sldId="426"/>
            <ac:spMk id="3" creationId="{0340BFF8-6BAC-EAFA-0202-353DF008BC96}"/>
          </ac:spMkLst>
        </pc:spChg>
      </pc:sldChg>
      <pc:sldChg chg="new del">
        <pc:chgData name="오현직[ 대학원석·박사통합과정재학 / 컴퓨터학과 ]" userId="dd912509-a4bd-4ba4-967b-32b95c4d5286" providerId="ADAL" clId="{8466806F-E56C-44BE-8228-260595D6FD18}" dt="2023-02-14T23:45:53.796" v="2582" actId="47"/>
        <pc:sldMkLst>
          <pc:docMk/>
          <pc:sldMk cId="1946598953" sldId="427"/>
        </pc:sldMkLst>
      </pc:sldChg>
      <pc:sldChg chg="modSp add mod">
        <pc:chgData name="오현직[ 대학원석·박사통합과정재학 / 컴퓨터학과 ]" userId="dd912509-a4bd-4ba4-967b-32b95c4d5286" providerId="ADAL" clId="{8466806F-E56C-44BE-8228-260595D6FD18}" dt="2023-02-14T23:49:56.745" v="2853" actId="113"/>
        <pc:sldMkLst>
          <pc:docMk/>
          <pc:sldMk cId="3852022504" sldId="427"/>
        </pc:sldMkLst>
        <pc:spChg chg="mod">
          <ac:chgData name="오현직[ 대학원석·박사통합과정재학 / 컴퓨터학과 ]" userId="dd912509-a4bd-4ba4-967b-32b95c4d5286" providerId="ADAL" clId="{8466806F-E56C-44BE-8228-260595D6FD18}" dt="2023-02-14T23:46:21.298" v="2590" actId="20577"/>
          <ac:spMkLst>
            <pc:docMk/>
            <pc:sldMk cId="3852022504" sldId="427"/>
            <ac:spMk id="2" creationId="{572B9AA6-F44B-1986-B147-483FC3FB0EED}"/>
          </ac:spMkLst>
        </pc:spChg>
        <pc:graphicFrameChg chg="modGraphic">
          <ac:chgData name="오현직[ 대학원석·박사통합과정재학 / 컴퓨터학과 ]" userId="dd912509-a4bd-4ba4-967b-32b95c4d5286" providerId="ADAL" clId="{8466806F-E56C-44BE-8228-260595D6FD18}" dt="2023-02-14T23:48:54.413" v="2769" actId="113"/>
          <ac:graphicFrameMkLst>
            <pc:docMk/>
            <pc:sldMk cId="3852022504" sldId="427"/>
            <ac:graphicFrameMk id="6" creationId="{0C94D620-484C-CB7B-A301-8FCAEB5A622C}"/>
          </ac:graphicFrameMkLst>
        </pc:graphicFrameChg>
        <pc:graphicFrameChg chg="mod modGraphic">
          <ac:chgData name="오현직[ 대학원석·박사통합과정재학 / 컴퓨터학과 ]" userId="dd912509-a4bd-4ba4-967b-32b95c4d5286" providerId="ADAL" clId="{8466806F-E56C-44BE-8228-260595D6FD18}" dt="2023-02-14T23:49:56.745" v="2853" actId="113"/>
          <ac:graphicFrameMkLst>
            <pc:docMk/>
            <pc:sldMk cId="3852022504" sldId="427"/>
            <ac:graphicFrameMk id="7" creationId="{04A41CCF-6FC0-A74A-6669-402620295198}"/>
          </ac:graphicFrameMkLst>
        </pc:graphicFrameChg>
      </pc:sldChg>
    </pc:docChg>
  </pc:docChgLst>
  <pc:docChgLst>
    <pc:chgData name="오현직[ 대학원석·박사통합과정재학 / 컴퓨터학과 ]" userId="dd912509-a4bd-4ba4-967b-32b95c4d5286" providerId="ADAL" clId="{23117B2E-6C0C-466C-B671-848F942382A5}"/>
    <pc:docChg chg="undo custSel addSld delSld modSld sldOrd">
      <pc:chgData name="오현직[ 대학원석·박사통합과정재학 / 컴퓨터학과 ]" userId="dd912509-a4bd-4ba4-967b-32b95c4d5286" providerId="ADAL" clId="{23117B2E-6C0C-466C-B671-848F942382A5}" dt="2022-06-09T01:07:41.580" v="1371" actId="47"/>
      <pc:docMkLst>
        <pc:docMk/>
      </pc:docMkLst>
      <pc:sldChg chg="modSp mod">
        <pc:chgData name="오현직[ 대학원석·박사통합과정재학 / 컴퓨터학과 ]" userId="dd912509-a4bd-4ba4-967b-32b95c4d5286" providerId="ADAL" clId="{23117B2E-6C0C-466C-B671-848F942382A5}" dt="2022-06-09T00:19:25.734" v="6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0:19:25.734" v="6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23117B2E-6C0C-466C-B671-848F942382A5}" dt="2022-06-09T00:19:57.407" v="18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0:19:57.407" v="18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23117B2E-6C0C-466C-B671-848F942382A5}" dt="2022-06-09T01:04:26.452" v="1162" actId="47"/>
        <pc:sldMkLst>
          <pc:docMk/>
          <pc:sldMk cId="4010617806" sldId="291"/>
        </pc:sldMkLst>
      </pc:sldChg>
      <pc:sldChg chg="del">
        <pc:chgData name="오현직[ 대학원석·박사통합과정재학 / 컴퓨터학과 ]" userId="dd912509-a4bd-4ba4-967b-32b95c4d5286" providerId="ADAL" clId="{23117B2E-6C0C-466C-B671-848F942382A5}" dt="2022-06-09T01:04:29.371" v="1163" actId="47"/>
        <pc:sldMkLst>
          <pc:docMk/>
          <pc:sldMk cId="985684436" sldId="292"/>
        </pc:sldMkLst>
      </pc:sldChg>
      <pc:sldChg chg="addSp modSp mod ord">
        <pc:chgData name="오현직[ 대학원석·박사통합과정재학 / 컴퓨터학과 ]" userId="dd912509-a4bd-4ba4-967b-32b95c4d5286" providerId="ADAL" clId="{23117B2E-6C0C-466C-B671-848F942382A5}" dt="2022-06-09T01:00:03.598" v="845" actId="20577"/>
        <pc:sldMkLst>
          <pc:docMk/>
          <pc:sldMk cId="1142959515" sldId="294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1:00:03.598" v="845" actId="20577"/>
          <ac:spMkLst>
            <pc:docMk/>
            <pc:sldMk cId="1142959515" sldId="294"/>
            <ac:spMk id="3" creationId="{0B3BA85B-B6B3-7404-3F81-74F729CD8376}"/>
          </ac:spMkLst>
        </pc:spChg>
        <pc:picChg chg="add mod">
          <ac:chgData name="오현직[ 대학원석·박사통합과정재학 / 컴퓨터학과 ]" userId="dd912509-a4bd-4ba4-967b-32b95c4d5286" providerId="ADAL" clId="{23117B2E-6C0C-466C-B671-848F942382A5}" dt="2022-06-09T00:57:49.580" v="546" actId="1076"/>
          <ac:picMkLst>
            <pc:docMk/>
            <pc:sldMk cId="1142959515" sldId="294"/>
            <ac:picMk id="6" creationId="{A7977407-2EDE-3448-8A74-46C9C113E5C9}"/>
          </ac:picMkLst>
        </pc:picChg>
        <pc:picChg chg="add mod">
          <ac:chgData name="오현직[ 대학원석·박사통합과정재학 / 컴퓨터학과 ]" userId="dd912509-a4bd-4ba4-967b-32b95c4d5286" providerId="ADAL" clId="{23117B2E-6C0C-466C-B671-848F942382A5}" dt="2022-06-09T00:58:17.682" v="550" actId="1076"/>
          <ac:picMkLst>
            <pc:docMk/>
            <pc:sldMk cId="1142959515" sldId="294"/>
            <ac:picMk id="8" creationId="{3B36104F-F518-0DA1-1417-9B1306E061C8}"/>
          </ac:picMkLst>
        </pc:picChg>
      </pc:sldChg>
      <pc:sldChg chg="del">
        <pc:chgData name="오현직[ 대학원석·박사통합과정재학 / 컴퓨터학과 ]" userId="dd912509-a4bd-4ba4-967b-32b95c4d5286" providerId="ADAL" clId="{23117B2E-6C0C-466C-B671-848F942382A5}" dt="2022-06-09T01:05:21.996" v="1219" actId="47"/>
        <pc:sldMkLst>
          <pc:docMk/>
          <pc:sldMk cId="1183582012" sldId="295"/>
        </pc:sldMkLst>
      </pc:sldChg>
      <pc:sldChg chg="addSp modSp mod ord">
        <pc:chgData name="오현직[ 대학원석·박사통합과정재학 / 컴퓨터학과 ]" userId="dd912509-a4bd-4ba4-967b-32b95c4d5286" providerId="ADAL" clId="{23117B2E-6C0C-466C-B671-848F942382A5}" dt="2022-06-09T00:57:01.021" v="493" actId="1582"/>
        <pc:sldMkLst>
          <pc:docMk/>
          <pc:sldMk cId="4229395192" sldId="296"/>
        </pc:sldMkLst>
        <pc:spChg chg="add mod">
          <ac:chgData name="오현직[ 대학원석·박사통합과정재학 / 컴퓨터학과 ]" userId="dd912509-a4bd-4ba4-967b-32b95c4d5286" providerId="ADAL" clId="{23117B2E-6C0C-466C-B671-848F942382A5}" dt="2022-06-09T00:57:01.021" v="493" actId="1582"/>
          <ac:spMkLst>
            <pc:docMk/>
            <pc:sldMk cId="4229395192" sldId="296"/>
            <ac:spMk id="3" creationId="{F3124FC5-13C7-A7E2-F063-4CA0C0B16B32}"/>
          </ac:spMkLst>
        </pc:spChg>
      </pc:sldChg>
      <pc:sldChg chg="del">
        <pc:chgData name="오현직[ 대학원석·박사통합과정재학 / 컴퓨터학과 ]" userId="dd912509-a4bd-4ba4-967b-32b95c4d5286" providerId="ADAL" clId="{23117B2E-6C0C-466C-B671-848F942382A5}" dt="2022-06-09T00:20:41.233" v="19" actId="47"/>
        <pc:sldMkLst>
          <pc:docMk/>
          <pc:sldMk cId="1355183427" sldId="297"/>
        </pc:sldMkLst>
      </pc:sldChg>
      <pc:sldChg chg="del">
        <pc:chgData name="오현직[ 대학원석·박사통합과정재학 / 컴퓨터학과 ]" userId="dd912509-a4bd-4ba4-967b-32b95c4d5286" providerId="ADAL" clId="{23117B2E-6C0C-466C-B671-848F942382A5}" dt="2022-06-09T00:20:41.233" v="19" actId="47"/>
        <pc:sldMkLst>
          <pc:docMk/>
          <pc:sldMk cId="1026612729" sldId="298"/>
        </pc:sldMkLst>
      </pc:sldChg>
      <pc:sldChg chg="modSp mod">
        <pc:chgData name="오현직[ 대학원석·박사통합과정재학 / 컴퓨터학과 ]" userId="dd912509-a4bd-4ba4-967b-32b95c4d5286" providerId="ADAL" clId="{23117B2E-6C0C-466C-B671-848F942382A5}" dt="2022-06-09T01:05:10.670" v="1218" actId="20577"/>
        <pc:sldMkLst>
          <pc:docMk/>
          <pc:sldMk cId="2471834213" sldId="299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1:05:10.670" v="1218" actId="20577"/>
          <ac:spMkLst>
            <pc:docMk/>
            <pc:sldMk cId="2471834213" sldId="299"/>
            <ac:spMk id="3" creationId="{EB3CDC8E-0885-D0E6-CCE6-00143B67D93C}"/>
          </ac:spMkLst>
        </pc:spChg>
      </pc:sldChg>
      <pc:sldChg chg="ord">
        <pc:chgData name="오현직[ 대학원석·박사통합과정재학 / 컴퓨터학과 ]" userId="dd912509-a4bd-4ba4-967b-32b95c4d5286" providerId="ADAL" clId="{23117B2E-6C0C-466C-B671-848F942382A5}" dt="2022-06-09T01:04:41.298" v="1167"/>
        <pc:sldMkLst>
          <pc:docMk/>
          <pc:sldMk cId="2181336818" sldId="300"/>
        </pc:sldMkLst>
      </pc:sldChg>
      <pc:sldChg chg="addSp delSp modSp new mod">
        <pc:chgData name="오현직[ 대학원석·박사통합과정재학 / 컴퓨터학과 ]" userId="dd912509-a4bd-4ba4-967b-32b95c4d5286" providerId="ADAL" clId="{23117B2E-6C0C-466C-B671-848F942382A5}" dt="2022-06-09T00:56:41.085" v="487" actId="207"/>
        <pc:sldMkLst>
          <pc:docMk/>
          <pc:sldMk cId="1519862442" sldId="301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0:47:34.649" v="38" actId="20577"/>
          <ac:spMkLst>
            <pc:docMk/>
            <pc:sldMk cId="1519862442" sldId="301"/>
            <ac:spMk id="2" creationId="{ECFB05BB-2273-DD01-062D-22C2719C37B2}"/>
          </ac:spMkLst>
        </pc:spChg>
        <pc:spChg chg="del">
          <ac:chgData name="오현직[ 대학원석·박사통합과정재학 / 컴퓨터학과 ]" userId="dd912509-a4bd-4ba4-967b-32b95c4d5286" providerId="ADAL" clId="{23117B2E-6C0C-466C-B671-848F942382A5}" dt="2022-06-09T00:47:50.121" v="41" actId="478"/>
          <ac:spMkLst>
            <pc:docMk/>
            <pc:sldMk cId="1519862442" sldId="301"/>
            <ac:spMk id="3" creationId="{1BA59326-87A8-8B65-DB75-AB6A9F33E84B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0:52:46.168" v="296" actId="1076"/>
          <ac:spMkLst>
            <pc:docMk/>
            <pc:sldMk cId="1519862442" sldId="301"/>
            <ac:spMk id="7" creationId="{A610B1A3-6865-1F73-8C47-5B66DE3299C9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0:52:58.921" v="303" actId="1076"/>
          <ac:spMkLst>
            <pc:docMk/>
            <pc:sldMk cId="1519862442" sldId="301"/>
            <ac:spMk id="8" creationId="{6F544097-19C8-314B-F6E5-5B4EE2B526AE}"/>
          </ac:spMkLst>
        </pc:spChg>
        <pc:graphicFrameChg chg="add mod modGraphic">
          <ac:chgData name="오현직[ 대학원석·박사통합과정재학 / 컴퓨터학과 ]" userId="dd912509-a4bd-4ba4-967b-32b95c4d5286" providerId="ADAL" clId="{23117B2E-6C0C-466C-B671-848F942382A5}" dt="2022-06-09T00:55:58.864" v="473" actId="113"/>
          <ac:graphicFrameMkLst>
            <pc:docMk/>
            <pc:sldMk cId="1519862442" sldId="301"/>
            <ac:graphicFrameMk id="5" creationId="{F304D95E-47C9-DF84-9A79-1DBCBAC5E7CF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23117B2E-6C0C-466C-B671-848F942382A5}" dt="2022-06-09T00:56:41.085" v="487" actId="207"/>
          <ac:graphicFrameMkLst>
            <pc:docMk/>
            <pc:sldMk cId="1519862442" sldId="301"/>
            <ac:graphicFrameMk id="6" creationId="{4CB1E11A-08C7-2182-A89B-0855067B9025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23117B2E-6C0C-466C-B671-848F942382A5}" dt="2022-06-09T00:20:41.233" v="19" actId="47"/>
        <pc:sldMkLst>
          <pc:docMk/>
          <pc:sldMk cId="2042339100" sldId="301"/>
        </pc:sldMkLst>
      </pc:sldChg>
      <pc:sldChg chg="addSp delSp modSp new mod">
        <pc:chgData name="오현직[ 대학원석·박사통합과정재학 / 컴퓨터학과 ]" userId="dd912509-a4bd-4ba4-967b-32b95c4d5286" providerId="ADAL" clId="{23117B2E-6C0C-466C-B671-848F942382A5}" dt="2022-06-09T01:07:39.305" v="1370" actId="20577"/>
        <pc:sldMkLst>
          <pc:docMk/>
          <pc:sldMk cId="618354851" sldId="302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1:00:34.230" v="858" actId="20577"/>
          <ac:spMkLst>
            <pc:docMk/>
            <pc:sldMk cId="618354851" sldId="302"/>
            <ac:spMk id="2" creationId="{22283527-3E40-548D-416C-C0FC8B86C471}"/>
          </ac:spMkLst>
        </pc:spChg>
        <pc:spChg chg="mod">
          <ac:chgData name="오현직[ 대학원석·박사통합과정재학 / 컴퓨터학과 ]" userId="dd912509-a4bd-4ba4-967b-32b95c4d5286" providerId="ADAL" clId="{23117B2E-6C0C-466C-B671-848F942382A5}" dt="2022-06-09T01:07:39.305" v="1370" actId="20577"/>
          <ac:spMkLst>
            <pc:docMk/>
            <pc:sldMk cId="618354851" sldId="302"/>
            <ac:spMk id="3" creationId="{9D68EF86-6B66-9ACE-3917-5E3D156A2D1E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7" creationId="{8D193D8A-8519-E6F5-A63E-20CED624B3BC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8" creationId="{64F4A700-4E2C-7D7E-2360-5C0652D57131}"/>
          </ac:spMkLst>
        </pc:spChg>
        <pc:spChg chg="add del mod">
          <ac:chgData name="오현직[ 대학원석·박사통합과정재학 / 컴퓨터학과 ]" userId="dd912509-a4bd-4ba4-967b-32b95c4d5286" providerId="ADAL" clId="{23117B2E-6C0C-466C-B671-848F942382A5}" dt="2022-06-09T01:02:20.373" v="1006"/>
          <ac:spMkLst>
            <pc:docMk/>
            <pc:sldMk cId="618354851" sldId="302"/>
            <ac:spMk id="9" creationId="{A7210BFF-0927-DB34-B6B3-555050AAA878}"/>
          </ac:spMkLst>
        </pc:spChg>
        <pc:spChg chg="add del mod">
          <ac:chgData name="오현직[ 대학원석·박사통합과정재학 / 컴퓨터학과 ]" userId="dd912509-a4bd-4ba4-967b-32b95c4d5286" providerId="ADAL" clId="{23117B2E-6C0C-466C-B671-848F942382A5}" dt="2022-06-09T01:02:20.373" v="1006"/>
          <ac:spMkLst>
            <pc:docMk/>
            <pc:sldMk cId="618354851" sldId="302"/>
            <ac:spMk id="10" creationId="{6D4C6D29-4885-27E9-EAB4-3EF281BE525D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1" creationId="{162A7851-3EED-F1F7-4CC0-501AAF5366C9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2" creationId="{951F6BCC-581A-0110-C919-FDFC0BED09F2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3" creationId="{05E37A42-EC10-1AB7-E7EA-295AE5892FDE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4" creationId="{78BAC69C-DDD6-5140-6ADF-A118BD31A95E}"/>
          </ac:spMkLst>
        </pc:spChg>
        <pc:spChg chg="add del mod">
          <ac:chgData name="오현직[ 대학원석·박사통합과정재학 / 컴퓨터학과 ]" userId="dd912509-a4bd-4ba4-967b-32b95c4d5286" providerId="ADAL" clId="{23117B2E-6C0C-466C-B671-848F942382A5}" dt="2022-06-09T01:02:47.194" v="1074"/>
          <ac:spMkLst>
            <pc:docMk/>
            <pc:sldMk cId="618354851" sldId="302"/>
            <ac:spMk id="15" creationId="{D8DDA167-62EB-C129-7B94-9F145CCE46FD}"/>
          </ac:spMkLst>
        </pc:spChg>
        <pc:spChg chg="add del mod">
          <ac:chgData name="오현직[ 대학원석·박사통합과정재학 / 컴퓨터학과 ]" userId="dd912509-a4bd-4ba4-967b-32b95c4d5286" providerId="ADAL" clId="{23117B2E-6C0C-466C-B671-848F942382A5}" dt="2022-06-09T01:02:47.194" v="1074"/>
          <ac:spMkLst>
            <pc:docMk/>
            <pc:sldMk cId="618354851" sldId="302"/>
            <ac:spMk id="16" creationId="{7C437E6D-B524-A928-B0B3-97A6AB935EDE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7" creationId="{1E85B9F2-B5DE-1CA1-37CB-05FFE63D5D9B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spMkLst>
            <pc:docMk/>
            <pc:sldMk cId="618354851" sldId="302"/>
            <ac:spMk id="18" creationId="{55AFCE94-DE95-5626-6C8D-529039D29010}"/>
          </ac:spMkLst>
        </pc:spChg>
        <pc:grpChg chg="add mod">
          <ac:chgData name="오현직[ 대학원석·박사통합과정재학 / 컴퓨터학과 ]" userId="dd912509-a4bd-4ba4-967b-32b95c4d5286" providerId="ADAL" clId="{23117B2E-6C0C-466C-B671-848F942382A5}" dt="2022-06-09T01:06:24.525" v="1305" actId="1076"/>
          <ac:grpSpMkLst>
            <pc:docMk/>
            <pc:sldMk cId="618354851" sldId="302"/>
            <ac:grpSpMk id="19" creationId="{FDCFD600-BDF0-9BFE-F3E0-D9B20A17CF88}"/>
          </ac:grpSpMkLst>
        </pc:grpChg>
        <pc:picChg chg="add mod">
          <ac:chgData name="오현직[ 대학원석·박사통합과정재학 / 컴퓨터학과 ]" userId="dd912509-a4bd-4ba4-967b-32b95c4d5286" providerId="ADAL" clId="{23117B2E-6C0C-466C-B671-848F942382A5}" dt="2022-06-09T01:06:20.928" v="1304" actId="164"/>
          <ac:picMkLst>
            <pc:docMk/>
            <pc:sldMk cId="618354851" sldId="302"/>
            <ac:picMk id="6" creationId="{C22E5D53-008C-4DE5-34AB-0849AB03D743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23117B2E-6C0C-466C-B671-848F942382A5}" dt="2022-06-09T01:07:11.595" v="1329"/>
        <pc:sldMkLst>
          <pc:docMk/>
          <pc:sldMk cId="3301542521" sldId="303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1:07:06.239" v="1325" actId="6549"/>
          <ac:spMkLst>
            <pc:docMk/>
            <pc:sldMk cId="3301542521" sldId="303"/>
            <ac:spMk id="2" creationId="{13E9AD11-9EAB-586C-3FE1-11C8B9AD0378}"/>
          </ac:spMkLst>
        </pc:spChg>
        <pc:spChg chg="del">
          <ac:chgData name="오현직[ 대학원석·박사통합과정재학 / 컴퓨터학과 ]" userId="dd912509-a4bd-4ba4-967b-32b95c4d5286" providerId="ADAL" clId="{23117B2E-6C0C-466C-B671-848F942382A5}" dt="2022-06-09T01:03:47.991" v="1137" actId="478"/>
          <ac:spMkLst>
            <pc:docMk/>
            <pc:sldMk cId="3301542521" sldId="303"/>
            <ac:spMk id="3" creationId="{102E6F36-8C1E-2763-AA7A-E1B55E54BC38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3:54.505" v="1149" actId="1076"/>
          <ac:spMkLst>
            <pc:docMk/>
            <pc:sldMk cId="3301542521" sldId="303"/>
            <ac:spMk id="7" creationId="{B2A72191-592A-C313-439F-D906896D784F}"/>
          </ac:spMkLst>
        </pc:spChg>
        <pc:spChg chg="add mod">
          <ac:chgData name="오현직[ 대학원석·박사통합과정재학 / 컴퓨터학과 ]" userId="dd912509-a4bd-4ba4-967b-32b95c4d5286" providerId="ADAL" clId="{23117B2E-6C0C-466C-B671-848F942382A5}" dt="2022-06-09T01:04:20.771" v="1161" actId="1076"/>
          <ac:spMkLst>
            <pc:docMk/>
            <pc:sldMk cId="3301542521" sldId="303"/>
            <ac:spMk id="10" creationId="{ED37E797-63B5-3091-6990-1DE5D19B719F}"/>
          </ac:spMkLst>
        </pc:spChg>
        <pc:picChg chg="add mod">
          <ac:chgData name="오현직[ 대학원석·박사통합과정재학 / 컴퓨터학과 ]" userId="dd912509-a4bd-4ba4-967b-32b95c4d5286" providerId="ADAL" clId="{23117B2E-6C0C-466C-B671-848F942382A5}" dt="2022-06-09T01:03:46.555" v="1136" actId="1076"/>
          <ac:picMkLst>
            <pc:docMk/>
            <pc:sldMk cId="3301542521" sldId="303"/>
            <ac:picMk id="6" creationId="{D5E9EC4F-7B26-AAE5-F435-28C3A560E1A0}"/>
          </ac:picMkLst>
        </pc:picChg>
        <pc:picChg chg="add mod">
          <ac:chgData name="오현직[ 대학원석·박사통합과정재학 / 컴퓨터학과 ]" userId="dd912509-a4bd-4ba4-967b-32b95c4d5286" providerId="ADAL" clId="{23117B2E-6C0C-466C-B671-848F942382A5}" dt="2022-06-09T01:04:13.427" v="1154" actId="1076"/>
          <ac:picMkLst>
            <pc:docMk/>
            <pc:sldMk cId="3301542521" sldId="303"/>
            <ac:picMk id="9" creationId="{4D874A11-D17E-A72E-05CA-01D71F1FDFC6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23117B2E-6C0C-466C-B671-848F942382A5}" dt="2022-06-09T01:07:41.580" v="1371" actId="47"/>
        <pc:sldMkLst>
          <pc:docMk/>
          <pc:sldMk cId="2943820747" sldId="304"/>
        </pc:sldMkLst>
        <pc:spChg chg="mod">
          <ac:chgData name="오현직[ 대학원석·박사통합과정재학 / 컴퓨터학과 ]" userId="dd912509-a4bd-4ba4-967b-32b95c4d5286" providerId="ADAL" clId="{23117B2E-6C0C-466C-B671-848F942382A5}" dt="2022-06-09T01:05:31.450" v="1221"/>
          <ac:spMkLst>
            <pc:docMk/>
            <pc:sldMk cId="2943820747" sldId="304"/>
            <ac:spMk id="2" creationId="{ABDC0D03-1FF2-1207-5279-5744EA0DF1F5}"/>
          </ac:spMkLst>
        </pc:spChg>
        <pc:spChg chg="mod">
          <ac:chgData name="오현직[ 대학원석·박사통합과정재학 / 컴퓨터학과 ]" userId="dd912509-a4bd-4ba4-967b-32b95c4d5286" providerId="ADAL" clId="{23117B2E-6C0C-466C-B671-848F942382A5}" dt="2022-06-09T01:06:12.658" v="1299" actId="21"/>
          <ac:spMkLst>
            <pc:docMk/>
            <pc:sldMk cId="2943820747" sldId="304"/>
            <ac:spMk id="3" creationId="{57ACCAA8-9B15-1B14-EA83-FAD5D6C1E3F6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218C4340-BE02-41E0-98B2-5F68DCC72CFE}"/>
    <pc:docChg chg="undo custSel addSld delSld modSld sldOrd">
      <pc:chgData name="오현직[ 대학원석·박사통합과정재학 / 컴퓨터학과 ]" userId="dd912509-a4bd-4ba4-967b-32b95c4d5286" providerId="ADAL" clId="{218C4340-BE02-41E0-98B2-5F68DCC72CFE}" dt="2022-02-11T08:15:57.153" v="1282" actId="113"/>
      <pc:docMkLst>
        <pc:docMk/>
      </pc:docMkLst>
      <pc:sldChg chg="modSp mod">
        <pc:chgData name="오현직[ 대학원석·박사통합과정재학 / 컴퓨터학과 ]" userId="dd912509-a4bd-4ba4-967b-32b95c4d5286" providerId="ADAL" clId="{218C4340-BE02-41E0-98B2-5F68DCC72CFE}" dt="2022-02-11T06:40:52.337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6:40:52.337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218C4340-BE02-41E0-98B2-5F68DCC72CFE}" dt="2022-02-11T06:57:28.143" v="283" actId="47"/>
        <pc:sldMkLst>
          <pc:docMk/>
          <pc:sldMk cId="3968839881" sldId="287"/>
        </pc:sldMkLst>
      </pc:sldChg>
      <pc:sldChg chg="addSp delSp modSp del mod ord">
        <pc:chgData name="오현직[ 대학원석·박사통합과정재학 / 컴퓨터학과 ]" userId="dd912509-a4bd-4ba4-967b-32b95c4d5286" providerId="ADAL" clId="{218C4340-BE02-41E0-98B2-5F68DCC72CFE}" dt="2022-02-11T07:04:08.525" v="411" actId="47"/>
        <pc:sldMkLst>
          <pc:docMk/>
          <pc:sldMk cId="4046999727" sldId="291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5" creationId="{64CA29C0-7D05-4C1B-87D6-63A516F56D4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8" creationId="{1A5B281B-0E0F-40C0-B7E9-0BF69E4B5696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9" creationId="{EBF5B6F2-B79D-404D-A222-5A14C1D5EFA1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1" creationId="{82A7B948-955B-4D7E-AEA5-40FBAB5B30FC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3" creationId="{7B92BD83-7B42-422E-8217-BBED94B0FD4F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4" creationId="{2E84001D-E604-4234-A9B2-2BE7F24B86B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5" creationId="{0078B14C-F903-4B91-8AF8-A2F6D7FB35D7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6" creationId="{35D9BCA0-B1D0-4198-A4FE-CA553CA40571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7" creationId="{C387B2FC-17DD-4FEC-812C-E3FA7560E4B7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18" creationId="{BDB4F719-6837-4EAA-A2A2-57F8D4A1CB48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7:03:57.760" v="406" actId="21"/>
          <ac:spMkLst>
            <pc:docMk/>
            <pc:sldMk cId="4046999727" sldId="291"/>
            <ac:spMk id="20" creationId="{93102F44-D368-4920-884E-280F4EB0750D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1" creationId="{8E6C4B9E-EF00-43F2-B798-ED4075EA1391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5" creationId="{D51C17DA-5046-40A0-9989-B92D927413EB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6" creationId="{016BFEE0-5613-40EE-AB2E-96D85F810A19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7" creationId="{80F1ECBD-1E70-4E2A-B469-6635A307552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8" creationId="{5CEBD41A-A9CA-4F33-AD39-2269C20114FF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29" creationId="{D88CE65F-A5A2-4302-923F-EDF8A3DBD33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0" creationId="{A55B60EA-AD51-42D6-9F5B-70ACF2A265F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1" creationId="{207A2CDC-9806-4B2A-9BBE-A729D724A3DB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2" creationId="{88F6FFAD-9A67-46FA-AE03-ACB6D9A7DD47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3" creationId="{D2A6BF0D-D7F4-4182-A111-1F5461D2B45C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4" creationId="{6D620D6E-16B7-4998-B8CE-71056444C0C1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5" creationId="{50E38E1E-5150-4D89-8914-975EB725B6C9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6" creationId="{94534B6B-50A7-4D17-ACC1-6A8CE0F550C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spMkLst>
            <pc:docMk/>
            <pc:sldMk cId="4046999727" sldId="291"/>
            <ac:spMk id="37" creationId="{A4B84CBF-F9E1-4BD7-BA45-DAE673A47CA9}"/>
          </ac:spMkLst>
        </pc:spChg>
        <pc:grpChg chg="add del mod">
          <ac:chgData name="오현직[ 대학원석·박사통합과정재학 / 컴퓨터학과 ]" userId="dd912509-a4bd-4ba4-967b-32b95c4d5286" providerId="ADAL" clId="{218C4340-BE02-41E0-98B2-5F68DCC72CFE}" dt="2022-02-11T07:02:30.552" v="355" actId="21"/>
          <ac:grpSpMkLst>
            <pc:docMk/>
            <pc:sldMk cId="4046999727" sldId="291"/>
            <ac:grpSpMk id="6" creationId="{287EB575-46B2-454B-8F08-B92524CC3803}"/>
          </ac:grpSpMkLst>
        </pc:grpChg>
        <pc:picChg chg="add del mod">
          <ac:chgData name="오현직[ 대학원석·박사통합과정재학 / 컴퓨터학과 ]" userId="dd912509-a4bd-4ba4-967b-32b95c4d5286" providerId="ADAL" clId="{218C4340-BE02-41E0-98B2-5F68DCC72CFE}" dt="2022-02-11T06:41:28.416" v="10" actId="21"/>
          <ac:picMkLst>
            <pc:docMk/>
            <pc:sldMk cId="4046999727" sldId="291"/>
            <ac:picMk id="40" creationId="{619156BF-61CA-4B9C-B791-5F2AB3725626}"/>
          </ac:picMkLst>
        </pc:picChg>
        <pc:cxnChg chg="mod">
          <ac:chgData name="오현직[ 대학원석·박사통합과정재학 / 컴퓨터학과 ]" userId="dd912509-a4bd-4ba4-967b-32b95c4d5286" providerId="ADAL" clId="{218C4340-BE02-41E0-98B2-5F68DCC72CFE}" dt="2022-02-11T07:02:29.292" v="354" actId="164"/>
          <ac:cxnSpMkLst>
            <pc:docMk/>
            <pc:sldMk cId="4046999727" sldId="291"/>
            <ac:cxnSpMk id="38" creationId="{C3C91C8E-1900-42FD-937F-9373ACF14A3C}"/>
          </ac:cxnSpMkLst>
        </pc:cxnChg>
        <pc:cxnChg chg="mod">
          <ac:chgData name="오현직[ 대학원석·박사통합과정재학 / 컴퓨터학과 ]" userId="dd912509-a4bd-4ba4-967b-32b95c4d5286" providerId="ADAL" clId="{218C4340-BE02-41E0-98B2-5F68DCC72CFE}" dt="2022-02-11T07:02:30.552" v="355" actId="21"/>
          <ac:cxnSpMkLst>
            <pc:docMk/>
            <pc:sldMk cId="4046999727" sldId="291"/>
            <ac:cxnSpMk id="39" creationId="{CC93DB87-C716-4B33-95A0-D3D471AAFD57}"/>
          </ac:cxnSpMkLst>
        </pc:cxnChg>
      </pc:sldChg>
      <pc:sldChg chg="ord">
        <pc:chgData name="오현직[ 대학원석·박사통합과정재학 / 컴퓨터학과 ]" userId="dd912509-a4bd-4ba4-967b-32b95c4d5286" providerId="ADAL" clId="{218C4340-BE02-41E0-98B2-5F68DCC72CFE}" dt="2022-02-11T07:02:22.111" v="351"/>
        <pc:sldMkLst>
          <pc:docMk/>
          <pc:sldMk cId="3861072225" sldId="300"/>
        </pc:sldMkLst>
      </pc:sldChg>
      <pc:sldChg chg="delSp del mod ord">
        <pc:chgData name="오현직[ 대학원석·박사통합과정재학 / 컴퓨터학과 ]" userId="dd912509-a4bd-4ba4-967b-32b95c4d5286" providerId="ADAL" clId="{218C4340-BE02-41E0-98B2-5F68DCC72CFE}" dt="2022-02-11T07:22:29.231" v="1280" actId="47"/>
        <pc:sldMkLst>
          <pc:docMk/>
          <pc:sldMk cId="1343394643" sldId="305"/>
        </pc:sldMkLst>
        <pc:spChg chg="del">
          <ac:chgData name="오현직[ 대학원석·박사통합과정재학 / 컴퓨터학과 ]" userId="dd912509-a4bd-4ba4-967b-32b95c4d5286" providerId="ADAL" clId="{218C4340-BE02-41E0-98B2-5F68DCC72CFE}" dt="2022-02-11T06:54:19.491" v="270" actId="21"/>
          <ac:spMkLst>
            <pc:docMk/>
            <pc:sldMk cId="1343394643" sldId="305"/>
            <ac:spMk id="24" creationId="{8EDB49D9-1B09-49B3-9B4C-6537E36E8003}"/>
          </ac:spMkLst>
        </pc:spChg>
        <pc:grpChg chg="del">
          <ac:chgData name="오현직[ 대학원석·박사통합과정재학 / 컴퓨터학과 ]" userId="dd912509-a4bd-4ba4-967b-32b95c4d5286" providerId="ADAL" clId="{218C4340-BE02-41E0-98B2-5F68DCC72CFE}" dt="2022-02-11T06:54:50.136" v="277" actId="21"/>
          <ac:grpSpMkLst>
            <pc:docMk/>
            <pc:sldMk cId="1343394643" sldId="305"/>
            <ac:grpSpMk id="27" creationId="{4479415E-51CF-44BC-822B-0793697F80F0}"/>
          </ac:grpSpMkLst>
        </pc:grpChg>
        <pc:picChg chg="del">
          <ac:chgData name="오현직[ 대학원석·박사통합과정재학 / 컴퓨터학과 ]" userId="dd912509-a4bd-4ba4-967b-32b95c4d5286" providerId="ADAL" clId="{218C4340-BE02-41E0-98B2-5F68DCC72CFE}" dt="2022-02-11T06:55:02.976" v="280" actId="21"/>
          <ac:picMkLst>
            <pc:docMk/>
            <pc:sldMk cId="1343394643" sldId="305"/>
            <ac:picMk id="7" creationId="{89FB370D-B41A-4550-AA00-E2ECB7E985C8}"/>
          </ac:picMkLst>
        </pc:picChg>
      </pc:sldChg>
      <pc:sldChg chg="addSp delSp modSp add del mod ord">
        <pc:chgData name="오현직[ 대학원석·박사통합과정재학 / 컴퓨터학과 ]" userId="dd912509-a4bd-4ba4-967b-32b95c4d5286" providerId="ADAL" clId="{218C4340-BE02-41E0-98B2-5F68DCC72CFE}" dt="2022-02-11T07:19:08.537" v="1228" actId="20577"/>
        <pc:sldMkLst>
          <pc:docMk/>
          <pc:sldMk cId="1232290007" sldId="306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7:07:19.552" v="635" actId="20577"/>
          <ac:spMkLst>
            <pc:docMk/>
            <pc:sldMk cId="1232290007" sldId="306"/>
            <ac:spMk id="2" creationId="{3E736FDA-A4C9-44FF-B297-53930CEDCCA9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19:08.537" v="1228" actId="20577"/>
          <ac:spMkLst>
            <pc:docMk/>
            <pc:sldMk cId="1232290007" sldId="306"/>
            <ac:spMk id="3" creationId="{F2ADA36B-5CD6-4E55-A788-059D9F8605B2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7:07:23.941" v="638" actId="478"/>
          <ac:spMkLst>
            <pc:docMk/>
            <pc:sldMk cId="1232290007" sldId="306"/>
            <ac:spMk id="17" creationId="{5161B096-7767-42DB-A774-63ADF4254FAA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6:54:21.194" v="272" actId="21"/>
          <ac:spMkLst>
            <pc:docMk/>
            <pc:sldMk cId="1232290007" sldId="306"/>
            <ac:spMk id="19" creationId="{1A3DDFE4-1515-4C40-AB25-E14F9F9D9C7A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7:07:28.838" v="644" actId="478"/>
          <ac:spMkLst>
            <pc:docMk/>
            <pc:sldMk cId="1232290007" sldId="306"/>
            <ac:spMk id="21" creationId="{593CC9AB-0544-4081-8909-A30B044583A3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7:07:26.605" v="642" actId="478"/>
          <ac:spMkLst>
            <pc:docMk/>
            <pc:sldMk cId="1232290007" sldId="306"/>
            <ac:spMk id="24" creationId="{67C14888-F2A3-40AA-9789-9D102BE8D482}"/>
          </ac:spMkLst>
        </pc:spChg>
        <pc:spChg chg="del mod">
          <ac:chgData name="오현직[ 대학원석·박사통합과정재학 / 컴퓨터학과 ]" userId="dd912509-a4bd-4ba4-967b-32b95c4d5286" providerId="ADAL" clId="{218C4340-BE02-41E0-98B2-5F68DCC72CFE}" dt="2022-02-11T07:07:27.718" v="643" actId="478"/>
          <ac:spMkLst>
            <pc:docMk/>
            <pc:sldMk cId="1232290007" sldId="306"/>
            <ac:spMk id="25" creationId="{9A31245F-5014-414E-9114-A57006A9352F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7:07:29.911" v="645" actId="478"/>
          <ac:spMkLst>
            <pc:docMk/>
            <pc:sldMk cId="1232290007" sldId="306"/>
            <ac:spMk id="27" creationId="{C2AF0F89-CD83-4058-AAFB-9CE258CB0E7F}"/>
          </ac:spMkLst>
        </pc:spChg>
        <pc:grpChg chg="del">
          <ac:chgData name="오현직[ 대학원석·박사통합과정재학 / 컴퓨터학과 ]" userId="dd912509-a4bd-4ba4-967b-32b95c4d5286" providerId="ADAL" clId="{218C4340-BE02-41E0-98B2-5F68DCC72CFE}" dt="2022-02-11T07:07:22.853" v="637" actId="478"/>
          <ac:grpSpMkLst>
            <pc:docMk/>
            <pc:sldMk cId="1232290007" sldId="306"/>
            <ac:grpSpMk id="18" creationId="{817E1A03-84AC-43A3-A66F-BD2B0B3F050F}"/>
          </ac:grpSpMkLst>
        </pc:grpChg>
        <pc:graphicFrameChg chg="add del mod modGraphic">
          <ac:chgData name="오현직[ 대학원석·박사통합과정재학 / 컴퓨터학과 ]" userId="dd912509-a4bd-4ba4-967b-32b95c4d5286" providerId="ADAL" clId="{218C4340-BE02-41E0-98B2-5F68DCC72CFE}" dt="2022-02-11T07:09:33.417" v="682" actId="21"/>
          <ac:graphicFrameMkLst>
            <pc:docMk/>
            <pc:sldMk cId="1232290007" sldId="306"/>
            <ac:graphicFrameMk id="22" creationId="{367A0C46-2438-4490-AFDF-332F9443182E}"/>
          </ac:graphicFrameMkLst>
        </pc:graphicFrameChg>
        <pc:picChg chg="del">
          <ac:chgData name="오현직[ 대학원석·박사통합과정재학 / 컴퓨터학과 ]" userId="dd912509-a4bd-4ba4-967b-32b95c4d5286" providerId="ADAL" clId="{218C4340-BE02-41E0-98B2-5F68DCC72CFE}" dt="2022-02-11T07:07:24.219" v="639" actId="478"/>
          <ac:picMkLst>
            <pc:docMk/>
            <pc:sldMk cId="1232290007" sldId="306"/>
            <ac:picMk id="20" creationId="{B6E5E3E6-F1D7-485F-AA66-AF5FAD2E5A04}"/>
          </ac:picMkLst>
        </pc:picChg>
        <pc:picChg chg="del">
          <ac:chgData name="오현직[ 대학원석·박사통합과정재학 / 컴퓨터학과 ]" userId="dd912509-a4bd-4ba4-967b-32b95c4d5286" providerId="ADAL" clId="{218C4340-BE02-41E0-98B2-5F68DCC72CFE}" dt="2022-02-11T07:07:24.492" v="640" actId="478"/>
          <ac:picMkLst>
            <pc:docMk/>
            <pc:sldMk cId="1232290007" sldId="306"/>
            <ac:picMk id="23" creationId="{1647F636-F8D6-4883-9398-C22FC01A23E7}"/>
          </ac:picMkLst>
        </pc:picChg>
      </pc:sldChg>
      <pc:sldChg chg="addSp delSp modSp del mod">
        <pc:chgData name="오현직[ 대학원석·박사통합과정재학 / 컴퓨터학과 ]" userId="dd912509-a4bd-4ba4-967b-32b95c4d5286" providerId="ADAL" clId="{218C4340-BE02-41E0-98B2-5F68DCC72CFE}" dt="2022-02-11T06:53:31.789" v="256" actId="47"/>
        <pc:sldMkLst>
          <pc:docMk/>
          <pc:sldMk cId="927600931" sldId="307"/>
        </pc:sldMkLst>
        <pc:picChg chg="add del mod">
          <ac:chgData name="오현직[ 대학원석·박사통합과정재학 / 컴퓨터학과 ]" userId="dd912509-a4bd-4ba4-967b-32b95c4d5286" providerId="ADAL" clId="{218C4340-BE02-41E0-98B2-5F68DCC72CFE}" dt="2022-02-11T06:41:20.475" v="4" actId="21"/>
          <ac:picMkLst>
            <pc:docMk/>
            <pc:sldMk cId="927600931" sldId="307"/>
            <ac:picMk id="17" creationId="{BE7425A4-01B8-4AEA-97FE-CC96A2139676}"/>
          </ac:picMkLst>
        </pc:picChg>
      </pc:sldChg>
      <pc:sldChg chg="del ord">
        <pc:chgData name="오현직[ 대학원석·박사통합과정재학 / 컴퓨터학과 ]" userId="dd912509-a4bd-4ba4-967b-32b95c4d5286" providerId="ADAL" clId="{218C4340-BE02-41E0-98B2-5F68DCC72CFE}" dt="2022-02-11T07:22:28.195" v="1279" actId="47"/>
        <pc:sldMkLst>
          <pc:docMk/>
          <pc:sldMk cId="2709692204" sldId="308"/>
        </pc:sldMkLst>
      </pc:sldChg>
      <pc:sldChg chg="del">
        <pc:chgData name="오현직[ 대학원석·박사통합과정재학 / 컴퓨터학과 ]" userId="dd912509-a4bd-4ba4-967b-32b95c4d5286" providerId="ADAL" clId="{218C4340-BE02-41E0-98B2-5F68DCC72CFE}" dt="2022-02-11T06:57:29.032" v="284" actId="47"/>
        <pc:sldMkLst>
          <pc:docMk/>
          <pc:sldMk cId="4007805510" sldId="309"/>
        </pc:sldMkLst>
      </pc:sldChg>
      <pc:sldChg chg="addSp delSp modSp new mod">
        <pc:chgData name="오현직[ 대학원석·박사통합과정재학 / 컴퓨터학과 ]" userId="dd912509-a4bd-4ba4-967b-32b95c4d5286" providerId="ADAL" clId="{218C4340-BE02-41E0-98B2-5F68DCC72CFE}" dt="2022-02-11T07:02:05.283" v="345" actId="1076"/>
        <pc:sldMkLst>
          <pc:docMk/>
          <pc:sldMk cId="3383954688" sldId="310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6:41:48.590" v="60" actId="20577"/>
          <ac:spMkLst>
            <pc:docMk/>
            <pc:sldMk cId="3383954688" sldId="310"/>
            <ac:spMk id="2" creationId="{192EC75E-406A-4335-82C5-89980F0D2D2A}"/>
          </ac:spMkLst>
        </pc:spChg>
        <pc:spChg chg="del">
          <ac:chgData name="오현직[ 대학원석·박사통합과정재학 / 컴퓨터학과 ]" userId="dd912509-a4bd-4ba4-967b-32b95c4d5286" providerId="ADAL" clId="{218C4340-BE02-41E0-98B2-5F68DCC72CFE}" dt="2022-02-11T06:46:29.514" v="91"/>
          <ac:spMkLst>
            <pc:docMk/>
            <pc:sldMk cId="3383954688" sldId="310"/>
            <ac:spMk id="3" creationId="{47079AA4-E1DE-4EB5-99CC-E87B6AE466D2}"/>
          </ac:spMkLst>
        </pc:spChg>
        <pc:spChg chg="add del mod ord">
          <ac:chgData name="오현직[ 대학원석·박사통합과정재학 / 컴퓨터학과 ]" userId="dd912509-a4bd-4ba4-967b-32b95c4d5286" providerId="ADAL" clId="{218C4340-BE02-41E0-98B2-5F68DCC72CFE}" dt="2022-02-11T06:50:36.711" v="130" actId="478"/>
          <ac:spMkLst>
            <pc:docMk/>
            <pc:sldMk cId="3383954688" sldId="310"/>
            <ac:spMk id="10" creationId="{BA173F57-A9C9-4CA2-9577-B72DD873541C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6:50:22.653" v="123" actId="478"/>
          <ac:spMkLst>
            <pc:docMk/>
            <pc:sldMk cId="3383954688" sldId="310"/>
            <ac:spMk id="11" creationId="{5F844582-D78A-4529-9AA6-E74377AFA82D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6:47:27.042" v="101" actId="478"/>
          <ac:spMkLst>
            <pc:docMk/>
            <pc:sldMk cId="3383954688" sldId="310"/>
            <ac:spMk id="18" creationId="{2EBA7B24-192A-4E35-AC03-3E4BF3D1A182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25" creationId="{17314E82-D4F3-4CB1-A0AC-EC3ADF5CF17A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26" creationId="{E9EE13D3-515E-4229-BAA7-ECADB00FFE90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27" creationId="{D81DCCE8-85B1-4919-A582-3FA61CD28C28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28" creationId="{AA09C251-E0CD-47E3-A0F2-C43BE7F03F67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29" creationId="{157282EB-6C09-4319-BB0E-C6926C849D19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0" creationId="{A790A6F4-E2DF-46C7-BDAF-E17D9D94F68F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1" creationId="{AAE4EF64-C92E-46E7-B639-69DA8FB36DCD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2" creationId="{1A95D592-413E-4C33-ACFA-C7EF740FFA22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3" creationId="{486D1821-E774-4F0C-986F-E440DF063A6E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4" creationId="{AAA15C73-0C8F-4911-88F1-1AF4D3C9FBFC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5" creationId="{4F13BDD9-8AC8-4048-8247-DEF3C68A6B45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6" creationId="{A8C86383-8F8D-4124-8E16-F078F67FED78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7" creationId="{B747C48F-6B29-4714-B223-1E0D0A3A67FD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8" creationId="{72D39130-8659-4FD5-8C0D-EC2D83A78984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39" creationId="{95032E6C-5F98-4E52-8CDE-9F9A595D4CB8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0" creationId="{E360D43E-87A5-43E7-9C42-C1494CF06DFB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1" creationId="{52520221-039A-4213-AE20-506B2ED81D3D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2" creationId="{07E089E5-4826-4829-ABC7-1AAB2EE0BCD3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3" creationId="{5112F074-F1F4-474A-8288-2BB301FC4F74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4" creationId="{A471A272-CAFF-4C17-864D-835604C5197C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5" creationId="{5A5728FF-E0B9-45C0-A07B-A36A769B75C9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spMkLst>
            <pc:docMk/>
            <pc:sldMk cId="3383954688" sldId="310"/>
            <ac:spMk id="46" creationId="{3A413E2F-39F2-4013-9576-EFF5B274021B}"/>
          </ac:spMkLst>
        </pc:spChg>
        <pc:spChg chg="add del mod">
          <ac:chgData name="오현직[ 대학원석·박사통합과정재학 / 컴퓨터학과 ]" userId="dd912509-a4bd-4ba4-967b-32b95c4d5286" providerId="ADAL" clId="{218C4340-BE02-41E0-98B2-5F68DCC72CFE}" dt="2022-02-11T06:59:03.737" v="312" actId="21"/>
          <ac:spMkLst>
            <pc:docMk/>
            <pc:sldMk cId="3383954688" sldId="310"/>
            <ac:spMk id="47" creationId="{72E30F00-DACF-4BC4-BB20-40FD2C3A318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0" creationId="{5BFC1C0B-7D4E-4ABE-8A52-5136DF653531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2" creationId="{43D88229-6C3C-4A82-ADF2-98744F3EFE4B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3" creationId="{3B841455-A694-4B56-91B2-A5F310DFD580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4" creationId="{CB7E0605-0FCE-48BF-A7CF-66E6E147ED79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5" creationId="{E11C1415-11C1-4B0F-B3AF-4AA05B2073E6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6" creationId="{281A2BF8-4D7A-414B-9ED5-416091B42CC4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7" creationId="{A65DFC89-6916-4E81-ACA0-CF08B7444554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4:51.723" v="278"/>
          <ac:spMkLst>
            <pc:docMk/>
            <pc:sldMk cId="3383954688" sldId="310"/>
            <ac:spMk id="58" creationId="{318B235C-F232-4D2C-875D-7566F071D1F0}"/>
          </ac:spMkLst>
        </pc:spChg>
        <pc:grpChg chg="add del mod">
          <ac:chgData name="오현직[ 대학원석·박사통합과정재학 / 컴퓨터학과 ]" userId="dd912509-a4bd-4ba4-967b-32b95c4d5286" providerId="ADAL" clId="{218C4340-BE02-41E0-98B2-5F68DCC72CFE}" dt="2022-02-11T06:59:03.737" v="312" actId="21"/>
          <ac:grpSpMkLst>
            <pc:docMk/>
            <pc:sldMk cId="3383954688" sldId="310"/>
            <ac:grpSpMk id="48" creationId="{1AF4422A-21DF-4CD5-A721-99E0FED15D68}"/>
          </ac:grpSpMkLst>
        </pc:grpChg>
        <pc:grpChg chg="mod">
          <ac:chgData name="오현직[ 대학원석·박사통합과정재학 / 컴퓨터학과 ]" userId="dd912509-a4bd-4ba4-967b-32b95c4d5286" providerId="ADAL" clId="{218C4340-BE02-41E0-98B2-5F68DCC72CFE}" dt="2022-02-11T06:54:51.723" v="278"/>
          <ac:grpSpMkLst>
            <pc:docMk/>
            <pc:sldMk cId="3383954688" sldId="310"/>
            <ac:grpSpMk id="49" creationId="{68A0C7D7-5D40-4D4D-A202-E6DC36131666}"/>
          </ac:grpSpMkLst>
        </pc:grpChg>
        <pc:grpChg chg="mod">
          <ac:chgData name="오현직[ 대학원석·박사통합과정재학 / 컴퓨터학과 ]" userId="dd912509-a4bd-4ba4-967b-32b95c4d5286" providerId="ADAL" clId="{218C4340-BE02-41E0-98B2-5F68DCC72CFE}" dt="2022-02-11T06:54:51.723" v="278"/>
          <ac:grpSpMkLst>
            <pc:docMk/>
            <pc:sldMk cId="3383954688" sldId="310"/>
            <ac:grpSpMk id="51" creationId="{A0FF4CA8-784C-4137-8AC6-225A32DF332E}"/>
          </ac:grpSpMkLst>
        </pc:grpChg>
        <pc:picChg chg="add del mod">
          <ac:chgData name="오현직[ 대학원석·박사통합과정재학 / 컴퓨터학과 ]" userId="dd912509-a4bd-4ba4-967b-32b95c4d5286" providerId="ADAL" clId="{218C4340-BE02-41E0-98B2-5F68DCC72CFE}" dt="2022-02-11T06:47:27.853" v="102" actId="478"/>
          <ac:picMkLst>
            <pc:docMk/>
            <pc:sldMk cId="3383954688" sldId="310"/>
            <ac:picMk id="5" creationId="{3FB151EB-AFDD-4FB5-A104-9564017DDDEF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41:58.732" v="67" actId="478"/>
          <ac:picMkLst>
            <pc:docMk/>
            <pc:sldMk cId="3383954688" sldId="310"/>
            <ac:picMk id="6" creationId="{1D51CF48-12F2-45F9-922A-195AE6ED1449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41:58.333" v="66" actId="478"/>
          <ac:picMkLst>
            <pc:docMk/>
            <pc:sldMk cId="3383954688" sldId="310"/>
            <ac:picMk id="7" creationId="{3D4BBE01-CE14-4DAD-8B26-B7DD806B6133}"/>
          </ac:picMkLst>
        </pc:picChg>
        <pc:picChg chg="add del">
          <ac:chgData name="오현직[ 대학원석·박사통합과정재학 / 컴퓨터학과 ]" userId="dd912509-a4bd-4ba4-967b-32b95c4d5286" providerId="ADAL" clId="{218C4340-BE02-41E0-98B2-5F68DCC72CFE}" dt="2022-02-11T06:42:02.521" v="70"/>
          <ac:picMkLst>
            <pc:docMk/>
            <pc:sldMk cId="3383954688" sldId="310"/>
            <ac:picMk id="8" creationId="{1C4B76E3-A379-45C2-8156-9DABDFB24F65}"/>
          </ac:picMkLst>
        </pc:picChg>
        <pc:picChg chg="add del">
          <ac:chgData name="오현직[ 대학원석·박사통합과정재학 / 컴퓨터학과 ]" userId="dd912509-a4bd-4ba4-967b-32b95c4d5286" providerId="ADAL" clId="{218C4340-BE02-41E0-98B2-5F68DCC72CFE}" dt="2022-02-11T06:42:06.190" v="72"/>
          <ac:picMkLst>
            <pc:docMk/>
            <pc:sldMk cId="3383954688" sldId="310"/>
            <ac:picMk id="9" creationId="{C0BD2C38-DD1B-43CE-9DED-3D50118528A9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45:41.202" v="90" actId="22"/>
          <ac:picMkLst>
            <pc:docMk/>
            <pc:sldMk cId="3383954688" sldId="310"/>
            <ac:picMk id="13" creationId="{40D5F3CF-F40E-4569-B6C1-EC712F5157CF}"/>
          </ac:picMkLst>
        </pc:picChg>
        <pc:picChg chg="add del mod ord">
          <ac:chgData name="오현직[ 대학원석·박사통합과정재학 / 컴퓨터학과 ]" userId="dd912509-a4bd-4ba4-967b-32b95c4d5286" providerId="ADAL" clId="{218C4340-BE02-41E0-98B2-5F68DCC72CFE}" dt="2022-02-11T06:47:18.219" v="100" actId="21"/>
          <ac:picMkLst>
            <pc:docMk/>
            <pc:sldMk cId="3383954688" sldId="310"/>
            <ac:picMk id="15" creationId="{555EEF39-E9EA-4A2E-982D-E1842211F045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47:18.219" v="100" actId="21"/>
          <ac:picMkLst>
            <pc:docMk/>
            <pc:sldMk cId="3383954688" sldId="310"/>
            <ac:picMk id="16" creationId="{7C5FCFCA-3735-472E-BF7E-E3975157B922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picMkLst>
            <pc:docMk/>
            <pc:sldMk cId="3383954688" sldId="310"/>
            <ac:picMk id="19" creationId="{5D8C39D7-4AFD-4551-B0C3-7CD6B65222A3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02:05.283" v="345" actId="1076"/>
          <ac:picMkLst>
            <pc:docMk/>
            <pc:sldMk cId="3383954688" sldId="310"/>
            <ac:picMk id="20" creationId="{88C3CE22-B6CE-4883-9442-F89582E96379}"/>
          </ac:picMkLst>
        </pc:picChg>
        <pc:picChg chg="add mod ord">
          <ac:chgData name="오현직[ 대학원석·박사통합과정재학 / 컴퓨터학과 ]" userId="dd912509-a4bd-4ba4-967b-32b95c4d5286" providerId="ADAL" clId="{218C4340-BE02-41E0-98B2-5F68DCC72CFE}" dt="2022-02-11T07:02:05.283" v="345" actId="1076"/>
          <ac:picMkLst>
            <pc:docMk/>
            <pc:sldMk cId="3383954688" sldId="310"/>
            <ac:picMk id="22" creationId="{C92EC3B1-111B-4EB0-8054-5EB84F091A4E}"/>
          </ac:picMkLst>
        </pc:picChg>
        <pc:picChg chg="add mod ord">
          <ac:chgData name="오현직[ 대학원석·박사통합과정재학 / 컴퓨터학과 ]" userId="dd912509-a4bd-4ba4-967b-32b95c4d5286" providerId="ADAL" clId="{218C4340-BE02-41E0-98B2-5F68DCC72CFE}" dt="2022-02-11T07:02:05.283" v="345" actId="1076"/>
          <ac:picMkLst>
            <pc:docMk/>
            <pc:sldMk cId="3383954688" sldId="310"/>
            <ac:picMk id="24" creationId="{61097BBB-3C59-4499-B82C-EE15AECE7F57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59:03.737" v="312" actId="21"/>
          <ac:picMkLst>
            <pc:docMk/>
            <pc:sldMk cId="3383954688" sldId="310"/>
            <ac:picMk id="59" creationId="{301BAF61-2886-451E-869A-3CBFF4A5D7D1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6:58:45.241" v="286" actId="21"/>
          <ac:picMkLst>
            <pc:docMk/>
            <pc:sldMk cId="3383954688" sldId="310"/>
            <ac:picMk id="60" creationId="{65504B90-F84E-4DB1-9801-5B1D2799D1D5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218C4340-BE02-41E0-98B2-5F68DCC72CFE}" dt="2022-02-11T07:07:11.187" v="590" actId="1076"/>
        <pc:sldMkLst>
          <pc:docMk/>
          <pc:sldMk cId="2023129220" sldId="311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6:58:49.844" v="289"/>
          <ac:spMkLst>
            <pc:docMk/>
            <pc:sldMk cId="2023129220" sldId="311"/>
            <ac:spMk id="2" creationId="{70FDB42B-3A85-46A7-8CDA-AF27036BE8DB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8:59.401" v="311" actId="20577"/>
          <ac:spMkLst>
            <pc:docMk/>
            <pc:sldMk cId="2023129220" sldId="311"/>
            <ac:spMk id="3" creationId="{801ACE57-2AFD-4DC7-9EDA-6901C0E8611C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6:59:14.644" v="316" actId="1076"/>
          <ac:spMkLst>
            <pc:docMk/>
            <pc:sldMk cId="2023129220" sldId="311"/>
            <ac:spMk id="6" creationId="{E742187C-AA21-4198-8AB2-C24244FAFECF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3:31.354" v="394" actId="1076"/>
          <ac:spMkLst>
            <pc:docMk/>
            <pc:sldMk cId="2023129220" sldId="311"/>
            <ac:spMk id="9" creationId="{E072EF56-AD66-46DB-BB3C-391E51F0A200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1" creationId="{85B8A2D5-5750-4E86-AE08-02CEE997DB4F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2" creationId="{1CF1F5BA-4AA3-4262-92F0-61CD49B82A44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3" creationId="{B751D983-8708-420E-9405-AAD095544C8D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3:28.986" v="393" actId="1076"/>
          <ac:spMkLst>
            <pc:docMk/>
            <pc:sldMk cId="2023129220" sldId="311"/>
            <ac:spMk id="14" creationId="{6533F4F5-C987-443E-8FD2-767EE4601DCE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5" creationId="{55E70181-913E-4B0D-8182-FA8875AA60F0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6" creationId="{C5338075-5FA6-482E-AFF1-4FC7B0C8BE05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6:59:04.329" v="313"/>
          <ac:spMkLst>
            <pc:docMk/>
            <pc:sldMk cId="2023129220" sldId="311"/>
            <ac:spMk id="17" creationId="{2A55AE62-A80D-4C6F-9C17-BF449FF27B58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3:41.795" v="400" actId="164"/>
          <ac:spMkLst>
            <pc:docMk/>
            <pc:sldMk cId="2023129220" sldId="311"/>
            <ac:spMk id="19" creationId="{E5A6F001-ED78-4510-9520-CD36BCB042AD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4" creationId="{B2C1C28F-C27A-4E08-A58C-1A044F1EB369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5" creationId="{71CC436B-2A2B-4679-B181-362CCDFCB90E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6" creationId="{2859562C-CADC-40B1-899E-A2EB4F737C45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7" creationId="{326172CE-E4C9-4ACF-8B4C-D57486E0C57A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8" creationId="{C737A646-67F6-400D-8E5F-F1E4BD2AD755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39" creationId="{95958FEC-35A4-42E7-BB11-B8C33B7FC0E6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0" creationId="{F9C62FE0-8179-45E7-BA70-928FBAAF6B6A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1" creationId="{72F821A0-4667-4E67-9894-1357B9F6C548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5:44.602" v="413" actId="403"/>
          <ac:spMkLst>
            <pc:docMk/>
            <pc:sldMk cId="2023129220" sldId="311"/>
            <ac:spMk id="42" creationId="{07E0EB99-52C6-4555-8A14-48392AAAEB88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3" creationId="{C8BAA5CE-B2A5-4802-ABFC-EA08BC9BD64C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4" creationId="{E7D20A3D-450A-4328-B4B7-FC0506749405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5" creationId="{C22A0D2C-1AEE-463B-8C3F-E3DEFE8865E7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6" creationId="{9B964A95-D377-4E57-9FF3-D9354281053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7" creationId="{DC2F490E-3BBE-4129-9662-FA55A3D518F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8" creationId="{94525C0B-4E8E-4B65-B8ED-D83FA6E3897B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49" creationId="{279AB8F3-984E-4D9A-BBDE-4CD6332CEDF7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50" creationId="{03B16D4B-78A6-47C0-8C45-673DB94F4064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51" creationId="{3962F3D9-EDF6-448B-BB20-D7D2CEB5B50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5:51.606" v="416" actId="14100"/>
          <ac:spMkLst>
            <pc:docMk/>
            <pc:sldMk cId="2023129220" sldId="311"/>
            <ac:spMk id="52" creationId="{112AFF7B-B034-49DB-9018-FF628E7607F2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5:51.606" v="416" actId="14100"/>
          <ac:spMkLst>
            <pc:docMk/>
            <pc:sldMk cId="2023129220" sldId="311"/>
            <ac:spMk id="53" creationId="{0B0616D5-F5DD-4BC2-850F-7EE9194F363E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54" creationId="{59B86BBB-A197-4856-984D-E7F318D727C3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5:44.602" v="413" actId="403"/>
          <ac:spMkLst>
            <pc:docMk/>
            <pc:sldMk cId="2023129220" sldId="311"/>
            <ac:spMk id="55" creationId="{BFF3971D-5FCA-4892-8097-75729CA9E34E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2:31.021" v="356"/>
          <ac:spMkLst>
            <pc:docMk/>
            <pc:sldMk cId="2023129220" sldId="311"/>
            <ac:spMk id="56" creationId="{F8829D6C-E055-4686-9F33-C833CBA4B4BE}"/>
          </ac:spMkLst>
        </pc:spChg>
        <pc:spChg chg="mod">
          <ac:chgData name="오현직[ 대학원석·박사통합과정재학 / 컴퓨터학과 ]" userId="dd912509-a4bd-4ba4-967b-32b95c4d5286" providerId="ADAL" clId="{218C4340-BE02-41E0-98B2-5F68DCC72CFE}" dt="2022-02-11T07:05:44.602" v="413" actId="403"/>
          <ac:spMkLst>
            <pc:docMk/>
            <pc:sldMk cId="2023129220" sldId="311"/>
            <ac:spMk id="57" creationId="{7B750E8D-486F-42F4-A98A-38BA0F69C3C8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7:08.492" v="588" actId="1076"/>
          <ac:spMkLst>
            <pc:docMk/>
            <pc:sldMk cId="2023129220" sldId="311"/>
            <ac:spMk id="61" creationId="{FA696D4A-AA5F-4671-B182-3ED25D176B76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07:11.187" v="590" actId="1076"/>
          <ac:spMkLst>
            <pc:docMk/>
            <pc:sldMk cId="2023129220" sldId="311"/>
            <ac:spMk id="62" creationId="{E903B411-CA3F-490B-B573-C48C7010D5C8}"/>
          </ac:spMkLst>
        </pc:spChg>
        <pc:grpChg chg="add del mod">
          <ac:chgData name="오현직[ 대학원석·박사통합과정재학 / 컴퓨터학과 ]" userId="dd912509-a4bd-4ba4-967b-32b95c4d5286" providerId="ADAL" clId="{218C4340-BE02-41E0-98B2-5F68DCC72CFE}" dt="2022-02-11T07:03:37.508" v="397" actId="478"/>
          <ac:grpSpMkLst>
            <pc:docMk/>
            <pc:sldMk cId="2023129220" sldId="311"/>
            <ac:grpSpMk id="7" creationId="{E25229D8-6F1E-4D5B-B0DE-966211C07431}"/>
          </ac:grpSpMkLst>
        </pc:grpChg>
        <pc:grpChg chg="mod">
          <ac:chgData name="오현직[ 대학원석·박사통합과정재학 / 컴퓨터학과 ]" userId="dd912509-a4bd-4ba4-967b-32b95c4d5286" providerId="ADAL" clId="{218C4340-BE02-41E0-98B2-5F68DCC72CFE}" dt="2022-02-11T06:59:04.329" v="313"/>
          <ac:grpSpMkLst>
            <pc:docMk/>
            <pc:sldMk cId="2023129220" sldId="311"/>
            <ac:grpSpMk id="8" creationId="{114A9AD0-13C5-46F2-8685-44C81FE716F7}"/>
          </ac:grpSpMkLst>
        </pc:grpChg>
        <pc:grpChg chg="mod">
          <ac:chgData name="오현직[ 대학원석·박사통합과정재학 / 컴퓨터학과 ]" userId="dd912509-a4bd-4ba4-967b-32b95c4d5286" providerId="ADAL" clId="{218C4340-BE02-41E0-98B2-5F68DCC72CFE}" dt="2022-02-11T06:59:04.329" v="313"/>
          <ac:grpSpMkLst>
            <pc:docMk/>
            <pc:sldMk cId="2023129220" sldId="311"/>
            <ac:grpSpMk id="10" creationId="{86231C36-922D-439B-8B90-77D45009D309}"/>
          </ac:grpSpMkLst>
        </pc:grpChg>
        <pc:grpChg chg="add mod">
          <ac:chgData name="오현직[ 대학원석·박사통합과정재학 / 컴퓨터학과 ]" userId="dd912509-a4bd-4ba4-967b-32b95c4d5286" providerId="ADAL" clId="{218C4340-BE02-41E0-98B2-5F68DCC72CFE}" dt="2022-02-11T07:07:02.911" v="587" actId="1076"/>
          <ac:grpSpMkLst>
            <pc:docMk/>
            <pc:sldMk cId="2023129220" sldId="311"/>
            <ac:grpSpMk id="33" creationId="{61C80A83-6D68-49F0-9744-63FB87396608}"/>
          </ac:grpSpMkLst>
        </pc:grpChg>
        <pc:grpChg chg="add mod">
          <ac:chgData name="오현직[ 대학원석·박사통합과정재학 / 컴퓨터학과 ]" userId="dd912509-a4bd-4ba4-967b-32b95c4d5286" providerId="ADAL" clId="{218C4340-BE02-41E0-98B2-5F68DCC72CFE}" dt="2022-02-11T07:03:43.319" v="401" actId="1076"/>
          <ac:grpSpMkLst>
            <pc:docMk/>
            <pc:sldMk cId="2023129220" sldId="311"/>
            <ac:grpSpMk id="60" creationId="{0E3F133F-C762-4BAE-8086-E8D35B4DFD24}"/>
          </ac:grpSpMkLst>
        </pc:grpChg>
        <pc:picChg chg="add mod">
          <ac:chgData name="오현직[ 대학원석·박사통합과정재학 / 컴퓨터학과 ]" userId="dd912509-a4bd-4ba4-967b-32b95c4d5286" providerId="ADAL" clId="{218C4340-BE02-41E0-98B2-5F68DCC72CFE}" dt="2022-02-11T07:03:41.795" v="400" actId="164"/>
          <ac:picMkLst>
            <pc:docMk/>
            <pc:sldMk cId="2023129220" sldId="311"/>
            <ac:picMk id="5" creationId="{59B36CC7-06EE-42F7-AFD9-5DA2C7D2403F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6:59:14.644" v="316" actId="1076"/>
          <ac:picMkLst>
            <pc:docMk/>
            <pc:sldMk cId="2023129220" sldId="311"/>
            <ac:picMk id="18" creationId="{15FC02AC-DDD5-4B17-B148-BEB3F50EFE73}"/>
          </ac:picMkLst>
        </pc:picChg>
        <pc:cxnChg chg="add del mod">
          <ac:chgData name="오현직[ 대학원석·박사통합과정재학 / 컴퓨터학과 ]" userId="dd912509-a4bd-4ba4-967b-32b95c4d5286" providerId="ADAL" clId="{218C4340-BE02-41E0-98B2-5F68DCC72CFE}" dt="2022-02-11T07:00:21.692" v="333" actId="478"/>
          <ac:cxnSpMkLst>
            <pc:docMk/>
            <pc:sldMk cId="2023129220" sldId="311"/>
            <ac:cxnSpMk id="21" creationId="{5457DB35-2027-4358-B024-441B01E49757}"/>
          </ac:cxnSpMkLst>
        </pc:cxnChg>
        <pc:cxnChg chg="add mod">
          <ac:chgData name="오현직[ 대학원석·박사통합과정재학 / 컴퓨터학과 ]" userId="dd912509-a4bd-4ba4-967b-32b95c4d5286" providerId="ADAL" clId="{218C4340-BE02-41E0-98B2-5F68DCC72CFE}" dt="2022-02-11T07:03:41.795" v="400" actId="164"/>
          <ac:cxnSpMkLst>
            <pc:docMk/>
            <pc:sldMk cId="2023129220" sldId="311"/>
            <ac:cxnSpMk id="31" creationId="{DD98CA6A-CEE3-4843-8BCD-4998C44E5910}"/>
          </ac:cxnSpMkLst>
        </pc:cxnChg>
        <pc:cxnChg chg="mod">
          <ac:chgData name="오현직[ 대학원석·박사통합과정재학 / 컴퓨터학과 ]" userId="dd912509-a4bd-4ba4-967b-32b95c4d5286" providerId="ADAL" clId="{218C4340-BE02-41E0-98B2-5F68DCC72CFE}" dt="2022-02-11T07:02:31.021" v="356"/>
          <ac:cxnSpMkLst>
            <pc:docMk/>
            <pc:sldMk cId="2023129220" sldId="311"/>
            <ac:cxnSpMk id="58" creationId="{576F5876-C7BA-4F5B-B45E-1226CC24320E}"/>
          </ac:cxnSpMkLst>
        </pc:cxnChg>
        <pc:cxnChg chg="mod">
          <ac:chgData name="오현직[ 대학원석·박사통합과정재학 / 컴퓨터학과 ]" userId="dd912509-a4bd-4ba4-967b-32b95c4d5286" providerId="ADAL" clId="{218C4340-BE02-41E0-98B2-5F68DCC72CFE}" dt="2022-02-11T07:02:31.021" v="356"/>
          <ac:cxnSpMkLst>
            <pc:docMk/>
            <pc:sldMk cId="2023129220" sldId="311"/>
            <ac:cxnSpMk id="59" creationId="{492A717E-79A4-4184-9688-42F562BDBC16}"/>
          </ac:cxnSpMkLst>
        </pc:cxnChg>
      </pc:sldChg>
      <pc:sldChg chg="addSp delSp modSp add mod">
        <pc:chgData name="오현직[ 대학원석·박사통합과정재학 / 컴퓨터학과 ]" userId="dd912509-a4bd-4ba4-967b-32b95c4d5286" providerId="ADAL" clId="{218C4340-BE02-41E0-98B2-5F68DCC72CFE}" dt="2022-02-11T08:15:57.153" v="1282" actId="113"/>
        <pc:sldMkLst>
          <pc:docMk/>
          <pc:sldMk cId="2305732011" sldId="312"/>
        </pc:sldMkLst>
        <pc:spChg chg="mod">
          <ac:chgData name="오현직[ 대학원석·박사통합과정재학 / 컴퓨터학과 ]" userId="dd912509-a4bd-4ba4-967b-32b95c4d5286" providerId="ADAL" clId="{218C4340-BE02-41E0-98B2-5F68DCC72CFE}" dt="2022-02-11T07:10:52.616" v="797" actId="20577"/>
          <ac:spMkLst>
            <pc:docMk/>
            <pc:sldMk cId="2305732011" sldId="312"/>
            <ac:spMk id="3" creationId="{F2ADA36B-5CD6-4E55-A788-059D9F8605B2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21:19.539" v="1243" actId="1076"/>
          <ac:spMkLst>
            <pc:docMk/>
            <pc:sldMk cId="2305732011" sldId="312"/>
            <ac:spMk id="13" creationId="{E9B1B4A0-569A-41F3-BB2A-97447E908744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21:19.539" v="1243" actId="1076"/>
          <ac:spMkLst>
            <pc:docMk/>
            <pc:sldMk cId="2305732011" sldId="312"/>
            <ac:spMk id="21" creationId="{9AE741E7-3445-4CDE-A632-7E3B9AB842E2}"/>
          </ac:spMkLst>
        </pc:spChg>
        <pc:spChg chg="add mod">
          <ac:chgData name="오현직[ 대학원석·박사통합과정재학 / 컴퓨터학과 ]" userId="dd912509-a4bd-4ba4-967b-32b95c4d5286" providerId="ADAL" clId="{218C4340-BE02-41E0-98B2-5F68DCC72CFE}" dt="2022-02-11T07:22:24.567" v="1278" actId="1076"/>
          <ac:spMkLst>
            <pc:docMk/>
            <pc:sldMk cId="2305732011" sldId="312"/>
            <ac:spMk id="30" creationId="{02F939EC-FE3F-4A9E-BE17-4393F7299BE4}"/>
          </ac:spMkLst>
        </pc:spChg>
        <pc:grpChg chg="add mod">
          <ac:chgData name="오현직[ 대학원석·박사통합과정재학 / 컴퓨터학과 ]" userId="dd912509-a4bd-4ba4-967b-32b95c4d5286" providerId="ADAL" clId="{218C4340-BE02-41E0-98B2-5F68DCC72CFE}" dt="2022-02-11T07:21:19.539" v="1243" actId="1076"/>
          <ac:grpSpMkLst>
            <pc:docMk/>
            <pc:sldMk cId="2305732011" sldId="312"/>
            <ac:grpSpMk id="12" creationId="{54B4711C-3A21-4623-9F5C-8E003F82135B}"/>
          </ac:grpSpMkLst>
        </pc:grpChg>
        <pc:grpChg chg="add mod">
          <ac:chgData name="오현직[ 대학원석·박사통합과정재학 / 컴퓨터학과 ]" userId="dd912509-a4bd-4ba4-967b-32b95c4d5286" providerId="ADAL" clId="{218C4340-BE02-41E0-98B2-5F68DCC72CFE}" dt="2022-02-11T07:21:19.539" v="1243" actId="1076"/>
          <ac:grpSpMkLst>
            <pc:docMk/>
            <pc:sldMk cId="2305732011" sldId="312"/>
            <ac:grpSpMk id="20" creationId="{D46E1059-AB2D-425B-96E9-E0FD12B69470}"/>
          </ac:grpSpMkLst>
        </pc:grpChg>
        <pc:graphicFrameChg chg="add mod modGraphic">
          <ac:chgData name="오현직[ 대학원석·박사통합과정재학 / 컴퓨터학과 ]" userId="dd912509-a4bd-4ba4-967b-32b95c4d5286" providerId="ADAL" clId="{218C4340-BE02-41E0-98B2-5F68DCC72CFE}" dt="2022-02-11T08:15:57.153" v="1282" actId="113"/>
          <ac:graphicFrameMkLst>
            <pc:docMk/>
            <pc:sldMk cId="2305732011" sldId="312"/>
            <ac:graphicFrameMk id="5" creationId="{5894B77B-80AD-4F3E-8ABB-D7B121DE5AEF}"/>
          </ac:graphicFrameMkLst>
        </pc:graphicFrame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7" creationId="{049DDBFA-BAF2-43CA-9529-FDC0A9595817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9" creationId="{E458ADC4-2B8E-44B1-BDAB-C25DBE931840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11" creationId="{D5CB9222-5753-40CD-BA51-EE0E43B88DD2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15" creationId="{A0AB4AE2-0556-4C37-91AC-AFA18878FFF3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17" creationId="{25E6B7B6-8C73-46A7-92C5-D34B1C6EDD7F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17:41.427" v="1010" actId="208"/>
          <ac:picMkLst>
            <pc:docMk/>
            <pc:sldMk cId="2305732011" sldId="312"/>
            <ac:picMk id="19" creationId="{61DAF625-5B27-4337-AEC4-69EBDC376D50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7:21:04.747" v="1237" actId="478"/>
          <ac:picMkLst>
            <pc:docMk/>
            <pc:sldMk cId="2305732011" sldId="312"/>
            <ac:picMk id="23" creationId="{B6BB0B65-DA42-4A53-88D3-32AF79A661DF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7:21:04.263" v="1235" actId="478"/>
          <ac:picMkLst>
            <pc:docMk/>
            <pc:sldMk cId="2305732011" sldId="312"/>
            <ac:picMk id="25" creationId="{C56F1BBA-1D17-4763-A9BA-3B3E61496534}"/>
          </ac:picMkLst>
        </pc:picChg>
        <pc:picChg chg="add del mod">
          <ac:chgData name="오현직[ 대학원석·박사통합과정재학 / 컴퓨터학과 ]" userId="dd912509-a4bd-4ba4-967b-32b95c4d5286" providerId="ADAL" clId="{218C4340-BE02-41E0-98B2-5F68DCC72CFE}" dt="2022-02-11T07:21:04.484" v="1236" actId="478"/>
          <ac:picMkLst>
            <pc:docMk/>
            <pc:sldMk cId="2305732011" sldId="312"/>
            <ac:picMk id="27" creationId="{477ABC21-0A83-434D-8E0B-556A733A5D03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22:19.123" v="1276" actId="1076"/>
          <ac:picMkLst>
            <pc:docMk/>
            <pc:sldMk cId="2305732011" sldId="312"/>
            <ac:picMk id="29" creationId="{76659B2A-4EAF-416E-8ED7-8FB4F32785C6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22:13.747" v="1275" actId="208"/>
          <ac:picMkLst>
            <pc:docMk/>
            <pc:sldMk cId="2305732011" sldId="312"/>
            <ac:picMk id="32" creationId="{9712D7BD-E378-42C3-884B-E976194CB5E2}"/>
          </ac:picMkLst>
        </pc:picChg>
        <pc:picChg chg="add mod">
          <ac:chgData name="오현직[ 대학원석·박사통합과정재학 / 컴퓨터학과 ]" userId="dd912509-a4bd-4ba4-967b-32b95c4d5286" providerId="ADAL" clId="{218C4340-BE02-41E0-98B2-5F68DCC72CFE}" dt="2022-02-11T07:22:22.330" v="1277" actId="1076"/>
          <ac:picMkLst>
            <pc:docMk/>
            <pc:sldMk cId="2305732011" sldId="312"/>
            <ac:picMk id="34" creationId="{C94F5F4F-168F-4990-BE2E-458D78F469F8}"/>
          </ac:picMkLst>
        </pc:picChg>
      </pc:sldChg>
      <pc:sldChg chg="new del">
        <pc:chgData name="오현직[ 대학원석·박사통합과정재학 / 컴퓨터학과 ]" userId="dd912509-a4bd-4ba4-967b-32b95c4d5286" providerId="ADAL" clId="{218C4340-BE02-41E0-98B2-5F68DCC72CFE}" dt="2022-02-11T07:11:49.604" v="836" actId="680"/>
        <pc:sldMkLst>
          <pc:docMk/>
          <pc:sldMk cId="2616438914" sldId="313"/>
        </pc:sldMkLst>
      </pc:sldChg>
    </pc:docChg>
  </pc:docChgLst>
  <pc:docChgLst>
    <pc:chgData name="오현직[ 대학원석·박사통합과정재학 / 컴퓨터학과 ]" userId="dd912509-a4bd-4ba4-967b-32b95c4d5286" providerId="ADAL" clId="{50195722-39D3-492E-88DC-4F5A0EA9A2E4}"/>
    <pc:docChg chg="undo custSel addSld delSld modSld sldOrd">
      <pc:chgData name="오현직[ 대학원석·박사통합과정재학 / 컴퓨터학과 ]" userId="dd912509-a4bd-4ba4-967b-32b95c4d5286" providerId="ADAL" clId="{50195722-39D3-492E-88DC-4F5A0EA9A2E4}" dt="2023-01-25T19:37:49.980" v="3093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50195722-39D3-492E-88DC-4F5A0EA9A2E4}" dt="2023-01-25T04:56:14.929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04:56:14.929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50195722-39D3-492E-88DC-4F5A0EA9A2E4}" dt="2023-01-25T15:38:16.402" v="1408" actId="47"/>
        <pc:sldMkLst>
          <pc:docMk/>
          <pc:sldMk cId="193732931" sldId="348"/>
        </pc:sldMkLst>
      </pc:sldChg>
      <pc:sldChg chg="del">
        <pc:chgData name="오현직[ 대학원석·박사통합과정재학 / 컴퓨터학과 ]" userId="dd912509-a4bd-4ba4-967b-32b95c4d5286" providerId="ADAL" clId="{50195722-39D3-492E-88DC-4F5A0EA9A2E4}" dt="2023-01-25T19:35:17.339" v="2791" actId="47"/>
        <pc:sldMkLst>
          <pc:docMk/>
          <pc:sldMk cId="2948476754" sldId="361"/>
        </pc:sldMkLst>
      </pc:sldChg>
      <pc:sldChg chg="del">
        <pc:chgData name="오현직[ 대학원석·박사통합과정재학 / 컴퓨터학과 ]" userId="dd912509-a4bd-4ba4-967b-32b95c4d5286" providerId="ADAL" clId="{50195722-39D3-492E-88DC-4F5A0EA9A2E4}" dt="2023-01-25T15:38:16.402" v="1408" actId="47"/>
        <pc:sldMkLst>
          <pc:docMk/>
          <pc:sldMk cId="3689780520" sldId="368"/>
        </pc:sldMkLst>
      </pc:sldChg>
      <pc:sldChg chg="del">
        <pc:chgData name="오현직[ 대학원석·박사통합과정재학 / 컴퓨터학과 ]" userId="dd912509-a4bd-4ba4-967b-32b95c4d5286" providerId="ADAL" clId="{50195722-39D3-492E-88DC-4F5A0EA9A2E4}" dt="2023-01-25T15:38:16.402" v="1408" actId="47"/>
        <pc:sldMkLst>
          <pc:docMk/>
          <pc:sldMk cId="531891376" sldId="369"/>
        </pc:sldMkLst>
      </pc:sldChg>
      <pc:sldChg chg="del">
        <pc:chgData name="오현직[ 대학원석·박사통합과정재학 / 컴퓨터학과 ]" userId="dd912509-a4bd-4ba4-967b-32b95c4d5286" providerId="ADAL" clId="{50195722-39D3-492E-88DC-4F5A0EA9A2E4}" dt="2023-01-25T15:38:16.402" v="1408" actId="47"/>
        <pc:sldMkLst>
          <pc:docMk/>
          <pc:sldMk cId="3808699635" sldId="370"/>
        </pc:sldMkLst>
      </pc:sldChg>
      <pc:sldChg chg="del">
        <pc:chgData name="오현직[ 대학원석·박사통합과정재학 / 컴퓨터학과 ]" userId="dd912509-a4bd-4ba4-967b-32b95c4d5286" providerId="ADAL" clId="{50195722-39D3-492E-88DC-4F5A0EA9A2E4}" dt="2023-01-25T15:38:16.402" v="1408" actId="47"/>
        <pc:sldMkLst>
          <pc:docMk/>
          <pc:sldMk cId="1520993038" sldId="371"/>
        </pc:sldMkLst>
      </pc:sldChg>
      <pc:sldChg chg="modSp new mod ord">
        <pc:chgData name="오현직[ 대학원석·박사통합과정재학 / 컴퓨터학과 ]" userId="dd912509-a4bd-4ba4-967b-32b95c4d5286" providerId="ADAL" clId="{50195722-39D3-492E-88DC-4F5A0EA9A2E4}" dt="2023-01-25T14:46:44.199" v="1059" actId="20577"/>
        <pc:sldMkLst>
          <pc:docMk/>
          <pc:sldMk cId="2728508531" sldId="372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04:56:29.680" v="18" actId="20577"/>
          <ac:spMkLst>
            <pc:docMk/>
            <pc:sldMk cId="2728508531" sldId="372"/>
            <ac:spMk id="2" creationId="{DD11DA73-6BC4-6D11-C4E3-60CC57ED1D27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4:46:44.199" v="1059" actId="20577"/>
          <ac:spMkLst>
            <pc:docMk/>
            <pc:sldMk cId="2728508531" sldId="372"/>
            <ac:spMk id="3" creationId="{2B9EC08B-B714-7590-8ED5-4478A4A03823}"/>
          </ac:spMkLst>
        </pc:spChg>
      </pc:sldChg>
      <pc:sldChg chg="addSp delSp modSp new del mod">
        <pc:chgData name="오현직[ 대학원석·박사통합과정재학 / 컴퓨터학과 ]" userId="dd912509-a4bd-4ba4-967b-32b95c4d5286" providerId="ADAL" clId="{50195722-39D3-492E-88DC-4F5A0EA9A2E4}" dt="2023-01-25T15:38:09.093" v="1407" actId="47"/>
        <pc:sldMkLst>
          <pc:docMk/>
          <pc:sldMk cId="2552632389" sldId="373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05:08:26.322" v="140" actId="20577"/>
          <ac:spMkLst>
            <pc:docMk/>
            <pc:sldMk cId="2552632389" sldId="373"/>
            <ac:spMk id="2" creationId="{FEEEA861-6267-0653-F842-EE9313226024}"/>
          </ac:spMkLst>
        </pc:spChg>
        <pc:spChg chg="del">
          <ac:chgData name="오현직[ 대학원석·박사통합과정재학 / 컴퓨터학과 ]" userId="dd912509-a4bd-4ba4-967b-32b95c4d5286" providerId="ADAL" clId="{50195722-39D3-492E-88DC-4F5A0EA9A2E4}" dt="2023-01-25T05:08:36.922" v="141" actId="3680"/>
          <ac:spMkLst>
            <pc:docMk/>
            <pc:sldMk cId="2552632389" sldId="373"/>
            <ac:spMk id="3" creationId="{AACEC5F9-4A80-2D07-8616-71490F7886AE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05:11:24.024" v="322" actId="6549"/>
          <ac:spMkLst>
            <pc:docMk/>
            <pc:sldMk cId="2552632389" sldId="373"/>
            <ac:spMk id="7" creationId="{3F71CDB2-7125-D48C-DF68-9E1CCE18A779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05:11:40.610" v="336" actId="20577"/>
          <ac:spMkLst>
            <pc:docMk/>
            <pc:sldMk cId="2552632389" sldId="373"/>
            <ac:spMk id="10" creationId="{0A2CB8C5-D45E-5D9A-0BC5-F6BFE11A2583}"/>
          </ac:spMkLst>
        </pc:spChg>
        <pc:graphicFrameChg chg="add del mod ord modGraphic">
          <ac:chgData name="오현직[ 대학원석·박사통합과정재학 / 컴퓨터학과 ]" userId="dd912509-a4bd-4ba4-967b-32b95c4d5286" providerId="ADAL" clId="{50195722-39D3-492E-88DC-4F5A0EA9A2E4}" dt="2023-01-25T05:08:58.284" v="167" actId="21"/>
          <ac:graphicFrameMkLst>
            <pc:docMk/>
            <pc:sldMk cId="2552632389" sldId="373"/>
            <ac:graphicFrameMk id="5" creationId="{799EB046-2AAB-F866-E3CC-6DDB5C698742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05:11:23.353" v="321" actId="1076"/>
          <ac:graphicFrameMkLst>
            <pc:docMk/>
            <pc:sldMk cId="2552632389" sldId="373"/>
            <ac:graphicFrameMk id="8" creationId="{C40C9585-EAEC-01D5-094A-ED1EC53A0354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14:22:15.152" v="394" actId="6549"/>
          <ac:graphicFrameMkLst>
            <pc:docMk/>
            <pc:sldMk cId="2552632389" sldId="373"/>
            <ac:graphicFrameMk id="9" creationId="{E8423A44-0F01-2DC6-0D6E-88F14E329EB1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14:22:29.702" v="409" actId="20577"/>
          <ac:graphicFrameMkLst>
            <pc:docMk/>
            <pc:sldMk cId="2552632389" sldId="373"/>
            <ac:graphicFrameMk id="11" creationId="{73BA973D-3820-714B-9022-3B22DC329C51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05:11:44.290" v="338" actId="6549"/>
          <ac:graphicFrameMkLst>
            <pc:docMk/>
            <pc:sldMk cId="2552632389" sldId="373"/>
            <ac:graphicFrameMk id="12" creationId="{A3E8F8A4-C682-B0B9-90CC-B6DD5E726CD9}"/>
          </ac:graphicFrameMkLst>
        </pc:graphicFrameChg>
      </pc:sldChg>
      <pc:sldChg chg="modSp new mod">
        <pc:chgData name="오현직[ 대학원석·박사통합과정재학 / 컴퓨터학과 ]" userId="dd912509-a4bd-4ba4-967b-32b95c4d5286" providerId="ADAL" clId="{50195722-39D3-492E-88DC-4F5A0EA9A2E4}" dt="2023-01-25T14:49:57.302" v="1081" actId="20577"/>
        <pc:sldMkLst>
          <pc:docMk/>
          <pc:sldMk cId="2955659425" sldId="374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4:25:50.668" v="636" actId="20577"/>
          <ac:spMkLst>
            <pc:docMk/>
            <pc:sldMk cId="2955659425" sldId="374"/>
            <ac:spMk id="2" creationId="{BCFEAAC6-6537-3760-D015-FD7C660F6A90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4:49:57.302" v="1081" actId="20577"/>
          <ac:spMkLst>
            <pc:docMk/>
            <pc:sldMk cId="2955659425" sldId="374"/>
            <ac:spMk id="3" creationId="{8C458856-FA46-F864-C70E-589AF12A365F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50195722-39D3-492E-88DC-4F5A0EA9A2E4}" dt="2023-01-25T18:53:10.794" v="1791" actId="1076"/>
        <pc:sldMkLst>
          <pc:docMk/>
          <pc:sldMk cId="1177633341" sldId="375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4:25:54.166" v="638"/>
          <ac:spMkLst>
            <pc:docMk/>
            <pc:sldMk cId="1177633341" sldId="375"/>
            <ac:spMk id="2" creationId="{7C4E3DBB-30DB-B304-0F7D-857155193F4A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5:11:18.547" v="1205" actId="20577"/>
          <ac:spMkLst>
            <pc:docMk/>
            <pc:sldMk cId="1177633341" sldId="375"/>
            <ac:spMk id="3" creationId="{1ADE36B0-3319-997B-533A-2723E9C9D096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52:52.057" v="1778" actId="1076"/>
          <ac:spMkLst>
            <pc:docMk/>
            <pc:sldMk cId="1177633341" sldId="375"/>
            <ac:spMk id="7" creationId="{AE7B354D-542A-A966-BAE2-FC20079124A9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48:38.642" v="1463" actId="1076"/>
          <ac:spMkLst>
            <pc:docMk/>
            <pc:sldMk cId="1177633341" sldId="375"/>
            <ac:spMk id="8" creationId="{2372E17D-6504-027A-377C-91B98A6938E6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11:11.649" v="1187" actId="1076"/>
          <ac:spMkLst>
            <pc:docMk/>
            <pc:sldMk cId="1177633341" sldId="375"/>
            <ac:spMk id="11" creationId="{0D449A5C-FAD0-C9D3-9C1E-707FCD0E5645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52:26.570" v="1719" actId="1076"/>
          <ac:spMkLst>
            <pc:docMk/>
            <pc:sldMk cId="1177633341" sldId="375"/>
            <ac:spMk id="12" creationId="{F6883C2D-30AF-AA74-B5B3-192007E94539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53:10.794" v="1791" actId="1076"/>
          <ac:spMkLst>
            <pc:docMk/>
            <pc:sldMk cId="1177633341" sldId="375"/>
            <ac:spMk id="13" creationId="{488CC02B-D6ED-22CB-2443-7D9CBD03C7F2}"/>
          </ac:spMkLst>
        </pc:sp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18:51:58.270" v="1705" actId="113"/>
          <ac:graphicFrameMkLst>
            <pc:docMk/>
            <pc:sldMk cId="1177633341" sldId="375"/>
            <ac:graphicFrameMk id="5" creationId="{35DE436E-16B1-80EB-8D9C-A5F1D1B03135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15:48:27.991" v="1458" actId="20577"/>
          <ac:graphicFrameMkLst>
            <pc:docMk/>
            <pc:sldMk cId="1177633341" sldId="375"/>
            <ac:graphicFrameMk id="6" creationId="{895B7F2B-835A-468D-4F00-3DACE6788B4D}"/>
          </ac:graphicFrameMkLst>
        </pc:graphicFrameChg>
        <pc:picChg chg="add mod">
          <ac:chgData name="오현직[ 대학원석·박사통합과정재학 / 컴퓨터학과 ]" userId="dd912509-a4bd-4ba4-967b-32b95c4d5286" providerId="ADAL" clId="{50195722-39D3-492E-88DC-4F5A0EA9A2E4}" dt="2023-01-25T15:11:11.649" v="1187" actId="1076"/>
          <ac:picMkLst>
            <pc:docMk/>
            <pc:sldMk cId="1177633341" sldId="375"/>
            <ac:picMk id="10" creationId="{C1947F79-B18D-3B37-F3E0-BD12A4A6FD1D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50195722-39D3-492E-88DC-4F5A0EA9A2E4}" dt="2023-01-25T19:37:49.980" v="3093" actId="1076"/>
        <pc:sldMkLst>
          <pc:docMk/>
          <pc:sldMk cId="269442978" sldId="376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4:30:23.107" v="836"/>
          <ac:spMkLst>
            <pc:docMk/>
            <pc:sldMk cId="269442978" sldId="376"/>
            <ac:spMk id="2" creationId="{B5E8C5BB-C14E-8404-4276-B3819EF73188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37:11.982" v="3070" actId="20577"/>
          <ac:spMkLst>
            <pc:docMk/>
            <pc:sldMk cId="269442978" sldId="376"/>
            <ac:spMk id="3" creationId="{B830B9AC-F943-1B1A-0999-82098CCDE6EC}"/>
          </ac:spMkLst>
        </pc:spChg>
        <pc:spChg chg="add del">
          <ac:chgData name="오현직[ 대학원석·박사통합과정재학 / 컴퓨터학과 ]" userId="dd912509-a4bd-4ba4-967b-32b95c4d5286" providerId="ADAL" clId="{50195722-39D3-492E-88DC-4F5A0EA9A2E4}" dt="2023-01-25T18:10:06.316" v="1465" actId="22"/>
          <ac:spMkLst>
            <pc:docMk/>
            <pc:sldMk cId="269442978" sldId="376"/>
            <ac:spMk id="6" creationId="{0B9F32A8-B52F-2026-6FCC-3E48A0A53C7B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9:37:43.293" v="3088" actId="1076"/>
          <ac:spMkLst>
            <pc:docMk/>
            <pc:sldMk cId="269442978" sldId="376"/>
            <ac:spMk id="12" creationId="{45158345-A468-0641-B481-7A44F3C1769C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9:37:49.980" v="3093" actId="1076"/>
          <ac:spMkLst>
            <pc:docMk/>
            <pc:sldMk cId="269442978" sldId="376"/>
            <ac:spMk id="13" creationId="{32399B89-DE52-C88B-20D3-1B12FF5DEBCB}"/>
          </ac:spMkLst>
        </pc:spChg>
        <pc:graphicFrameChg chg="add mod modGraphic">
          <ac:chgData name="오현직[ 대학원석·박사통합과정재학 / 컴퓨터학과 ]" userId="dd912509-a4bd-4ba4-967b-32b95c4d5286" providerId="ADAL" clId="{50195722-39D3-492E-88DC-4F5A0EA9A2E4}" dt="2023-01-25T18:12:20.964" v="1518" actId="20577"/>
          <ac:graphicFrameMkLst>
            <pc:docMk/>
            <pc:sldMk cId="269442978" sldId="376"/>
            <ac:graphicFrameMk id="7" creationId="{6CC3F7DE-4CA5-0516-2AA7-FE26F67C5B03}"/>
          </ac:graphicFrameMkLst>
        </pc:graphicFrameChg>
        <pc:picChg chg="add mod">
          <ac:chgData name="오현직[ 대학원석·박사통합과정재학 / 컴퓨터학과 ]" userId="dd912509-a4bd-4ba4-967b-32b95c4d5286" providerId="ADAL" clId="{50195722-39D3-492E-88DC-4F5A0EA9A2E4}" dt="2023-01-25T19:37:27.215" v="3073" actId="1076"/>
          <ac:picMkLst>
            <pc:docMk/>
            <pc:sldMk cId="269442978" sldId="376"/>
            <ac:picMk id="9" creationId="{CDF5F9B7-E431-EB8D-1473-9B7E12C067EC}"/>
          </ac:picMkLst>
        </pc:picChg>
        <pc:picChg chg="add mod">
          <ac:chgData name="오현직[ 대학원석·박사통합과정재학 / 컴퓨터학과 ]" userId="dd912509-a4bd-4ba4-967b-32b95c4d5286" providerId="ADAL" clId="{50195722-39D3-492E-88DC-4F5A0EA9A2E4}" dt="2023-01-25T19:37:35.890" v="3076" actId="1076"/>
          <ac:picMkLst>
            <pc:docMk/>
            <pc:sldMk cId="269442978" sldId="376"/>
            <ac:picMk id="11" creationId="{DEF68817-0916-F9C7-8C72-9525D36F3EAB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50195722-39D3-492E-88DC-4F5A0EA9A2E4}" dt="2023-01-25T15:47:58.430" v="1435" actId="1076"/>
        <pc:sldMkLst>
          <pc:docMk/>
          <pc:sldMk cId="2592333942" sldId="377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5:33:10.912" v="1235" actId="27636"/>
          <ac:spMkLst>
            <pc:docMk/>
            <pc:sldMk cId="2592333942" sldId="377"/>
            <ac:spMk id="2" creationId="{424AE074-CAB6-C0CA-4C32-32906FB5B945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5:36:39.212" v="1364" actId="1076"/>
          <ac:spMkLst>
            <pc:docMk/>
            <pc:sldMk cId="2592333942" sldId="377"/>
            <ac:spMk id="3" creationId="{6B26122C-AD7A-4DCE-E08B-B368E8F10937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36:34.019" v="1359" actId="208"/>
          <ac:spMkLst>
            <pc:docMk/>
            <pc:sldMk cId="2592333942" sldId="377"/>
            <ac:spMk id="7" creationId="{3467A2BB-2608-CB91-610A-2E19F37CE523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36:45.078" v="1366" actId="14100"/>
          <ac:spMkLst>
            <pc:docMk/>
            <pc:sldMk cId="2592333942" sldId="377"/>
            <ac:spMk id="8" creationId="{07D75FAE-3C0F-156E-E2E0-0BD1C0313B8A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37:33.868" v="1386" actId="1076"/>
          <ac:spMkLst>
            <pc:docMk/>
            <pc:sldMk cId="2592333942" sldId="377"/>
            <ac:spMk id="9" creationId="{BD078270-CDD5-D2CB-581E-FDA45C0E4B4D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5:47:58.430" v="1435" actId="1076"/>
          <ac:spMkLst>
            <pc:docMk/>
            <pc:sldMk cId="2592333942" sldId="377"/>
            <ac:spMk id="10" creationId="{0C595B83-BD0B-7AB7-F758-B8E7F7E64CBA}"/>
          </ac:spMkLst>
        </pc:spChg>
        <pc:spChg chg="add del mod">
          <ac:chgData name="오현직[ 대학원석·박사통합과정재학 / 컴퓨터학과 ]" userId="dd912509-a4bd-4ba4-967b-32b95c4d5286" providerId="ADAL" clId="{50195722-39D3-492E-88DC-4F5A0EA9A2E4}" dt="2023-01-25T15:37:48.286" v="1406" actId="478"/>
          <ac:spMkLst>
            <pc:docMk/>
            <pc:sldMk cId="2592333942" sldId="377"/>
            <ac:spMk id="11" creationId="{61318BB3-A7B4-758A-D274-DD1F44B5C195}"/>
          </ac:spMkLst>
        </pc:spChg>
        <pc:picChg chg="add mod">
          <ac:chgData name="오현직[ 대학원석·박사통합과정재학 / 컴퓨터학과 ]" userId="dd912509-a4bd-4ba4-967b-32b95c4d5286" providerId="ADAL" clId="{50195722-39D3-492E-88DC-4F5A0EA9A2E4}" dt="2023-01-25T15:36:37.829" v="1362" actId="1076"/>
          <ac:picMkLst>
            <pc:docMk/>
            <pc:sldMk cId="2592333942" sldId="377"/>
            <ac:picMk id="6" creationId="{C2AB0B4A-1328-8F63-880B-9F843A634552}"/>
          </ac:picMkLst>
        </pc:picChg>
      </pc:sldChg>
      <pc:sldChg chg="modSp new mod">
        <pc:chgData name="오현직[ 대학원석·박사통합과정재학 / 컴퓨터학과 ]" userId="dd912509-a4bd-4ba4-967b-32b95c4d5286" providerId="ADAL" clId="{50195722-39D3-492E-88DC-4F5A0EA9A2E4}" dt="2023-01-25T19:34:17.673" v="2646" actId="20577"/>
        <pc:sldMkLst>
          <pc:docMk/>
          <pc:sldMk cId="2925748646" sldId="378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9:33:44.476" v="2549" actId="20577"/>
          <ac:spMkLst>
            <pc:docMk/>
            <pc:sldMk cId="2925748646" sldId="378"/>
            <ac:spMk id="2" creationId="{2ED63AA6-5B9E-6393-A1B9-8FCD8E516A1F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34:17.673" v="2646" actId="20577"/>
          <ac:spMkLst>
            <pc:docMk/>
            <pc:sldMk cId="2925748646" sldId="378"/>
            <ac:spMk id="3" creationId="{7E041DC3-4039-30F7-27CA-453456547F16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50195722-39D3-492E-88DC-4F5A0EA9A2E4}" dt="2023-01-25T18:45:50.796" v="1645" actId="20577"/>
        <pc:sldMkLst>
          <pc:docMk/>
          <pc:sldMk cId="1136551468" sldId="379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8:42:28.436" v="1521"/>
          <ac:spMkLst>
            <pc:docMk/>
            <pc:sldMk cId="1136551468" sldId="379"/>
            <ac:spMk id="2" creationId="{190A93C6-CC82-0AAD-6AB2-E147FC410B7A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8:45:50.796" v="1645" actId="20577"/>
          <ac:spMkLst>
            <pc:docMk/>
            <pc:sldMk cId="1136551468" sldId="379"/>
            <ac:spMk id="3" creationId="{D155FBC7-8839-9EE3-77A1-63894D638891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44:27.290" v="1544" actId="1076"/>
          <ac:spMkLst>
            <pc:docMk/>
            <pc:sldMk cId="1136551468" sldId="379"/>
            <ac:spMk id="7" creationId="{84E438F3-0B90-6758-AD22-C29CEDEE0BA2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44:33.652" v="1552" actId="1076"/>
          <ac:spMkLst>
            <pc:docMk/>
            <pc:sldMk cId="1136551468" sldId="379"/>
            <ac:spMk id="8" creationId="{527CA585-DB76-47E3-2621-08C1FA005DD8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44:44.669" v="1564" actId="1076"/>
          <ac:spMkLst>
            <pc:docMk/>
            <pc:sldMk cId="1136551468" sldId="379"/>
            <ac:spMk id="9" creationId="{6AB83AFA-9506-7D84-1D59-6C0B463F6161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45:34.414" v="1605" actId="122"/>
          <ac:spMkLst>
            <pc:docMk/>
            <pc:sldMk cId="1136551468" sldId="379"/>
            <ac:spMk id="10" creationId="{18368559-FD2F-D11E-32BC-A5C37FCE64D7}"/>
          </ac:spMkLst>
        </pc:spChg>
        <pc:picChg chg="add mod">
          <ac:chgData name="오현직[ 대학원석·박사통합과정재학 / 컴퓨터학과 ]" userId="dd912509-a4bd-4ba4-967b-32b95c4d5286" providerId="ADAL" clId="{50195722-39D3-492E-88DC-4F5A0EA9A2E4}" dt="2023-01-25T18:43:21.596" v="1525" actId="1076"/>
          <ac:picMkLst>
            <pc:docMk/>
            <pc:sldMk cId="1136551468" sldId="379"/>
            <ac:picMk id="6" creationId="{4EFD7726-CD3B-F9A9-DD93-BE7D68A021A3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50195722-39D3-492E-88DC-4F5A0EA9A2E4}" dt="2023-01-25T19:32:24.608" v="2392" actId="1076"/>
        <pc:sldMkLst>
          <pc:docMk/>
          <pc:sldMk cId="3782097918" sldId="380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8:54:17.889" v="1807" actId="20577"/>
          <ac:spMkLst>
            <pc:docMk/>
            <pc:sldMk cId="3782097918" sldId="380"/>
            <ac:spMk id="2" creationId="{6EB5D61E-35A6-0BED-5C8A-21BF7979857B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32:21.855" v="2391" actId="20577"/>
          <ac:spMkLst>
            <pc:docMk/>
            <pc:sldMk cId="3782097918" sldId="380"/>
            <ac:spMk id="3" creationId="{CEF3E3D2-4CB7-043C-7CD6-5660998FFEFC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8:55:00.606" v="1893" actId="404"/>
          <ac:spMkLst>
            <pc:docMk/>
            <pc:sldMk cId="3782097918" sldId="380"/>
            <ac:spMk id="6" creationId="{DD49AA00-5C1B-6A67-5C86-B7E23D0F55B1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9:31:39.908" v="2329" actId="1076"/>
          <ac:spMkLst>
            <pc:docMk/>
            <pc:sldMk cId="3782097918" sldId="380"/>
            <ac:spMk id="9" creationId="{9B50B02E-9A85-D0B1-4B1C-9DAA907EF8AD}"/>
          </ac:spMkLst>
        </pc:spChg>
        <pc:spChg chg="add mod">
          <ac:chgData name="오현직[ 대학원석·박사통합과정재학 / 컴퓨터학과 ]" userId="dd912509-a4bd-4ba4-967b-32b95c4d5286" providerId="ADAL" clId="{50195722-39D3-492E-88DC-4F5A0EA9A2E4}" dt="2023-01-25T19:30:52.920" v="2284" actId="1076"/>
          <ac:spMkLst>
            <pc:docMk/>
            <pc:sldMk cId="3782097918" sldId="380"/>
            <ac:spMk id="16" creationId="{C960BB32-6B71-FBFA-DBEC-106445BBFC31}"/>
          </ac:spMkLst>
        </pc:spChg>
        <pc:grpChg chg="add mod">
          <ac:chgData name="오현직[ 대학원석·박사통합과정재학 / 컴퓨터학과 ]" userId="dd912509-a4bd-4ba4-967b-32b95c4d5286" providerId="ADAL" clId="{50195722-39D3-492E-88DC-4F5A0EA9A2E4}" dt="2023-01-25T18:56:42.441" v="2010" actId="1076"/>
          <ac:grpSpMkLst>
            <pc:docMk/>
            <pc:sldMk cId="3782097918" sldId="380"/>
            <ac:grpSpMk id="10" creationId="{FF6A495C-4A66-459E-A47E-18FD17EE8AED}"/>
          </ac:grpSpMkLst>
        </pc:grpChg>
        <pc:picChg chg="add mod">
          <ac:chgData name="오현직[ 대학원석·박사통합과정재학 / 컴퓨터학과 ]" userId="dd912509-a4bd-4ba4-967b-32b95c4d5286" providerId="ADAL" clId="{50195722-39D3-492E-88DC-4F5A0EA9A2E4}" dt="2023-01-25T18:54:58.880" v="1891" actId="164"/>
          <ac:picMkLst>
            <pc:docMk/>
            <pc:sldMk cId="3782097918" sldId="380"/>
            <ac:picMk id="5" creationId="{A037F79B-5CE7-BCAC-C724-CA158C666F16}"/>
          </ac:picMkLst>
        </pc:picChg>
        <pc:picChg chg="add del">
          <ac:chgData name="오현직[ 대학원석·박사통합과정재학 / 컴퓨터학과 ]" userId="dd912509-a4bd-4ba4-967b-32b95c4d5286" providerId="ADAL" clId="{50195722-39D3-492E-88DC-4F5A0EA9A2E4}" dt="2023-01-25T18:56:07.099" v="1997" actId="21"/>
          <ac:picMkLst>
            <pc:docMk/>
            <pc:sldMk cId="3782097918" sldId="380"/>
            <ac:picMk id="12" creationId="{D1DF8C77-101C-9B43-1BB8-0ACA48D2B5B5}"/>
          </ac:picMkLst>
        </pc:picChg>
        <pc:picChg chg="add mod">
          <ac:chgData name="오현직[ 대학원석·박사통합과정재학 / 컴퓨터학과 ]" userId="dd912509-a4bd-4ba4-967b-32b95c4d5286" providerId="ADAL" clId="{50195722-39D3-492E-88DC-4F5A0EA9A2E4}" dt="2023-01-25T18:56:39.222" v="2009" actId="1076"/>
          <ac:picMkLst>
            <pc:docMk/>
            <pc:sldMk cId="3782097918" sldId="380"/>
            <ac:picMk id="13" creationId="{B15FEAAD-CA0E-7919-3122-135AFF7E8C2F}"/>
          </ac:picMkLst>
        </pc:picChg>
        <pc:picChg chg="add mod">
          <ac:chgData name="오현직[ 대학원석·박사통합과정재학 / 컴퓨터학과 ]" userId="dd912509-a4bd-4ba4-967b-32b95c4d5286" providerId="ADAL" clId="{50195722-39D3-492E-88DC-4F5A0EA9A2E4}" dt="2023-01-25T19:32:24.608" v="2392" actId="1076"/>
          <ac:picMkLst>
            <pc:docMk/>
            <pc:sldMk cId="3782097918" sldId="380"/>
            <ac:picMk id="15" creationId="{5F348D04-49E1-7B2D-C205-3D000BF6FFF0}"/>
          </ac:picMkLst>
        </pc:picChg>
        <pc:picChg chg="add mod">
          <ac:chgData name="오현직[ 대학원석·박사통합과정재학 / 컴퓨터학과 ]" userId="dd912509-a4bd-4ba4-967b-32b95c4d5286" providerId="ADAL" clId="{50195722-39D3-492E-88DC-4F5A0EA9A2E4}" dt="2023-01-25T19:32:24.608" v="2392" actId="1076"/>
          <ac:picMkLst>
            <pc:docMk/>
            <pc:sldMk cId="3782097918" sldId="380"/>
            <ac:picMk id="18" creationId="{337729C2-3EE5-4602-5AC0-66AD53628939}"/>
          </ac:picMkLst>
        </pc:picChg>
        <pc:cxnChg chg="add mod">
          <ac:chgData name="오현직[ 대학원석·박사통합과정재학 / 컴퓨터학과 ]" userId="dd912509-a4bd-4ba4-967b-32b95c4d5286" providerId="ADAL" clId="{50195722-39D3-492E-88DC-4F5A0EA9A2E4}" dt="2023-01-25T18:54:58.880" v="1891" actId="164"/>
          <ac:cxnSpMkLst>
            <pc:docMk/>
            <pc:sldMk cId="3782097918" sldId="380"/>
            <ac:cxnSpMk id="8" creationId="{E8B1D1C0-936B-9B96-0F13-E0F369201E11}"/>
          </ac:cxnSpMkLst>
        </pc:cxnChg>
      </pc:sldChg>
      <pc:sldChg chg="addSp delSp modSp new del mod">
        <pc:chgData name="오현직[ 대학원석·박사통합과정재학 / 컴퓨터학과 ]" userId="dd912509-a4bd-4ba4-967b-32b95c4d5286" providerId="ADAL" clId="{50195722-39D3-492E-88DC-4F5A0EA9A2E4}" dt="2023-01-25T19:32:46.361" v="2393" actId="47"/>
        <pc:sldMkLst>
          <pc:docMk/>
          <pc:sldMk cId="1975480852" sldId="381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8:56:04.496" v="1996"/>
          <ac:spMkLst>
            <pc:docMk/>
            <pc:sldMk cId="1975480852" sldId="381"/>
            <ac:spMk id="2" creationId="{E639CE89-84C4-0235-7626-6F09945E771E}"/>
          </ac:spMkLst>
        </pc:spChg>
        <pc:picChg chg="add del mod">
          <ac:chgData name="오현직[ 대학원석·박사통합과정재학 / 컴퓨터학과 ]" userId="dd912509-a4bd-4ba4-967b-32b95c4d5286" providerId="ADAL" clId="{50195722-39D3-492E-88DC-4F5A0EA9A2E4}" dt="2023-01-25T18:56:24.689" v="2003" actId="21"/>
          <ac:picMkLst>
            <pc:docMk/>
            <pc:sldMk cId="1975480852" sldId="381"/>
            <ac:picMk id="5" creationId="{A1BCDBB7-7AB7-EDD9-0AFE-D5DBFAEA860F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50195722-39D3-492E-88DC-4F5A0EA9A2E4}" dt="2023-01-25T19:23:46.879" v="2241" actId="20577"/>
        <pc:sldMkLst>
          <pc:docMk/>
          <pc:sldMk cId="14192779" sldId="382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8:56:18.907" v="2002"/>
          <ac:spMkLst>
            <pc:docMk/>
            <pc:sldMk cId="14192779" sldId="382"/>
            <ac:spMk id="2" creationId="{AA53DAC2-F614-A59D-C493-78CE12F8E14C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23:46.879" v="2241" actId="20577"/>
          <ac:spMkLst>
            <pc:docMk/>
            <pc:sldMk cId="14192779" sldId="382"/>
            <ac:spMk id="3" creationId="{2DCBF5F6-0B2D-DA32-B5BF-36A36E400C4E}"/>
          </ac:spMkLst>
        </pc:spChg>
        <pc:picChg chg="add mod">
          <ac:chgData name="오현직[ 대학원석·박사통합과정재학 / 컴퓨터학과 ]" userId="dd912509-a4bd-4ba4-967b-32b95c4d5286" providerId="ADAL" clId="{50195722-39D3-492E-88DC-4F5A0EA9A2E4}" dt="2023-01-25T19:00:43.135" v="2129" actId="1076"/>
          <ac:picMkLst>
            <pc:docMk/>
            <pc:sldMk cId="14192779" sldId="382"/>
            <ac:picMk id="6" creationId="{F8FDA831-8EA2-C80D-9C75-85AEB60E8B8B}"/>
          </ac:picMkLst>
        </pc:picChg>
        <pc:picChg chg="add mod">
          <ac:chgData name="오현직[ 대학원석·박사통합과정재학 / 컴퓨터학과 ]" userId="dd912509-a4bd-4ba4-967b-32b95c4d5286" providerId="ADAL" clId="{50195722-39D3-492E-88DC-4F5A0EA9A2E4}" dt="2023-01-25T19:22:58.091" v="2149" actId="1076"/>
          <ac:picMkLst>
            <pc:docMk/>
            <pc:sldMk cId="14192779" sldId="382"/>
            <ac:picMk id="8" creationId="{1ACB7553-7661-048A-CFE5-55E5D9744527}"/>
          </ac:picMkLst>
        </pc:picChg>
      </pc:sldChg>
      <pc:sldChg chg="modSp new mod">
        <pc:chgData name="오현직[ 대학원석·박사통합과정재학 / 컴퓨터학과 ]" userId="dd912509-a4bd-4ba4-967b-32b95c4d5286" providerId="ADAL" clId="{50195722-39D3-492E-88DC-4F5A0EA9A2E4}" dt="2023-01-25T19:35:24.578" v="2806" actId="20577"/>
        <pc:sldMkLst>
          <pc:docMk/>
          <pc:sldMk cId="1589197668" sldId="383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9:35:24.578" v="2806" actId="20577"/>
          <ac:spMkLst>
            <pc:docMk/>
            <pc:sldMk cId="1589197668" sldId="383"/>
            <ac:spMk id="2" creationId="{B4F82839-E1CF-C753-DFAC-61CC770748CD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35:15.288" v="2790" actId="20577"/>
          <ac:spMkLst>
            <pc:docMk/>
            <pc:sldMk cId="1589197668" sldId="383"/>
            <ac:spMk id="3" creationId="{2C7FA94F-AB51-F838-3308-69C0FA528BEF}"/>
          </ac:spMkLst>
        </pc:spChg>
      </pc:sldChg>
      <pc:sldChg chg="modSp new mod ord">
        <pc:chgData name="오현직[ 대학원석·박사통합과정재학 / 컴퓨터학과 ]" userId="dd912509-a4bd-4ba4-967b-32b95c4d5286" providerId="ADAL" clId="{50195722-39D3-492E-88DC-4F5A0EA9A2E4}" dt="2023-01-25T19:36:50.331" v="3061" actId="20577"/>
        <pc:sldMkLst>
          <pc:docMk/>
          <pc:sldMk cId="245919455" sldId="384"/>
        </pc:sldMkLst>
        <pc:spChg chg="mod">
          <ac:chgData name="오현직[ 대학원석·박사통합과정재학 / 컴퓨터학과 ]" userId="dd912509-a4bd-4ba4-967b-32b95c4d5286" providerId="ADAL" clId="{50195722-39D3-492E-88DC-4F5A0EA9A2E4}" dt="2023-01-25T19:35:53.102" v="2837" actId="20577"/>
          <ac:spMkLst>
            <pc:docMk/>
            <pc:sldMk cId="245919455" sldId="384"/>
            <ac:spMk id="2" creationId="{FAAAD5D0-9D4E-2644-63AC-AE1EBDF77F0F}"/>
          </ac:spMkLst>
        </pc:spChg>
        <pc:spChg chg="mod">
          <ac:chgData name="오현직[ 대학원석·박사통합과정재학 / 컴퓨터학과 ]" userId="dd912509-a4bd-4ba4-967b-32b95c4d5286" providerId="ADAL" clId="{50195722-39D3-492E-88DC-4F5A0EA9A2E4}" dt="2023-01-25T19:36:50.331" v="3061" actId="20577"/>
          <ac:spMkLst>
            <pc:docMk/>
            <pc:sldMk cId="245919455" sldId="384"/>
            <ac:spMk id="3" creationId="{728296C5-14BD-6B09-910D-83437E539F99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0C6CE6CF-05D0-4101-A94C-48C2498937F4}"/>
    <pc:docChg chg="undo redo custSel addSld delSld modSld sldOrd">
      <pc:chgData name="오현직[ 대학원석·박사통합과정재학 / 컴퓨터학과 ]" userId="dd912509-a4bd-4ba4-967b-32b95c4d5286" providerId="ADAL" clId="{0C6CE6CF-05D0-4101-A94C-48C2498937F4}" dt="2022-12-07T19:44:56.259" v="2431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0C6CE6CF-05D0-4101-A94C-48C2498937F4}" dt="2022-12-03T11:04:41.685" v="9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0C6CE6CF-05D0-4101-A94C-48C2498937F4}" dt="2022-12-03T11:04:41.685" v="9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ord">
        <pc:chgData name="오현직[ 대학원석·박사통합과정재학 / 컴퓨터학과 ]" userId="dd912509-a4bd-4ba4-967b-32b95c4d5286" providerId="ADAL" clId="{0C6CE6CF-05D0-4101-A94C-48C2498937F4}" dt="2022-12-07T13:35:24.763" v="429"/>
        <pc:sldMkLst>
          <pc:docMk/>
          <pc:sldMk cId="363086310" sldId="320"/>
        </pc:sldMkLst>
      </pc:sldChg>
      <pc:sldChg chg="modSp mod">
        <pc:chgData name="오현직[ 대학원석·박사통합과정재학 / 컴퓨터학과 ]" userId="dd912509-a4bd-4ba4-967b-32b95c4d5286" providerId="ADAL" clId="{0C6CE6CF-05D0-4101-A94C-48C2498937F4}" dt="2022-12-07T18:39:08.343" v="1846" actId="20577"/>
        <pc:sldMkLst>
          <pc:docMk/>
          <pc:sldMk cId="838264022" sldId="326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8:39:08.343" v="1846" actId="20577"/>
          <ac:spMkLst>
            <pc:docMk/>
            <pc:sldMk cId="838264022" sldId="326"/>
            <ac:spMk id="3" creationId="{30B1D942-343D-9B78-E30E-129551AE87FB}"/>
          </ac:spMkLst>
        </pc:spChg>
      </pc:sldChg>
      <pc:sldChg chg="del">
        <pc:chgData name="오현직[ 대학원석·박사통합과정재학 / 컴퓨터학과 ]" userId="dd912509-a4bd-4ba4-967b-32b95c4d5286" providerId="ADAL" clId="{0C6CE6CF-05D0-4101-A94C-48C2498937F4}" dt="2022-12-07T13:35:34.052" v="431" actId="47"/>
        <pc:sldMkLst>
          <pc:docMk/>
          <pc:sldMk cId="488136528" sldId="327"/>
        </pc:sldMkLst>
      </pc:sldChg>
      <pc:sldChg chg="addSp modSp mod ord">
        <pc:chgData name="오현직[ 대학원석·박사통합과정재학 / 컴퓨터학과 ]" userId="dd912509-a4bd-4ba4-967b-32b95c4d5286" providerId="ADAL" clId="{0C6CE6CF-05D0-4101-A94C-48C2498937F4}" dt="2022-12-07T19:44:56.259" v="2431" actId="1076"/>
        <pc:sldMkLst>
          <pc:docMk/>
          <pc:sldMk cId="905448647" sldId="328"/>
        </pc:sldMkLst>
        <pc:spChg chg="add mod">
          <ac:chgData name="오현직[ 대학원석·박사통합과정재학 / 컴퓨터학과 ]" userId="dd912509-a4bd-4ba4-967b-32b95c4d5286" providerId="ADAL" clId="{0C6CE6CF-05D0-4101-A94C-48C2498937F4}" dt="2022-12-05T11:16:50.756" v="106" actId="1076"/>
          <ac:spMkLst>
            <pc:docMk/>
            <pc:sldMk cId="905448647" sldId="328"/>
            <ac:spMk id="6" creationId="{FAD04E55-4531-26A0-08A3-4EE606A6219F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5T11:16:34.769" v="92" actId="1038"/>
          <ac:spMkLst>
            <pc:docMk/>
            <pc:sldMk cId="905448647" sldId="328"/>
            <ac:spMk id="7" creationId="{6ABADA57-FDBC-A0FB-9EC2-D8733D9BC8F6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4:56.259" v="2431" actId="1076"/>
          <ac:spMkLst>
            <pc:docMk/>
            <pc:sldMk cId="905448647" sldId="328"/>
            <ac:spMk id="8" creationId="{8B432AF1-26F5-2119-4B88-385F5AE2AED1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4:14.026" v="2406" actId="1076"/>
          <ac:spMkLst>
            <pc:docMk/>
            <pc:sldMk cId="905448647" sldId="328"/>
            <ac:spMk id="9" creationId="{2E41A8C9-A50A-A638-4424-59F323AAA4C6}"/>
          </ac:spMkLst>
        </pc:spChg>
        <pc:graphicFrameChg chg="modGraphic">
          <ac:chgData name="오현직[ 대학원석·박사통합과정재학 / 컴퓨터학과 ]" userId="dd912509-a4bd-4ba4-967b-32b95c4d5286" providerId="ADAL" clId="{0C6CE6CF-05D0-4101-A94C-48C2498937F4}" dt="2022-12-07T19:44:49.874" v="2430" actId="20577"/>
          <ac:graphicFrameMkLst>
            <pc:docMk/>
            <pc:sldMk cId="905448647" sldId="328"/>
            <ac:graphicFrameMk id="5" creationId="{17440AF3-4742-73E4-A2FF-B2330C7FA698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0C6CE6CF-05D0-4101-A94C-48C2498937F4}" dt="2022-12-07T13:35:33.149" v="430" actId="47"/>
        <pc:sldMkLst>
          <pc:docMk/>
          <pc:sldMk cId="3471830163" sldId="329"/>
        </pc:sldMkLst>
      </pc:sldChg>
      <pc:sldChg chg="del">
        <pc:chgData name="오현직[ 대학원석·박사통합과정재학 / 컴퓨터학과 ]" userId="dd912509-a4bd-4ba4-967b-32b95c4d5286" providerId="ADAL" clId="{0C6CE6CF-05D0-4101-A94C-48C2498937F4}" dt="2022-12-07T13:35:34.705" v="432" actId="47"/>
        <pc:sldMkLst>
          <pc:docMk/>
          <pc:sldMk cId="1654225899" sldId="330"/>
        </pc:sldMkLst>
      </pc:sldChg>
      <pc:sldChg chg="addSp delSp modSp mod ord">
        <pc:chgData name="오현직[ 대학원석·박사통합과정재학 / 컴퓨터학과 ]" userId="dd912509-a4bd-4ba4-967b-32b95c4d5286" providerId="ADAL" clId="{0C6CE6CF-05D0-4101-A94C-48C2498937F4}" dt="2022-12-07T13:31:58.786" v="425" actId="14100"/>
        <pc:sldMkLst>
          <pc:docMk/>
          <pc:sldMk cId="141949605" sldId="331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3:29:09.871" v="320"/>
          <ac:spMkLst>
            <pc:docMk/>
            <pc:sldMk cId="141949605" sldId="331"/>
            <ac:spMk id="12" creationId="{F44F58F4-55C3-4FCF-1A87-2B3512DE6159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3:31:58.786" v="425" actId="14100"/>
          <ac:spMkLst>
            <pc:docMk/>
            <pc:sldMk cId="141949605" sldId="331"/>
            <ac:spMk id="13" creationId="{7E0EAFF4-4FA5-14E7-4C64-FF167C938F10}"/>
          </ac:spMkLst>
        </pc:spChg>
        <pc:grpChg chg="add del mod">
          <ac:chgData name="오현직[ 대학원석·박사통합과정재학 / 컴퓨터학과 ]" userId="dd912509-a4bd-4ba4-967b-32b95c4d5286" providerId="ADAL" clId="{0C6CE6CF-05D0-4101-A94C-48C2498937F4}" dt="2022-12-07T13:29:10.505" v="321"/>
          <ac:grpSpMkLst>
            <pc:docMk/>
            <pc:sldMk cId="141949605" sldId="331"/>
            <ac:grpSpMk id="9" creationId="{3652CE70-C9CB-35EE-A3B2-923E1E15E7AB}"/>
          </ac:grpSpMkLst>
        </pc:grpChg>
        <pc:picChg chg="mod">
          <ac:chgData name="오현직[ 대학원석·박사통합과정재학 / 컴퓨터학과 ]" userId="dd912509-a4bd-4ba4-967b-32b95c4d5286" providerId="ADAL" clId="{0C6CE6CF-05D0-4101-A94C-48C2498937F4}" dt="2022-12-07T13:29:09.871" v="320"/>
          <ac:picMkLst>
            <pc:docMk/>
            <pc:sldMk cId="141949605" sldId="331"/>
            <ac:picMk id="11" creationId="{FE22F325-8049-B557-1A15-3030FB44AE2A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C6CE6CF-05D0-4101-A94C-48C2498937F4}" dt="2022-12-07T13:31:38.406" v="420" actId="1076"/>
        <pc:sldMkLst>
          <pc:docMk/>
          <pc:sldMk cId="1526953917" sldId="332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3:22:58.921" v="119" actId="20577"/>
          <ac:spMkLst>
            <pc:docMk/>
            <pc:sldMk cId="1526953917" sldId="332"/>
            <ac:spMk id="2" creationId="{E44BC52A-984A-FF9F-7652-12A143CF6615}"/>
          </ac:spMkLst>
        </pc:spChg>
        <pc:spChg chg="add del">
          <ac:chgData name="오현직[ 대학원석·박사통합과정재학 / 컴퓨터학과 ]" userId="dd912509-a4bd-4ba4-967b-32b95c4d5286" providerId="ADAL" clId="{0C6CE6CF-05D0-4101-A94C-48C2498937F4}" dt="2022-12-07T13:25:09.468" v="129" actId="478"/>
          <ac:spMkLst>
            <pc:docMk/>
            <pc:sldMk cId="1526953917" sldId="332"/>
            <ac:spMk id="3" creationId="{81ACDF64-D08F-CD26-FB67-B07C682B0E1F}"/>
          </ac:spMkLst>
        </pc:spChg>
        <pc:spChg chg="add del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19" creationId="{933C75AB-58CD-6B00-999A-21D8B495F6D6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0" creationId="{1483A6B5-FE06-D6D0-D3F8-B3E3EADCFD80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1" creationId="{F29DE61B-9AFF-9076-E8E9-B9986F15162D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2" creationId="{41C52E10-B922-CBFD-1568-7BA7D6CBD29D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3" creationId="{39A093F5-32EA-B566-E816-367E1A93BBDA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4" creationId="{D9A6B589-6483-EE52-BD6F-C74D9BBB4E43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5" creationId="{0B4FB15C-B088-E679-9005-C5C956EF9BD1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26" creationId="{1F501A53-3426-508A-3350-3829BD700AE2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3:28:47.363" v="305"/>
          <ac:spMkLst>
            <pc:docMk/>
            <pc:sldMk cId="1526953917" sldId="332"/>
            <ac:spMk id="27" creationId="{296B4C62-A48C-88CB-AC47-3C77A0646B43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3:28:47.363" v="305"/>
          <ac:spMkLst>
            <pc:docMk/>
            <pc:sldMk cId="1526953917" sldId="332"/>
            <ac:spMk id="28" creationId="{0737F406-4A70-4C50-4B7C-C53C880627AA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3:28:47.363" v="305"/>
          <ac:spMkLst>
            <pc:docMk/>
            <pc:sldMk cId="1526953917" sldId="332"/>
            <ac:spMk id="29" creationId="{A89A3C1F-92AE-0A02-98D1-0022BBA86BB0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3:28:47.363" v="305"/>
          <ac:spMkLst>
            <pc:docMk/>
            <pc:sldMk cId="1526953917" sldId="332"/>
            <ac:spMk id="30" creationId="{2B065D02-8759-4F86-E0B5-28E6C6AF0D3C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31" creationId="{C18BF6D9-B6D6-622B-2FA1-6D2907F87AC6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32" creationId="{257ACF59-5D7F-704C-A685-1836B8762A0E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33" creationId="{A6470A68-BCF5-2B0F-2E29-B5511A445551}"/>
          </ac:spMkLst>
        </pc:spChg>
        <pc:spChg chg="add mod topLvl">
          <ac:chgData name="오현직[ 대학원석·박사통합과정재학 / 컴퓨터학과 ]" userId="dd912509-a4bd-4ba4-967b-32b95c4d5286" providerId="ADAL" clId="{0C6CE6CF-05D0-4101-A94C-48C2498937F4}" dt="2022-12-07T13:31:07.357" v="412" actId="404"/>
          <ac:spMkLst>
            <pc:docMk/>
            <pc:sldMk cId="1526953917" sldId="332"/>
            <ac:spMk id="34" creationId="{D2115005-5AF0-A7F4-0FE1-368D973B9176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3:31:10.497" v="414" actId="122"/>
          <ac:spMkLst>
            <pc:docMk/>
            <pc:sldMk cId="1526953917" sldId="332"/>
            <ac:spMk id="35" creationId="{4AB4204E-8991-F09D-4B62-48CBFD901B84}"/>
          </ac:spMkLst>
        </pc:spChg>
        <pc:spChg chg="mod">
          <ac:chgData name="오현직[ 대학원석·박사통합과정재학 / 컴퓨터학과 ]" userId="dd912509-a4bd-4ba4-967b-32b95c4d5286" providerId="ADAL" clId="{0C6CE6CF-05D0-4101-A94C-48C2498937F4}" dt="2022-12-07T13:29:11.363" v="322"/>
          <ac:spMkLst>
            <pc:docMk/>
            <pc:sldMk cId="1526953917" sldId="332"/>
            <ac:spMk id="38" creationId="{4F81C72F-CFDD-CA1F-8F55-902147BBD0F3}"/>
          </ac:spMkLst>
        </pc:spChg>
        <pc:spChg chg="del mod topLvl">
          <ac:chgData name="오현직[ 대학원석·박사통합과정재학 / 컴퓨터학과 ]" userId="dd912509-a4bd-4ba4-967b-32b95c4d5286" providerId="ADAL" clId="{0C6CE6CF-05D0-4101-A94C-48C2498937F4}" dt="2022-12-07T13:29:44.475" v="337" actId="478"/>
          <ac:spMkLst>
            <pc:docMk/>
            <pc:sldMk cId="1526953917" sldId="332"/>
            <ac:spMk id="42" creationId="{8E73275A-FEC8-0192-D6CD-C1F574C7AF13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3:31:17.410" v="416" actId="1076"/>
          <ac:spMkLst>
            <pc:docMk/>
            <pc:sldMk cId="1526953917" sldId="332"/>
            <ac:spMk id="43" creationId="{C231D685-D29B-D3D1-ED68-7C056C598DCA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3:31:09.062" v="413" actId="122"/>
          <ac:spMkLst>
            <pc:docMk/>
            <pc:sldMk cId="1526953917" sldId="332"/>
            <ac:spMk id="44" creationId="{17253C39-22B7-01F6-DB43-AE97646790BF}"/>
          </ac:spMkLst>
        </pc:spChg>
        <pc:grpChg chg="add del mod">
          <ac:chgData name="오현직[ 대학원석·박사통합과정재학 / 컴퓨터학과 ]" userId="dd912509-a4bd-4ba4-967b-32b95c4d5286" providerId="ADAL" clId="{0C6CE6CF-05D0-4101-A94C-48C2498937F4}" dt="2022-12-07T13:29:16.861" v="327"/>
          <ac:grpSpMkLst>
            <pc:docMk/>
            <pc:sldMk cId="1526953917" sldId="332"/>
            <ac:grpSpMk id="36" creationId="{7F54D20C-6C90-6CC5-C9B5-1DD063DEA76B}"/>
          </ac:grpSpMkLst>
        </pc:grpChg>
        <pc:grpChg chg="add del mod">
          <ac:chgData name="오현직[ 대학원석·박사통합과정재학 / 컴퓨터학과 ]" userId="dd912509-a4bd-4ba4-967b-32b95c4d5286" providerId="ADAL" clId="{0C6CE6CF-05D0-4101-A94C-48C2498937F4}" dt="2022-12-07T13:30:35.516" v="400" actId="165"/>
          <ac:grpSpMkLst>
            <pc:docMk/>
            <pc:sldMk cId="1526953917" sldId="332"/>
            <ac:grpSpMk id="39" creationId="{DDB7968B-701A-033F-7E9C-3199387BD1D8}"/>
          </ac:grpSpMkLst>
        </pc:grpChg>
        <pc:grpChg chg="add del mod">
          <ac:chgData name="오현직[ 대학원석·박사통합과정재학 / 컴퓨터학과 ]" userId="dd912509-a4bd-4ba4-967b-32b95c4d5286" providerId="ADAL" clId="{0C6CE6CF-05D0-4101-A94C-48C2498937F4}" dt="2022-12-07T13:29:43.340" v="336" actId="165"/>
          <ac:grpSpMkLst>
            <pc:docMk/>
            <pc:sldMk cId="1526953917" sldId="332"/>
            <ac:grpSpMk id="40" creationId="{17427C5F-F697-93A0-6953-178222BB167F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0:47.915" v="404" actId="164"/>
          <ac:grpSpMkLst>
            <pc:docMk/>
            <pc:sldMk cId="1526953917" sldId="332"/>
            <ac:grpSpMk id="45" creationId="{A5BBB392-2222-DC13-15EF-FF13D1E6868E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0:49.198" v="405" actId="164"/>
          <ac:grpSpMkLst>
            <pc:docMk/>
            <pc:sldMk cId="1526953917" sldId="332"/>
            <ac:grpSpMk id="46" creationId="{D694A3B6-F8D4-7720-0F61-602BBA692281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1:05.043" v="410" actId="164"/>
          <ac:grpSpMkLst>
            <pc:docMk/>
            <pc:sldMk cId="1526953917" sldId="332"/>
            <ac:grpSpMk id="47" creationId="{78FA0839-DDA5-6504-8EE5-77476623531F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1:26.897" v="417" actId="14100"/>
          <ac:grpSpMkLst>
            <pc:docMk/>
            <pc:sldMk cId="1526953917" sldId="332"/>
            <ac:grpSpMk id="48" creationId="{AA74636F-2E3D-B359-9DBD-C042FF928824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1:26.897" v="417" actId="14100"/>
          <ac:grpSpMkLst>
            <pc:docMk/>
            <pc:sldMk cId="1526953917" sldId="332"/>
            <ac:grpSpMk id="49" creationId="{2C33D6D3-3A42-519E-9743-431C67C685C7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3:31:26.897" v="417" actId="14100"/>
          <ac:grpSpMkLst>
            <pc:docMk/>
            <pc:sldMk cId="1526953917" sldId="332"/>
            <ac:grpSpMk id="50" creationId="{D3F9D393-1615-E45A-5ED7-1171837FFEF4}"/>
          </ac:grpSpMkLst>
        </pc:grpChg>
        <pc:picChg chg="add del mod">
          <ac:chgData name="오현직[ 대학원석·박사통합과정재학 / 컴퓨터학과 ]" userId="dd912509-a4bd-4ba4-967b-32b95c4d5286" providerId="ADAL" clId="{0C6CE6CF-05D0-4101-A94C-48C2498937F4}" dt="2022-12-07T13:25:07.098" v="128"/>
          <ac:picMkLst>
            <pc:docMk/>
            <pc:sldMk cId="1526953917" sldId="332"/>
            <ac:picMk id="6" creationId="{DEBE6D2D-97E1-BB44-DFAB-6F41C2399EC8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3:25:07.098" v="128"/>
          <ac:picMkLst>
            <pc:docMk/>
            <pc:sldMk cId="1526953917" sldId="332"/>
            <ac:picMk id="8" creationId="{08B16400-19A3-F11F-2FDF-29F5E5DB9CFD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3:25:07.098" v="128"/>
          <ac:picMkLst>
            <pc:docMk/>
            <pc:sldMk cId="1526953917" sldId="332"/>
            <ac:picMk id="10" creationId="{1C9D30B2-46C2-BA84-3B80-7889CA05F736}"/>
          </ac:picMkLst>
        </pc:picChg>
        <pc:picChg chg="add mod topLvl">
          <ac:chgData name="오현직[ 대학원석·박사통합과정재학 / 컴퓨터학과 ]" userId="dd912509-a4bd-4ba4-967b-32b95c4d5286" providerId="ADAL" clId="{0C6CE6CF-05D0-4101-A94C-48C2498937F4}" dt="2022-12-07T13:30:41.773" v="402" actId="164"/>
          <ac:picMkLst>
            <pc:docMk/>
            <pc:sldMk cId="1526953917" sldId="332"/>
            <ac:picMk id="12" creationId="{AA4447B2-CA47-0FD8-BB4F-67CDB51CDFB9}"/>
          </ac:picMkLst>
        </pc:picChg>
        <pc:picChg chg="add mod topLvl">
          <ac:chgData name="오현직[ 대학원석·박사통합과정재학 / 컴퓨터학과 ]" userId="dd912509-a4bd-4ba4-967b-32b95c4d5286" providerId="ADAL" clId="{0C6CE6CF-05D0-4101-A94C-48C2498937F4}" dt="2022-12-07T13:30:38.571" v="401" actId="164"/>
          <ac:picMkLst>
            <pc:docMk/>
            <pc:sldMk cId="1526953917" sldId="332"/>
            <ac:picMk id="14" creationId="{583D5A6A-D082-7C6D-F6BA-E6DC9B2C8998}"/>
          </ac:picMkLst>
        </pc:picChg>
        <pc:picChg chg="add mod topLvl">
          <ac:chgData name="오현직[ 대학원석·박사통합과정재학 / 컴퓨터학과 ]" userId="dd912509-a4bd-4ba4-967b-32b95c4d5286" providerId="ADAL" clId="{0C6CE6CF-05D0-4101-A94C-48C2498937F4}" dt="2022-12-07T13:30:44.103" v="403" actId="164"/>
          <ac:picMkLst>
            <pc:docMk/>
            <pc:sldMk cId="1526953917" sldId="332"/>
            <ac:picMk id="16" creationId="{A2A1D2D0-6928-C094-FDE6-F360496E224A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3:26:35.735" v="179" actId="478"/>
          <ac:picMkLst>
            <pc:docMk/>
            <pc:sldMk cId="1526953917" sldId="332"/>
            <ac:picMk id="17" creationId="{3CBE353C-ADDE-2AD9-9962-EF4DE73BCBAE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3:28:09.797" v="293" actId="478"/>
          <ac:picMkLst>
            <pc:docMk/>
            <pc:sldMk cId="1526953917" sldId="332"/>
            <ac:picMk id="18" creationId="{75CE9283-256D-3CE3-87AB-0257AC5B8597}"/>
          </ac:picMkLst>
        </pc:picChg>
        <pc:picChg chg="mod">
          <ac:chgData name="오현직[ 대학원석·박사통합과정재학 / 컴퓨터학과 ]" userId="dd912509-a4bd-4ba4-967b-32b95c4d5286" providerId="ADAL" clId="{0C6CE6CF-05D0-4101-A94C-48C2498937F4}" dt="2022-12-07T13:29:11.363" v="322"/>
          <ac:picMkLst>
            <pc:docMk/>
            <pc:sldMk cId="1526953917" sldId="332"/>
            <ac:picMk id="37" creationId="{434FB44D-70D4-11A5-FD77-3E1AB6C7691C}"/>
          </ac:picMkLst>
        </pc:picChg>
        <pc:picChg chg="mod topLvl">
          <ac:chgData name="오현직[ 대학원석·박사통합과정재학 / 컴퓨터학과 ]" userId="dd912509-a4bd-4ba4-967b-32b95c4d5286" providerId="ADAL" clId="{0C6CE6CF-05D0-4101-A94C-48C2498937F4}" dt="2022-12-07T13:31:38.406" v="420" actId="1076"/>
          <ac:picMkLst>
            <pc:docMk/>
            <pc:sldMk cId="1526953917" sldId="332"/>
            <ac:picMk id="41" creationId="{9A893577-9FF3-870C-9769-82BA8AF81336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C6CE6CF-05D0-4101-A94C-48C2498937F4}" dt="2022-12-07T14:36:23.969" v="731" actId="20577"/>
        <pc:sldMkLst>
          <pc:docMk/>
          <pc:sldMk cId="1011150904" sldId="333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4:36:23.969" v="731" actId="20577"/>
          <ac:spMkLst>
            <pc:docMk/>
            <pc:sldMk cId="1011150904" sldId="333"/>
            <ac:spMk id="2" creationId="{E5955999-2723-03ED-2414-0134D7FA8114}"/>
          </ac:spMkLst>
        </pc:spChg>
        <pc:spChg chg="del">
          <ac:chgData name="오현직[ 대학원석·박사통합과정재학 / 컴퓨터학과 ]" userId="dd912509-a4bd-4ba4-967b-32b95c4d5286" providerId="ADAL" clId="{0C6CE6CF-05D0-4101-A94C-48C2498937F4}" dt="2022-12-07T14:32:20.980" v="476"/>
          <ac:spMkLst>
            <pc:docMk/>
            <pc:sldMk cId="1011150904" sldId="333"/>
            <ac:spMk id="3" creationId="{974963A1-248D-48E1-D4A4-42D4EE1D6416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4:32:25.796" v="484" actId="478"/>
          <ac:spMkLst>
            <pc:docMk/>
            <pc:sldMk cId="1011150904" sldId="333"/>
            <ac:spMk id="12" creationId="{1BAF44BB-96EB-03C4-253F-AE30896FBBFC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5:07.220" v="603" actId="122"/>
          <ac:spMkLst>
            <pc:docMk/>
            <pc:sldMk cId="1011150904" sldId="333"/>
            <ac:spMk id="27" creationId="{9EA64869-48C1-D1EB-B0DB-BB60440B8439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3:55.582" v="561" actId="1076"/>
          <ac:spMkLst>
            <pc:docMk/>
            <pc:sldMk cId="1011150904" sldId="333"/>
            <ac:spMk id="28" creationId="{C41CD96A-4E26-90B3-C2CA-D588C57C7589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3:55.582" v="561" actId="1076"/>
          <ac:spMkLst>
            <pc:docMk/>
            <pc:sldMk cId="1011150904" sldId="333"/>
            <ac:spMk id="29" creationId="{C26CA774-53C6-934C-30FB-E471A2F9385B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3:55.582" v="561" actId="1076"/>
          <ac:spMkLst>
            <pc:docMk/>
            <pc:sldMk cId="1011150904" sldId="333"/>
            <ac:spMk id="30" creationId="{F6D548F8-15F7-B793-FAE6-36AD2AEAA51B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4:58.324" v="599" actId="1076"/>
          <ac:spMkLst>
            <pc:docMk/>
            <pc:sldMk cId="1011150904" sldId="333"/>
            <ac:spMk id="45" creationId="{41E28126-7B14-8766-3310-D6885B23328C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4:58.324" v="599" actId="1076"/>
          <ac:spMkLst>
            <pc:docMk/>
            <pc:sldMk cId="1011150904" sldId="333"/>
            <ac:spMk id="46" creationId="{8375BF6E-C214-F884-BCEB-2C6CEC2CC914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4:58.324" v="599" actId="1076"/>
          <ac:spMkLst>
            <pc:docMk/>
            <pc:sldMk cId="1011150904" sldId="333"/>
            <ac:spMk id="47" creationId="{E2698BC1-86EE-AE21-3FE5-EC8FB6636825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5:10.005" v="604" actId="1076"/>
          <ac:spMkLst>
            <pc:docMk/>
            <pc:sldMk cId="1011150904" sldId="333"/>
            <ac:spMk id="48" creationId="{83C54479-8A6D-21C3-D251-05A33C4DDB1A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5:36.651" v="659" actId="1076"/>
          <ac:spMkLst>
            <pc:docMk/>
            <pc:sldMk cId="1011150904" sldId="333"/>
            <ac:spMk id="49" creationId="{C2489591-39DE-B621-639D-F80249A7E587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6:12.761" v="711" actId="20577"/>
          <ac:spMkLst>
            <pc:docMk/>
            <pc:sldMk cId="1011150904" sldId="333"/>
            <ac:spMk id="50" creationId="{F42F326B-12BE-A1DE-E6A4-B20B09467768}"/>
          </ac:spMkLst>
        </pc:spChg>
        <pc:grpChg chg="add mod">
          <ac:chgData name="오현직[ 대학원석·박사통합과정재학 / 컴퓨터학과 ]" userId="dd912509-a4bd-4ba4-967b-32b95c4d5286" providerId="ADAL" clId="{0C6CE6CF-05D0-4101-A94C-48C2498937F4}" dt="2022-12-07T14:33:55.582" v="561" actId="1076"/>
          <ac:grpSpMkLst>
            <pc:docMk/>
            <pc:sldMk cId="1011150904" sldId="333"/>
            <ac:grpSpMk id="25" creationId="{761115C8-8BD2-6531-B849-D8CA5A7096CF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4:34:40.274" v="594" actId="1076"/>
          <ac:grpSpMkLst>
            <pc:docMk/>
            <pc:sldMk cId="1011150904" sldId="333"/>
            <ac:grpSpMk id="26" creationId="{4BB02377-BE2B-087D-F8C2-83F89EF86E51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4:34:21.089" v="579" actId="1076"/>
          <ac:grpSpMkLst>
            <pc:docMk/>
            <pc:sldMk cId="1011150904" sldId="333"/>
            <ac:grpSpMk id="37" creationId="{E4AE4116-CB9E-4BE3-E326-27AC8698780D}"/>
          </ac:grpSpMkLst>
        </pc:grpChg>
        <pc:grpChg chg="add mod">
          <ac:chgData name="오현직[ 대학원석·박사통합과정재학 / 컴퓨터학과 ]" userId="dd912509-a4bd-4ba4-967b-32b95c4d5286" providerId="ADAL" clId="{0C6CE6CF-05D0-4101-A94C-48C2498937F4}" dt="2022-12-07T14:34:51.409" v="597" actId="14100"/>
          <ac:grpSpMkLst>
            <pc:docMk/>
            <pc:sldMk cId="1011150904" sldId="333"/>
            <ac:grpSpMk id="44" creationId="{0BAA6506-1A77-6CD6-5D63-B12E2D136E3A}"/>
          </ac:grpSpMkLst>
        </pc:grpChg>
        <pc:picChg chg="add del mod">
          <ac:chgData name="오현직[ 대학원석·박사통합과정재학 / 컴퓨터학과 ]" userId="dd912509-a4bd-4ba4-967b-32b95c4d5286" providerId="ADAL" clId="{0C6CE6CF-05D0-4101-A94C-48C2498937F4}" dt="2022-12-07T14:32:23.853" v="483" actId="478"/>
          <ac:picMkLst>
            <pc:docMk/>
            <pc:sldMk cId="1011150904" sldId="333"/>
            <ac:picMk id="6" creationId="{24A530FA-D4E2-9157-AE57-D3BC2C2C0DE2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32:23.490" v="482" actId="478"/>
          <ac:picMkLst>
            <pc:docMk/>
            <pc:sldMk cId="1011150904" sldId="333"/>
            <ac:picMk id="8" creationId="{A5095BA5-72EF-64B4-D099-E70657C9B77A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32:23.163" v="481" actId="478"/>
          <ac:picMkLst>
            <pc:docMk/>
            <pc:sldMk cId="1011150904" sldId="333"/>
            <ac:picMk id="10" creationId="{14358044-7074-AF62-03AA-786CC13B562A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51.034" v="504" actId="164"/>
          <ac:picMkLst>
            <pc:docMk/>
            <pc:sldMk cId="1011150904" sldId="333"/>
            <ac:picMk id="14" creationId="{D0FDC7D8-8B64-23C2-9D66-97F9F28A6A43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51.034" v="504" actId="164"/>
          <ac:picMkLst>
            <pc:docMk/>
            <pc:sldMk cId="1011150904" sldId="333"/>
            <ac:picMk id="16" creationId="{71293F86-5546-D2F9-AB87-07FE777B121C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51.034" v="504" actId="164"/>
          <ac:picMkLst>
            <pc:docMk/>
            <pc:sldMk cId="1011150904" sldId="333"/>
            <ac:picMk id="18" creationId="{D24B8C6B-3D9D-9D1E-4D6A-5B1DD57D83B7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49.378" v="503" actId="164"/>
          <ac:picMkLst>
            <pc:docMk/>
            <pc:sldMk cId="1011150904" sldId="333"/>
            <ac:picMk id="20" creationId="{5E13AD61-4B17-3A8E-AF44-FDED0BDFAD85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49.378" v="503" actId="164"/>
          <ac:picMkLst>
            <pc:docMk/>
            <pc:sldMk cId="1011150904" sldId="333"/>
            <ac:picMk id="22" creationId="{FC049C75-B3A8-C00F-062D-7930902879F5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2:49.378" v="503" actId="164"/>
          <ac:picMkLst>
            <pc:docMk/>
            <pc:sldMk cId="1011150904" sldId="333"/>
            <ac:picMk id="24" creationId="{D04FA01F-6AA1-9F9F-3667-0B141B9B9656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13.450" v="575" actId="164"/>
          <ac:picMkLst>
            <pc:docMk/>
            <pc:sldMk cId="1011150904" sldId="333"/>
            <ac:picMk id="32" creationId="{D02EFBB7-BBD8-25CE-9016-3DAC00750B0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13.450" v="575" actId="164"/>
          <ac:picMkLst>
            <pc:docMk/>
            <pc:sldMk cId="1011150904" sldId="333"/>
            <ac:picMk id="34" creationId="{1FABB1BA-6509-EA1B-F00F-9A42FD57FA4E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13.450" v="575" actId="164"/>
          <ac:picMkLst>
            <pc:docMk/>
            <pc:sldMk cId="1011150904" sldId="333"/>
            <ac:picMk id="36" creationId="{121B5256-7E0F-56D4-E04F-CF2AFE45235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38.341" v="592" actId="164"/>
          <ac:picMkLst>
            <pc:docMk/>
            <pc:sldMk cId="1011150904" sldId="333"/>
            <ac:picMk id="39" creationId="{EE970D50-C65F-45E7-B66F-6CCC6358283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38.341" v="592" actId="164"/>
          <ac:picMkLst>
            <pc:docMk/>
            <pc:sldMk cId="1011150904" sldId="333"/>
            <ac:picMk id="41" creationId="{04314F40-C2AE-967A-7BFA-02B75CB6BBED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34:38.341" v="592" actId="164"/>
          <ac:picMkLst>
            <pc:docMk/>
            <pc:sldMk cId="1011150904" sldId="333"/>
            <ac:picMk id="43" creationId="{62EDEC67-1D85-186D-AA64-A11B6C51816D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0C6CE6CF-05D0-4101-A94C-48C2498937F4}" dt="2022-12-07T18:29:29.911" v="1446" actId="1076"/>
        <pc:sldMkLst>
          <pc:docMk/>
          <pc:sldMk cId="449517042" sldId="334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5:49:12.879" v="1157"/>
          <ac:spMkLst>
            <pc:docMk/>
            <pc:sldMk cId="449517042" sldId="334"/>
            <ac:spMk id="2" creationId="{06BDC0C0-7664-8232-505E-5C3FEA50F30A}"/>
          </ac:spMkLst>
        </pc:spChg>
        <pc:spChg chg="del">
          <ac:chgData name="오현직[ 대학원석·박사통합과정재학 / 컴퓨터학과 ]" userId="dd912509-a4bd-4ba4-967b-32b95c4d5286" providerId="ADAL" clId="{0C6CE6CF-05D0-4101-A94C-48C2498937F4}" dt="2022-12-07T18:04:35.491" v="1184" actId="478"/>
          <ac:spMkLst>
            <pc:docMk/>
            <pc:sldMk cId="449517042" sldId="334"/>
            <ac:spMk id="3" creationId="{07FF521C-E208-B7AB-6DE0-DFB533237388}"/>
          </ac:spMkLst>
        </pc:spChg>
        <pc:spChg chg="add del">
          <ac:chgData name="오현직[ 대학원석·박사통합과정재학 / 컴퓨터학과 ]" userId="dd912509-a4bd-4ba4-967b-32b95c4d5286" providerId="ADAL" clId="{0C6CE6CF-05D0-4101-A94C-48C2498937F4}" dt="2022-12-07T16:05:27.622" v="1175" actId="22"/>
          <ac:spMkLst>
            <pc:docMk/>
            <pc:sldMk cId="449517042" sldId="334"/>
            <ac:spMk id="9" creationId="{410E7BE6-3F13-E777-EA45-F86FE07CED83}"/>
          </ac:spMkLst>
        </pc:spChg>
        <pc:spChg chg="add del">
          <ac:chgData name="오현직[ 대학원석·박사통합과정재학 / 컴퓨터학과 ]" userId="dd912509-a4bd-4ba4-967b-32b95c4d5286" providerId="ADAL" clId="{0C6CE6CF-05D0-4101-A94C-48C2498937F4}" dt="2022-12-07T16:05:35.157" v="1177" actId="22"/>
          <ac:spMkLst>
            <pc:docMk/>
            <pc:sldMk cId="449517042" sldId="334"/>
            <ac:spMk id="11" creationId="{082E1866-584E-8BF5-E19F-173EC35F2DB0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5:44.211" v="1237" actId="1076"/>
          <ac:spMkLst>
            <pc:docMk/>
            <pc:sldMk cId="449517042" sldId="334"/>
            <ac:spMk id="26" creationId="{ECD82D00-121A-5326-315A-02BB7C31DD14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6:58.812" v="1282" actId="1076"/>
          <ac:spMkLst>
            <pc:docMk/>
            <pc:sldMk cId="449517042" sldId="334"/>
            <ac:spMk id="27" creationId="{11FBE3DB-E2E8-E41C-19E3-00D0BB522E77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8:55.577" v="1345" actId="1076"/>
          <ac:spMkLst>
            <pc:docMk/>
            <pc:sldMk cId="449517042" sldId="334"/>
            <ac:spMk id="28" creationId="{19C650B1-2028-D306-DA88-C90E031EB8A3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8:20.574" v="1335" actId="1076"/>
          <ac:spMkLst>
            <pc:docMk/>
            <pc:sldMk cId="449517042" sldId="334"/>
            <ac:spMk id="29" creationId="{FE2E73B3-EA61-1C07-2153-117C335BE44D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9:29.911" v="1446" actId="1076"/>
          <ac:spMkLst>
            <pc:docMk/>
            <pc:sldMk cId="449517042" sldId="334"/>
            <ac:spMk id="84" creationId="{480AEDE7-2DDB-7447-337E-FA9D56944175}"/>
          </ac:spMkLst>
        </pc:spChg>
        <pc:picChg chg="add del mod modCrop">
          <ac:chgData name="오현직[ 대학원석·박사통합과정재학 / 컴퓨터학과 ]" userId="dd912509-a4bd-4ba4-967b-32b95c4d5286" providerId="ADAL" clId="{0C6CE6CF-05D0-4101-A94C-48C2498937F4}" dt="2022-12-07T15:12:59.297" v="1080" actId="21"/>
          <ac:picMkLst>
            <pc:docMk/>
            <pc:sldMk cId="449517042" sldId="334"/>
            <ac:picMk id="6" creationId="{37492F31-EEB8-B5A9-C080-2284ECBE70C3}"/>
          </ac:picMkLst>
        </pc:picChg>
        <pc:picChg chg="add del mod modCrop">
          <ac:chgData name="오현직[ 대학원석·박사통합과정재학 / 컴퓨터학과 ]" userId="dd912509-a4bd-4ba4-967b-32b95c4d5286" providerId="ADAL" clId="{0C6CE6CF-05D0-4101-A94C-48C2498937F4}" dt="2022-12-07T15:12:59.297" v="1080" actId="21"/>
          <ac:picMkLst>
            <pc:docMk/>
            <pc:sldMk cId="449517042" sldId="334"/>
            <ac:picMk id="7" creationId="{441B875C-706E-E5B9-D3AA-DE1A0EC43ADA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05:44.946" v="1235" actId="1076"/>
          <ac:picMkLst>
            <pc:docMk/>
            <pc:sldMk cId="449517042" sldId="334"/>
            <ac:picMk id="13" creationId="{56DB998D-7EF4-B195-1ED9-B320EF5A787F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15" creationId="{2C2BEEE1-243E-F87C-D37B-F6F5483A42FB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17" creationId="{4F80893C-319E-5C3F-C22B-0EC605B03CAE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19" creationId="{45721C3D-B0AD-C4A6-4EE4-5B62FBDC1EA7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21" creationId="{5F72A020-5FF5-0CE3-83F2-E7E6CD3236D9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23" creationId="{5CB25B22-D172-32F2-118D-9A00F83B944E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25:39.700" v="1236" actId="478"/>
          <ac:picMkLst>
            <pc:docMk/>
            <pc:sldMk cId="449517042" sldId="334"/>
            <ac:picMk id="25" creationId="{B9533F34-E5C5-9A7B-18F2-45C1A5D462D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15.199" v="1256" actId="1076"/>
          <ac:picMkLst>
            <pc:docMk/>
            <pc:sldMk cId="449517042" sldId="334"/>
            <ac:picMk id="31" creationId="{51C72C30-EEFC-46FC-4AE8-FE5D100AC487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15.199" v="1256" actId="1076"/>
          <ac:picMkLst>
            <pc:docMk/>
            <pc:sldMk cId="449517042" sldId="334"/>
            <ac:picMk id="33" creationId="{085DB1AB-32C3-50C2-18AF-5DB0743FCD4C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21.457" v="1263" actId="1076"/>
          <ac:picMkLst>
            <pc:docMk/>
            <pc:sldMk cId="449517042" sldId="334"/>
            <ac:picMk id="35" creationId="{E6EC301B-CC2C-25EE-BC55-DED6B12DB66A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21.457" v="1263" actId="1076"/>
          <ac:picMkLst>
            <pc:docMk/>
            <pc:sldMk cId="449517042" sldId="334"/>
            <ac:picMk id="37" creationId="{5D1F3C73-D30A-819F-BBBF-E098623AEDE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28.553" v="1268" actId="1076"/>
          <ac:picMkLst>
            <pc:docMk/>
            <pc:sldMk cId="449517042" sldId="334"/>
            <ac:picMk id="39" creationId="{2B4B4C10-DBE5-F2D0-C4BE-39A6E507D2EC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28.553" v="1268" actId="1076"/>
          <ac:picMkLst>
            <pc:docMk/>
            <pc:sldMk cId="449517042" sldId="334"/>
            <ac:picMk id="41" creationId="{84C0CB39-3BD0-EC5A-79CA-C3B6FA1269C4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58.812" v="1282" actId="1076"/>
          <ac:picMkLst>
            <pc:docMk/>
            <pc:sldMk cId="449517042" sldId="334"/>
            <ac:picMk id="43" creationId="{9F58F92D-44AA-9007-DEA3-4B5F4176B64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58.812" v="1282" actId="1076"/>
          <ac:picMkLst>
            <pc:docMk/>
            <pc:sldMk cId="449517042" sldId="334"/>
            <ac:picMk id="45" creationId="{90B2CCF8-F5E1-51DE-CBCA-E65FF7B23653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6:58.812" v="1282" actId="1076"/>
          <ac:picMkLst>
            <pc:docMk/>
            <pc:sldMk cId="449517042" sldId="334"/>
            <ac:picMk id="47" creationId="{A9E2E104-EB03-F388-388D-61F1E40BBF1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09.447" v="1291" actId="1076"/>
          <ac:picMkLst>
            <pc:docMk/>
            <pc:sldMk cId="449517042" sldId="334"/>
            <ac:picMk id="49" creationId="{42486F15-30FB-1F96-AD9A-FD8CA846A7DF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07.816" v="1290" actId="1076"/>
          <ac:picMkLst>
            <pc:docMk/>
            <pc:sldMk cId="449517042" sldId="334"/>
            <ac:picMk id="51" creationId="{42CC6E0F-BFD0-87BD-2628-0C60A9FB7750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04.734" v="1288" actId="1076"/>
          <ac:picMkLst>
            <pc:docMk/>
            <pc:sldMk cId="449517042" sldId="334"/>
            <ac:picMk id="53" creationId="{597E42D7-909E-98FE-3070-827E45FBE6A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26.564" v="1300" actId="1035"/>
          <ac:picMkLst>
            <pc:docMk/>
            <pc:sldMk cId="449517042" sldId="334"/>
            <ac:picMk id="55" creationId="{ADEAA487-220B-AB2B-889B-1D53C71A8287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21.540" v="1298" actId="1076"/>
          <ac:picMkLst>
            <pc:docMk/>
            <pc:sldMk cId="449517042" sldId="334"/>
            <ac:picMk id="57" creationId="{0C825045-6BDA-BDB1-9625-03872374BDCE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17.709" v="1297" actId="1076"/>
          <ac:picMkLst>
            <pc:docMk/>
            <pc:sldMk cId="449517042" sldId="334"/>
            <ac:picMk id="59" creationId="{F5EE0BF4-7CD0-B988-CC9E-B8CC0A00BC62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46.387" v="1312" actId="1076"/>
          <ac:picMkLst>
            <pc:docMk/>
            <pc:sldMk cId="449517042" sldId="334"/>
            <ac:picMk id="61" creationId="{1739FEC4-0801-82B8-F98D-3C7A2BE45B3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46.387" v="1312" actId="1076"/>
          <ac:picMkLst>
            <pc:docMk/>
            <pc:sldMk cId="449517042" sldId="334"/>
            <ac:picMk id="63" creationId="{71200A13-9288-1EB5-FAF6-8A4EDC7914E1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7:46.387" v="1312" actId="1076"/>
          <ac:picMkLst>
            <pc:docMk/>
            <pc:sldMk cId="449517042" sldId="334"/>
            <ac:picMk id="65" creationId="{4C55B092-3E33-C859-4CA0-73D682DB0CF1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06.221" v="1325" actId="1076"/>
          <ac:picMkLst>
            <pc:docMk/>
            <pc:sldMk cId="449517042" sldId="334"/>
            <ac:picMk id="67" creationId="{889D980C-53C7-F6B6-ACC0-24599C79C19E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03.855" v="1324" actId="1076"/>
          <ac:picMkLst>
            <pc:docMk/>
            <pc:sldMk cId="449517042" sldId="334"/>
            <ac:picMk id="69" creationId="{47623524-6F57-C7AB-AE76-8F0C3979C3E0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01.681" v="1323" actId="1076"/>
          <ac:picMkLst>
            <pc:docMk/>
            <pc:sldMk cId="449517042" sldId="334"/>
            <ac:picMk id="71" creationId="{A999FC67-84B7-7128-7D2D-186EF34DA6F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26.023" v="1337" actId="1076"/>
          <ac:picMkLst>
            <pc:docMk/>
            <pc:sldMk cId="449517042" sldId="334"/>
            <ac:picMk id="73" creationId="{E7158419-B3FB-44E9-BC0B-13D002814421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23.397" v="1336" actId="1076"/>
          <ac:picMkLst>
            <pc:docMk/>
            <pc:sldMk cId="449517042" sldId="334"/>
            <ac:picMk id="75" creationId="{B3F20006-EEF9-AEE0-1FA7-6BBC0F856113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20.574" v="1335" actId="1076"/>
          <ac:picMkLst>
            <pc:docMk/>
            <pc:sldMk cId="449517042" sldId="334"/>
            <ac:picMk id="77" creationId="{55287E04-9BAA-0549-E745-49092D369FEC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39.541" v="1344" actId="1076"/>
          <ac:picMkLst>
            <pc:docMk/>
            <pc:sldMk cId="449517042" sldId="334"/>
            <ac:picMk id="79" creationId="{D3B9A3F4-32A1-F559-F486-0E8A39318EF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37.144" v="1343" actId="1076"/>
          <ac:picMkLst>
            <pc:docMk/>
            <pc:sldMk cId="449517042" sldId="334"/>
            <ac:picMk id="81" creationId="{35025807-0CE1-7157-3068-8A9A46A4C7F0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28:34.895" v="1342" actId="1076"/>
          <ac:picMkLst>
            <pc:docMk/>
            <pc:sldMk cId="449517042" sldId="334"/>
            <ac:picMk id="83" creationId="{560C1756-BBB9-9ABB-E5C4-18FA83A18F95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C6CE6CF-05D0-4101-A94C-48C2498937F4}" dt="2022-12-07T18:38:49.776" v="1809" actId="113"/>
        <pc:sldMkLst>
          <pc:docMk/>
          <pc:sldMk cId="3484641263" sldId="335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4:37:04.976" v="755" actId="20577"/>
          <ac:spMkLst>
            <pc:docMk/>
            <pc:sldMk cId="3484641263" sldId="335"/>
            <ac:spMk id="2" creationId="{81C24AC1-4880-FC61-23DC-8F6672FAA826}"/>
          </ac:spMkLst>
        </pc:spChg>
        <pc:spChg chg="del">
          <ac:chgData name="오현직[ 대학원석·박사통합과정재학 / 컴퓨터학과 ]" userId="dd912509-a4bd-4ba4-967b-32b95c4d5286" providerId="ADAL" clId="{0C6CE6CF-05D0-4101-A94C-48C2498937F4}" dt="2022-12-07T14:39:12.169" v="814" actId="478"/>
          <ac:spMkLst>
            <pc:docMk/>
            <pc:sldMk cId="3484641263" sldId="335"/>
            <ac:spMk id="3" creationId="{E43D10BC-6B24-9DE3-F7C1-5D9C2DD5FE54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5:55.161" v="947" actId="20577"/>
          <ac:spMkLst>
            <pc:docMk/>
            <pc:sldMk cId="3484641263" sldId="335"/>
            <ac:spMk id="11" creationId="{4A846245-30C2-B5A8-369E-F363356708FE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39:26.416" v="826" actId="20577"/>
          <ac:spMkLst>
            <pc:docMk/>
            <pc:sldMk cId="3484641263" sldId="335"/>
            <ac:spMk id="12" creationId="{8F6494D6-9360-D737-A2B2-E295A716B03F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4:43:50.505" v="916"/>
          <ac:spMkLst>
            <pc:docMk/>
            <pc:sldMk cId="3484641263" sldId="335"/>
            <ac:spMk id="15" creationId="{A98B8056-510D-B11C-B7B1-9F6991ED4DD0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5:52.092" v="946" actId="20577"/>
          <ac:spMkLst>
            <pc:docMk/>
            <pc:sldMk cId="3484641263" sldId="335"/>
            <ac:spMk id="16" creationId="{B8F76F52-2DA7-9646-86F8-C9D89EF65DCB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3:59.910" v="920" actId="20577"/>
          <ac:spMkLst>
            <pc:docMk/>
            <pc:sldMk cId="3484641263" sldId="335"/>
            <ac:spMk id="17" creationId="{DB860969-BBD4-495F-8E7A-2794DE8F9F36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6:27.778" v="977" actId="1076"/>
          <ac:spMkLst>
            <pc:docMk/>
            <pc:sldMk cId="3484641263" sldId="335"/>
            <ac:spMk id="18" creationId="{B28ECFFC-0EF3-DBC7-FC02-9344E46761F7}"/>
          </ac:spMkLst>
        </pc:spChg>
        <pc:spChg chg="add del mod">
          <ac:chgData name="오현직[ 대학원석·박사통합과정재학 / 컴퓨터학과 ]" userId="dd912509-a4bd-4ba4-967b-32b95c4d5286" providerId="ADAL" clId="{0C6CE6CF-05D0-4101-A94C-48C2498937F4}" dt="2022-12-07T14:46:29.758" v="979" actId="478"/>
          <ac:spMkLst>
            <pc:docMk/>
            <pc:sldMk cId="3484641263" sldId="335"/>
            <ac:spMk id="19" creationId="{686632EE-BBD9-6706-6265-F3BCF65CD631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6:33.035" v="983" actId="20577"/>
          <ac:spMkLst>
            <pc:docMk/>
            <pc:sldMk cId="3484641263" sldId="335"/>
            <ac:spMk id="20" creationId="{98CFD806-6B53-9B71-9F4C-E48F96A6C536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6:51.326" v="988" actId="20577"/>
          <ac:spMkLst>
            <pc:docMk/>
            <pc:sldMk cId="3484641263" sldId="335"/>
            <ac:spMk id="21" creationId="{B68E3470-7019-04BB-0FBE-5A70CBE050B7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4:46:48.570" v="985" actId="1076"/>
          <ac:spMkLst>
            <pc:docMk/>
            <pc:sldMk cId="3484641263" sldId="335"/>
            <ac:spMk id="22" creationId="{72E3E19E-A1A3-233F-9086-6447D0352B60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38:49.776" v="1809" actId="113"/>
          <ac:spMkLst>
            <pc:docMk/>
            <pc:sldMk cId="3484641263" sldId="335"/>
            <ac:spMk id="23" creationId="{6E3F374A-96B1-F895-9BD9-0F1591512829}"/>
          </ac:spMkLst>
        </pc:spChg>
        <pc:picChg chg="add mod modCrop">
          <ac:chgData name="오현직[ 대학원석·박사통합과정재학 / 컴퓨터학과 ]" userId="dd912509-a4bd-4ba4-967b-32b95c4d5286" providerId="ADAL" clId="{0C6CE6CF-05D0-4101-A94C-48C2498937F4}" dt="2022-12-07T14:43:32.993" v="905" actId="14100"/>
          <ac:picMkLst>
            <pc:docMk/>
            <pc:sldMk cId="3484641263" sldId="335"/>
            <ac:picMk id="6" creationId="{8D10DA39-BE7D-99C6-786E-1C554CD98350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3:13.876" v="898" actId="478"/>
          <ac:picMkLst>
            <pc:docMk/>
            <pc:sldMk cId="3484641263" sldId="335"/>
            <ac:picMk id="8" creationId="{4B7B9AC9-F712-A043-9055-EEEEE3E0D1EE}"/>
          </ac:picMkLst>
        </pc:picChg>
        <pc:picChg chg="add del mod modCrop">
          <ac:chgData name="오현직[ 대학원석·박사통합과정재학 / 컴퓨터학과 ]" userId="dd912509-a4bd-4ba4-967b-32b95c4d5286" providerId="ADAL" clId="{0C6CE6CF-05D0-4101-A94C-48C2498937F4}" dt="2022-12-07T14:43:35.503" v="906" actId="1076"/>
          <ac:picMkLst>
            <pc:docMk/>
            <pc:sldMk cId="3484641263" sldId="335"/>
            <ac:picMk id="10" creationId="{1AD71235-4385-A994-799E-A489A6A7C2DF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43:40.838" v="909" actId="14100"/>
          <ac:picMkLst>
            <pc:docMk/>
            <pc:sldMk cId="3484641263" sldId="335"/>
            <ac:picMk id="13" creationId="{E2BD4EC0-7C48-2924-B934-E0DF0B9CA80B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4:43:46.502" v="912" actId="1076"/>
          <ac:picMkLst>
            <pc:docMk/>
            <pc:sldMk cId="3484641263" sldId="335"/>
            <ac:picMk id="14" creationId="{74C216E5-015E-9BA9-EFFE-0FF871BA7102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0C6CE6CF-05D0-4101-A94C-48C2498937F4}" dt="2022-12-07T18:31:47.811" v="1516" actId="1076"/>
        <pc:sldMkLst>
          <pc:docMk/>
          <pc:sldMk cId="1729759308" sldId="336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4:50:42.994" v="1018" actId="20577"/>
          <ac:spMkLst>
            <pc:docMk/>
            <pc:sldMk cId="1729759308" sldId="336"/>
            <ac:spMk id="2" creationId="{F8882D13-E822-BCCB-8E8C-5505EB25FB20}"/>
          </ac:spMkLst>
        </pc:spChg>
        <pc:spChg chg="del">
          <ac:chgData name="오현직[ 대학원석·박사통합과정재학 / 컴퓨터학과 ]" userId="dd912509-a4bd-4ba4-967b-32b95c4d5286" providerId="ADAL" clId="{0C6CE6CF-05D0-4101-A94C-48C2498937F4}" dt="2022-12-07T14:43:04.116" v="890"/>
          <ac:spMkLst>
            <pc:docMk/>
            <pc:sldMk cId="1729759308" sldId="336"/>
            <ac:spMk id="3" creationId="{37AF094E-29EB-7AB7-A4FE-14F3E968036B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5:01:54.059" v="1062" actId="20577"/>
          <ac:spMkLst>
            <pc:docMk/>
            <pc:sldMk cId="1729759308" sldId="336"/>
            <ac:spMk id="18" creationId="{848A6DE7-6D44-ECBE-EDBA-A8FA0F4DB21C}"/>
          </ac:spMkLst>
        </pc:spChg>
        <pc:spChg chg="add del">
          <ac:chgData name="오현직[ 대학원석·박사통합과정재학 / 컴퓨터학과 ]" userId="dd912509-a4bd-4ba4-967b-32b95c4d5286" providerId="ADAL" clId="{0C6CE6CF-05D0-4101-A94C-48C2498937F4}" dt="2022-12-07T14:52:00.651" v="1020" actId="478"/>
          <ac:spMkLst>
            <pc:docMk/>
            <pc:sldMk cId="1729759308" sldId="336"/>
            <ac:spMk id="19" creationId="{ED4C3304-81D9-0779-A85E-BCB0A461ACB4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5:49:43.379" v="1173" actId="20577"/>
          <ac:spMkLst>
            <pc:docMk/>
            <pc:sldMk cId="1729759308" sldId="336"/>
            <ac:spMk id="30" creationId="{F66B0659-B89D-2B8C-24DD-4838ABBDFEEC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29:56.529" v="1483" actId="122"/>
          <ac:spMkLst>
            <pc:docMk/>
            <pc:sldMk cId="1729759308" sldId="336"/>
            <ac:spMk id="31" creationId="{771BB967-3CA3-DBD0-7C4D-33DD162E4432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31:47.811" v="1516" actId="1076"/>
          <ac:spMkLst>
            <pc:docMk/>
            <pc:sldMk cId="1729759308" sldId="336"/>
            <ac:spMk id="36" creationId="{959A974B-5BE3-21AD-64AB-BF5B6F6644FB}"/>
          </ac:spMkLst>
        </pc:spChg>
        <pc:picChg chg="add del mod">
          <ac:chgData name="오현직[ 대학원석·박사통합과정재학 / 컴퓨터학과 ]" userId="dd912509-a4bd-4ba4-967b-32b95c4d5286" providerId="ADAL" clId="{0C6CE6CF-05D0-4101-A94C-48C2498937F4}" dt="2022-12-07T14:42:42.929" v="889" actId="478"/>
          <ac:picMkLst>
            <pc:docMk/>
            <pc:sldMk cId="1729759308" sldId="336"/>
            <ac:picMk id="6" creationId="{1003FD03-A539-93D8-BF9F-9F9FBAAD2C9B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2:38.437" v="886" actId="478"/>
          <ac:picMkLst>
            <pc:docMk/>
            <pc:sldMk cId="1729759308" sldId="336"/>
            <ac:picMk id="8" creationId="{581EB643-8E56-39FA-C98C-6F3457DC37D8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2:38.437" v="886" actId="478"/>
          <ac:picMkLst>
            <pc:docMk/>
            <pc:sldMk cId="1729759308" sldId="336"/>
            <ac:picMk id="10" creationId="{76FABA1E-9327-E30F-0651-632382F7F41D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2:38.437" v="886" actId="478"/>
          <ac:picMkLst>
            <pc:docMk/>
            <pc:sldMk cId="1729759308" sldId="336"/>
            <ac:picMk id="12" creationId="{F22EDF0D-1599-E8BA-3780-53853BD53A08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3:29.538" v="902" actId="21"/>
          <ac:picMkLst>
            <pc:docMk/>
            <pc:sldMk cId="1729759308" sldId="336"/>
            <ac:picMk id="14" creationId="{55085DB3-5524-7C22-8599-0BB91A071F8E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4:43:29.538" v="902" actId="21"/>
          <ac:picMkLst>
            <pc:docMk/>
            <pc:sldMk cId="1729759308" sldId="336"/>
            <ac:picMk id="16" creationId="{BA349E2C-C6D4-5A2B-FB8E-CDE791924069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5:00:50.363" v="1022" actId="1076"/>
          <ac:picMkLst>
            <pc:docMk/>
            <pc:sldMk cId="1729759308" sldId="336"/>
            <ac:picMk id="21" creationId="{00FD630F-E5A0-FBB0-B08C-FE7928733927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5:01:08.705" v="1044" actId="1076"/>
          <ac:picMkLst>
            <pc:docMk/>
            <pc:sldMk cId="1729759308" sldId="336"/>
            <ac:picMk id="23" creationId="{03959D5C-B3CA-992D-C3C5-36150934D765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31:14.521" v="1488" actId="478"/>
          <ac:picMkLst>
            <pc:docMk/>
            <pc:sldMk cId="1729759308" sldId="336"/>
            <ac:picMk id="25" creationId="{36A1F8E4-8161-087B-CCD3-8D9DDCB0FCDD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8:31:14.521" v="1488" actId="478"/>
          <ac:picMkLst>
            <pc:docMk/>
            <pc:sldMk cId="1729759308" sldId="336"/>
            <ac:picMk id="27" creationId="{82E928EC-DB5B-2D69-F86E-C4625F29AFD8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5:49:22.466" v="1161" actId="1076"/>
          <ac:picMkLst>
            <pc:docMk/>
            <pc:sldMk cId="1729759308" sldId="336"/>
            <ac:picMk id="28" creationId="{30F69D7C-42F9-8DFD-A7C2-C8AC80E5396B}"/>
          </ac:picMkLst>
        </pc:picChg>
        <pc:picChg chg="add del mod">
          <ac:chgData name="오현직[ 대학원석·박사통합과정재학 / 컴퓨터학과 ]" userId="dd912509-a4bd-4ba4-967b-32b95c4d5286" providerId="ADAL" clId="{0C6CE6CF-05D0-4101-A94C-48C2498937F4}" dt="2022-12-07T15:49:17.878" v="1158" actId="478"/>
          <ac:picMkLst>
            <pc:docMk/>
            <pc:sldMk cId="1729759308" sldId="336"/>
            <ac:picMk id="29" creationId="{965CFDBD-CB1C-3A95-0EC1-3BD5DD64E79D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31:25.099" v="1493" actId="1076"/>
          <ac:picMkLst>
            <pc:docMk/>
            <pc:sldMk cId="1729759308" sldId="336"/>
            <ac:picMk id="33" creationId="{16A838E8-A344-C6BD-8FD7-B5DE8C0F45E8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31:25.099" v="1493" actId="1076"/>
          <ac:picMkLst>
            <pc:docMk/>
            <pc:sldMk cId="1729759308" sldId="336"/>
            <ac:picMk id="35" creationId="{644180D3-A88A-312C-17F7-F58165BE9839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0C6CE6CF-05D0-4101-A94C-48C2498937F4}" dt="2022-12-07T18:35:47.078" v="1727" actId="1076"/>
        <pc:sldMkLst>
          <pc:docMk/>
          <pc:sldMk cId="3994739438" sldId="337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8:32:39.591" v="1564" actId="20577"/>
          <ac:spMkLst>
            <pc:docMk/>
            <pc:sldMk cId="3994739438" sldId="337"/>
            <ac:spMk id="2" creationId="{E901E805-86EA-D813-06CF-F157FC2E0D66}"/>
          </ac:spMkLst>
        </pc:spChg>
        <pc:spChg chg="mod">
          <ac:chgData name="오현직[ 대학원석·박사통합과정재학 / 컴퓨터학과 ]" userId="dd912509-a4bd-4ba4-967b-32b95c4d5286" providerId="ADAL" clId="{0C6CE6CF-05D0-4101-A94C-48C2498937F4}" dt="2022-12-07T18:33:16.684" v="1586" actId="20577"/>
          <ac:spMkLst>
            <pc:docMk/>
            <pc:sldMk cId="3994739438" sldId="337"/>
            <ac:spMk id="3" creationId="{551A626C-D4DE-51B4-31A1-2A7CABC8CA08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34:19.735" v="1665" actId="1076"/>
          <ac:spMkLst>
            <pc:docMk/>
            <pc:sldMk cId="3994739438" sldId="337"/>
            <ac:spMk id="7" creationId="{09D66E36-44DB-C636-3DFA-53AA2D9D8B00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8:34:46.211" v="1716" actId="20577"/>
          <ac:spMkLst>
            <pc:docMk/>
            <pc:sldMk cId="3994739438" sldId="337"/>
            <ac:spMk id="8" creationId="{F2D1D134-A4EE-FC7C-9AF4-8B50FBB67A61}"/>
          </ac:spMkLst>
        </pc:spChg>
        <pc:picChg chg="add mod">
          <ac:chgData name="오현직[ 대학원석·박사통합과정재학 / 컴퓨터학과 ]" userId="dd912509-a4bd-4ba4-967b-32b95c4d5286" providerId="ADAL" clId="{0C6CE6CF-05D0-4101-A94C-48C2498937F4}" dt="2022-12-07T18:33:33.985" v="1590" actId="1076"/>
          <ac:picMkLst>
            <pc:docMk/>
            <pc:sldMk cId="3994739438" sldId="337"/>
            <ac:picMk id="6" creationId="{0C6434BE-EA56-C435-559A-7312B5A5B87F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35:03.210" v="1720" actId="1076"/>
          <ac:picMkLst>
            <pc:docMk/>
            <pc:sldMk cId="3994739438" sldId="337"/>
            <ac:picMk id="10" creationId="{488A7116-9583-D79D-58BF-92716658D0AE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8:35:47.078" v="1727" actId="1076"/>
          <ac:picMkLst>
            <pc:docMk/>
            <pc:sldMk cId="3994739438" sldId="337"/>
            <ac:picMk id="12" creationId="{4AB2EECA-F8E5-854E-0858-9F989F4129E6}"/>
          </ac:picMkLst>
        </pc:picChg>
      </pc:sldChg>
      <pc:sldChg chg="new del">
        <pc:chgData name="오현직[ 대학원석·박사통합과정재학 / 컴퓨터학과 ]" userId="dd912509-a4bd-4ba4-967b-32b95c4d5286" providerId="ADAL" clId="{0C6CE6CF-05D0-4101-A94C-48C2498937F4}" dt="2022-12-07T18:36:17.728" v="1729" actId="47"/>
        <pc:sldMkLst>
          <pc:docMk/>
          <pc:sldMk cId="696791742" sldId="338"/>
        </pc:sldMkLst>
      </pc:sldChg>
      <pc:sldChg chg="addSp delSp modSp new mod">
        <pc:chgData name="오현직[ 대학원석·박사통합과정재학 / 컴퓨터학과 ]" userId="dd912509-a4bd-4ba4-967b-32b95c4d5286" providerId="ADAL" clId="{0C6CE6CF-05D0-4101-A94C-48C2498937F4}" dt="2022-12-07T19:43:39.531" v="2401" actId="1076"/>
        <pc:sldMkLst>
          <pc:docMk/>
          <pc:sldMk cId="3928979664" sldId="338"/>
        </pc:sldMkLst>
        <pc:spChg chg="mod">
          <ac:chgData name="오현직[ 대학원석·박사통합과정재학 / 컴퓨터학과 ]" userId="dd912509-a4bd-4ba4-967b-32b95c4d5286" providerId="ADAL" clId="{0C6CE6CF-05D0-4101-A94C-48C2498937F4}" dt="2022-12-07T19:43:04.319" v="2362" actId="21"/>
          <ac:spMkLst>
            <pc:docMk/>
            <pc:sldMk cId="3928979664" sldId="338"/>
            <ac:spMk id="2" creationId="{E851C290-EAAF-F176-F705-534B1267DE7C}"/>
          </ac:spMkLst>
        </pc:spChg>
        <pc:spChg chg="mod">
          <ac:chgData name="오현직[ 대학원석·박사통합과정재학 / 컴퓨터학과 ]" userId="dd912509-a4bd-4ba4-967b-32b95c4d5286" providerId="ADAL" clId="{0C6CE6CF-05D0-4101-A94C-48C2498937F4}" dt="2022-12-07T19:43:13.863" v="2388" actId="20577"/>
          <ac:spMkLst>
            <pc:docMk/>
            <pc:sldMk cId="3928979664" sldId="338"/>
            <ac:spMk id="3" creationId="{E21116AA-6802-2A9D-F60F-1B5E1E817EC4}"/>
          </ac:spMkLst>
        </pc:spChg>
        <pc:spChg chg="add del">
          <ac:chgData name="오현직[ 대학원석·박사통합과정재학 / 컴퓨터학과 ]" userId="dd912509-a4bd-4ba4-967b-32b95c4d5286" providerId="ADAL" clId="{0C6CE6CF-05D0-4101-A94C-48C2498937F4}" dt="2022-12-07T19:28:49.006" v="1934" actId="22"/>
          <ac:spMkLst>
            <pc:docMk/>
            <pc:sldMk cId="3928979664" sldId="338"/>
            <ac:spMk id="6" creationId="{703F82BD-912B-FB4A-DB32-1E2A13D18B0B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5.935" v="2393" actId="1076"/>
          <ac:spMkLst>
            <pc:docMk/>
            <pc:sldMk cId="3928979664" sldId="338"/>
            <ac:spMk id="11" creationId="{E2C43F18-4FA6-0988-1E4E-F8A010DE321C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3.171" v="2392" actId="164"/>
          <ac:spMkLst>
            <pc:docMk/>
            <pc:sldMk cId="3928979664" sldId="338"/>
            <ac:spMk id="12" creationId="{A955ADD8-9698-07FD-4F6C-FADE23DA1D54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3.171" v="2392" actId="164"/>
          <ac:spMkLst>
            <pc:docMk/>
            <pc:sldMk cId="3928979664" sldId="338"/>
            <ac:spMk id="13" creationId="{97CA3486-2498-A944-1F02-D5F2A3FC0110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3.171" v="2392" actId="164"/>
          <ac:spMkLst>
            <pc:docMk/>
            <pc:sldMk cId="3928979664" sldId="338"/>
            <ac:spMk id="14" creationId="{96B68FBD-B1E7-661A-0B30-347F18EE9879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3.171" v="2392" actId="164"/>
          <ac:spMkLst>
            <pc:docMk/>
            <pc:sldMk cId="3928979664" sldId="338"/>
            <ac:spMk id="15" creationId="{509F86CA-AAAB-71FC-ECD3-50CBA2423307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25.935" v="2393" actId="1076"/>
          <ac:spMkLst>
            <pc:docMk/>
            <pc:sldMk cId="3928979664" sldId="338"/>
            <ac:spMk id="16" creationId="{D26F22DA-9853-99ED-0CF7-AD43C34DEA18}"/>
          </ac:spMkLst>
        </pc:spChg>
        <pc:spChg chg="add mod">
          <ac:chgData name="오현직[ 대학원석·박사통합과정재학 / 컴퓨터학과 ]" userId="dd912509-a4bd-4ba4-967b-32b95c4d5286" providerId="ADAL" clId="{0C6CE6CF-05D0-4101-A94C-48C2498937F4}" dt="2022-12-07T19:43:39.531" v="2401" actId="1076"/>
          <ac:spMkLst>
            <pc:docMk/>
            <pc:sldMk cId="3928979664" sldId="338"/>
            <ac:spMk id="18" creationId="{42486F63-364F-522E-8F44-982A768C9E32}"/>
          </ac:spMkLst>
        </pc:spChg>
        <pc:grpChg chg="add mod">
          <ac:chgData name="오현직[ 대학원석·박사통합과정재학 / 컴퓨터학과 ]" userId="dd912509-a4bd-4ba4-967b-32b95c4d5286" providerId="ADAL" clId="{0C6CE6CF-05D0-4101-A94C-48C2498937F4}" dt="2022-12-07T19:43:29.213" v="2396" actId="1076"/>
          <ac:grpSpMkLst>
            <pc:docMk/>
            <pc:sldMk cId="3928979664" sldId="338"/>
            <ac:grpSpMk id="19" creationId="{1E17EC4F-8D3F-59FA-E4C2-4777E0F35842}"/>
          </ac:grpSpMkLst>
        </pc:grpChg>
        <pc:picChg chg="add del mod">
          <ac:chgData name="오현직[ 대학원석·박사통합과정재학 / 컴퓨터학과 ]" userId="dd912509-a4bd-4ba4-967b-32b95c4d5286" providerId="ADAL" clId="{0C6CE6CF-05D0-4101-A94C-48C2498937F4}" dt="2022-12-07T19:30:12.616" v="1938" actId="478"/>
          <ac:picMkLst>
            <pc:docMk/>
            <pc:sldMk cId="3928979664" sldId="338"/>
            <ac:picMk id="8" creationId="{790E8566-0961-A6C6-7332-291D640F8606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9:43:23.171" v="2392" actId="164"/>
          <ac:picMkLst>
            <pc:docMk/>
            <pc:sldMk cId="3928979664" sldId="338"/>
            <ac:picMk id="10" creationId="{9E27E5C3-191E-7CBC-A4AB-9FF18A5B946A}"/>
          </ac:picMkLst>
        </pc:picChg>
        <pc:picChg chg="add mod">
          <ac:chgData name="오현직[ 대학원석·박사통합과정재학 / 컴퓨터학과 ]" userId="dd912509-a4bd-4ba4-967b-32b95c4d5286" providerId="ADAL" clId="{0C6CE6CF-05D0-4101-A94C-48C2498937F4}" dt="2022-12-07T19:43:34.629" v="2400" actId="1076"/>
          <ac:picMkLst>
            <pc:docMk/>
            <pc:sldMk cId="3928979664" sldId="338"/>
            <ac:picMk id="17" creationId="{3B6617CE-C014-FE6E-C84A-37B2F7C0B591}"/>
          </ac:picMkLst>
        </pc:picChg>
      </pc:sldChg>
      <pc:sldChg chg="new del">
        <pc:chgData name="오현직[ 대학원석·박사통합과정재학 / 컴퓨터학과 ]" userId="dd912509-a4bd-4ba4-967b-32b95c4d5286" providerId="ADAL" clId="{0C6CE6CF-05D0-4101-A94C-48C2498937F4}" dt="2022-12-07T19:44:04.360" v="2404" actId="47"/>
        <pc:sldMkLst>
          <pc:docMk/>
          <pc:sldMk cId="3899941151" sldId="339"/>
        </pc:sldMkLst>
      </pc:sldChg>
    </pc:docChg>
  </pc:docChgLst>
  <pc:docChgLst>
    <pc:chgData name="오현직[ 대학원석·박사통합과정재학 / 컴퓨터학과 ]" userId="dd912509-a4bd-4ba4-967b-32b95c4d5286" providerId="ADAL" clId="{B7E6205F-FFC3-4A10-8933-6B6D9A1052E7}"/>
    <pc:docChg chg="undo redo custSel addSld delSld modSld sldOrd">
      <pc:chgData name="오현직[ 대학원석·박사통합과정재학 / 컴퓨터학과 ]" userId="dd912509-a4bd-4ba4-967b-32b95c4d5286" providerId="ADAL" clId="{B7E6205F-FFC3-4A10-8933-6B6D9A1052E7}" dt="2023-02-20T08:38:43.125" v="657" actId="47"/>
      <pc:docMkLst>
        <pc:docMk/>
      </pc:docMkLst>
      <pc:sldChg chg="modSp mod">
        <pc:chgData name="오현직[ 대학원석·박사통합과정재학 / 컴퓨터학과 ]" userId="dd912509-a4bd-4ba4-967b-32b95c4d5286" providerId="ADAL" clId="{B7E6205F-FFC3-4A10-8933-6B6D9A1052E7}" dt="2023-02-20T08:05:46.757" v="6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B7E6205F-FFC3-4A10-8933-6B6D9A1052E7}" dt="2023-02-20T08:05:46.757" v="6" actId="20577"/>
          <ac:spMkLst>
            <pc:docMk/>
            <pc:sldMk cId="1636602081" sldId="256"/>
            <ac:spMk id="3" creationId="{7ECDC3F4-EEFA-4E64-97BF-EE60CBCEA242}"/>
          </ac:spMkLst>
        </pc:spChg>
      </pc:sldChg>
      <pc:sldChg chg="modSp mod ord">
        <pc:chgData name="오현직[ 대학원석·박사통합과정재학 / 컴퓨터학과 ]" userId="dd912509-a4bd-4ba4-967b-32b95c4d5286" providerId="ADAL" clId="{B7E6205F-FFC3-4A10-8933-6B6D9A1052E7}" dt="2023-02-20T08:20:20.498" v="304" actId="20577"/>
        <pc:sldMkLst>
          <pc:docMk/>
          <pc:sldMk cId="4115100695" sldId="416"/>
        </pc:sldMkLst>
        <pc:spChg chg="mod">
          <ac:chgData name="오현직[ 대학원석·박사통합과정재학 / 컴퓨터학과 ]" userId="dd912509-a4bd-4ba4-967b-32b95c4d5286" providerId="ADAL" clId="{B7E6205F-FFC3-4A10-8933-6B6D9A1052E7}" dt="2023-02-20T08:20:20.498" v="304" actId="20577"/>
          <ac:spMkLst>
            <pc:docMk/>
            <pc:sldMk cId="4115100695" sldId="416"/>
            <ac:spMk id="3" creationId="{A304692F-1AAC-B370-1B76-3319D4094630}"/>
          </ac:spMkLst>
        </pc:spChg>
      </pc:sldChg>
      <pc:sldChg chg="add del">
        <pc:chgData name="오현직[ 대학원석·박사통합과정재학 / 컴퓨터학과 ]" userId="dd912509-a4bd-4ba4-967b-32b95c4d5286" providerId="ADAL" clId="{B7E6205F-FFC3-4A10-8933-6B6D9A1052E7}" dt="2023-02-20T08:27:35.736" v="469" actId="47"/>
        <pc:sldMkLst>
          <pc:docMk/>
          <pc:sldMk cId="1821779588" sldId="417"/>
        </pc:sldMkLst>
      </pc:sldChg>
      <pc:sldChg chg="del">
        <pc:chgData name="오현직[ 대학원석·박사통합과정재학 / 컴퓨터학과 ]" userId="dd912509-a4bd-4ba4-967b-32b95c4d5286" providerId="ADAL" clId="{B7E6205F-FFC3-4A10-8933-6B6D9A1052E7}" dt="2023-02-20T08:38:43.125" v="657" actId="47"/>
        <pc:sldMkLst>
          <pc:docMk/>
          <pc:sldMk cId="872587909" sldId="418"/>
        </pc:sldMkLst>
      </pc:sldChg>
      <pc:sldChg chg="addSp delSp modSp mod ord delAnim modNotesTx">
        <pc:chgData name="오현직[ 대학원석·박사통합과정재학 / 컴퓨터학과 ]" userId="dd912509-a4bd-4ba4-967b-32b95c4d5286" providerId="ADAL" clId="{B7E6205F-FFC3-4A10-8933-6B6D9A1052E7}" dt="2023-02-20T08:20:43.699" v="332" actId="113"/>
        <pc:sldMkLst>
          <pc:docMk/>
          <pc:sldMk cId="3262621411" sldId="419"/>
        </pc:sldMkLst>
        <pc:spChg chg="mod">
          <ac:chgData name="오현직[ 대학원석·박사통합과정재학 / 컴퓨터학과 ]" userId="dd912509-a4bd-4ba4-967b-32b95c4d5286" providerId="ADAL" clId="{B7E6205F-FFC3-4A10-8933-6B6D9A1052E7}" dt="2023-02-20T08:20:43.699" v="332" actId="113"/>
          <ac:spMkLst>
            <pc:docMk/>
            <pc:sldMk cId="3262621411" sldId="419"/>
            <ac:spMk id="3" creationId="{9E08F68F-0680-528B-FF21-3ACBDE582916}"/>
          </ac:spMkLst>
        </pc:spChg>
        <pc:spChg chg="mod topLvl">
          <ac:chgData name="오현직[ 대학원석·박사통합과정재학 / 컴퓨터학과 ]" userId="dd912509-a4bd-4ba4-967b-32b95c4d5286" providerId="ADAL" clId="{B7E6205F-FFC3-4A10-8933-6B6D9A1052E7}" dt="2023-02-20T08:14:01.503" v="143" actId="113"/>
          <ac:spMkLst>
            <pc:docMk/>
            <pc:sldMk cId="3262621411" sldId="419"/>
            <ac:spMk id="9" creationId="{9581F1D7-5A88-75CE-C7C8-5472173AD268}"/>
          </ac:spMkLst>
        </pc:spChg>
        <pc:spChg chg="mod topLvl">
          <ac:chgData name="오현직[ 대학원석·박사통합과정재학 / 컴퓨터학과 ]" userId="dd912509-a4bd-4ba4-967b-32b95c4d5286" providerId="ADAL" clId="{B7E6205F-FFC3-4A10-8933-6B6D9A1052E7}" dt="2023-02-20T08:14:05.606" v="145" actId="1076"/>
          <ac:spMkLst>
            <pc:docMk/>
            <pc:sldMk cId="3262621411" sldId="419"/>
            <ac:spMk id="10" creationId="{E525FAFC-55F8-F28E-257F-C98E83C40338}"/>
          </ac:spMkLst>
        </pc:spChg>
        <pc:spChg chg="mod">
          <ac:chgData name="오현직[ 대학원석·박사통합과정재학 / 컴퓨터학과 ]" userId="dd912509-a4bd-4ba4-967b-32b95c4d5286" providerId="ADAL" clId="{B7E6205F-FFC3-4A10-8933-6B6D9A1052E7}" dt="2023-02-20T08:19:39.830" v="257" actId="404"/>
          <ac:spMkLst>
            <pc:docMk/>
            <pc:sldMk cId="3262621411" sldId="419"/>
            <ac:spMk id="13" creationId="{746A3F6A-EA50-76A6-B1BC-427682D3680F}"/>
          </ac:spMkLst>
        </pc:spChg>
        <pc:spChg chg="add del mod">
          <ac:chgData name="오현직[ 대학원석·박사통합과정재학 / 컴퓨터학과 ]" userId="dd912509-a4bd-4ba4-967b-32b95c4d5286" providerId="ADAL" clId="{B7E6205F-FFC3-4A10-8933-6B6D9A1052E7}" dt="2023-02-20T08:14:29.970" v="191"/>
          <ac:spMkLst>
            <pc:docMk/>
            <pc:sldMk cId="3262621411" sldId="419"/>
            <ac:spMk id="39" creationId="{CD2872ED-B94C-5480-F19F-081532E5B698}"/>
          </ac:spMkLst>
        </pc:spChg>
        <pc:spChg chg="add mod">
          <ac:chgData name="오현직[ 대학원석·박사통합과정재학 / 컴퓨터학과 ]" userId="dd912509-a4bd-4ba4-967b-32b95c4d5286" providerId="ADAL" clId="{B7E6205F-FFC3-4A10-8933-6B6D9A1052E7}" dt="2023-02-20T08:15:01.049" v="202" actId="404"/>
          <ac:spMkLst>
            <pc:docMk/>
            <pc:sldMk cId="3262621411" sldId="419"/>
            <ac:spMk id="40" creationId="{FC504E80-4406-CBB0-40F1-272057B75994}"/>
          </ac:spMkLst>
        </pc:spChg>
        <pc:spChg chg="add mod">
          <ac:chgData name="오현직[ 대학원석·박사통합과정재학 / 컴퓨터학과 ]" userId="dd912509-a4bd-4ba4-967b-32b95c4d5286" providerId="ADAL" clId="{B7E6205F-FFC3-4A10-8933-6B6D9A1052E7}" dt="2023-02-20T08:15:01.049" v="202" actId="404"/>
          <ac:spMkLst>
            <pc:docMk/>
            <pc:sldMk cId="3262621411" sldId="419"/>
            <ac:spMk id="41" creationId="{3364D67E-D995-1220-AF8E-0D8AAB1840CC}"/>
          </ac:spMkLst>
        </pc:spChg>
        <pc:spChg chg="add mod">
          <ac:chgData name="오현직[ 대학원석·박사통합과정재학 / 컴퓨터학과 ]" userId="dd912509-a4bd-4ba4-967b-32b95c4d5286" providerId="ADAL" clId="{B7E6205F-FFC3-4A10-8933-6B6D9A1052E7}" dt="2023-02-20T08:15:27.114" v="234" actId="164"/>
          <ac:spMkLst>
            <pc:docMk/>
            <pc:sldMk cId="3262621411" sldId="419"/>
            <ac:spMk id="43" creationId="{D41247D2-586B-1E3C-F91E-34F47AF72734}"/>
          </ac:spMkLst>
        </pc:spChg>
        <pc:grpChg chg="del">
          <ac:chgData name="오현직[ 대학원석·박사통합과정재학 / 컴퓨터학과 ]" userId="dd912509-a4bd-4ba4-967b-32b95c4d5286" providerId="ADAL" clId="{B7E6205F-FFC3-4A10-8933-6B6D9A1052E7}" dt="2023-02-20T08:06:25.600" v="8" actId="165"/>
          <ac:grpSpMkLst>
            <pc:docMk/>
            <pc:sldMk cId="3262621411" sldId="419"/>
            <ac:grpSpMk id="11" creationId="{6AF197F0-9856-D327-3505-805357026F35}"/>
          </ac:grpSpMkLst>
        </pc:grpChg>
        <pc:grpChg chg="del">
          <ac:chgData name="오현직[ 대학원석·박사통합과정재학 / 컴퓨터학과 ]" userId="dd912509-a4bd-4ba4-967b-32b95c4d5286" providerId="ADAL" clId="{B7E6205F-FFC3-4A10-8933-6B6D9A1052E7}" dt="2023-02-20T08:06:12.321" v="7" actId="478"/>
          <ac:grpSpMkLst>
            <pc:docMk/>
            <pc:sldMk cId="3262621411" sldId="419"/>
            <ac:grpSpMk id="19" creationId="{778EFD88-9C15-4E03-5164-0AF67D7E7E21}"/>
          </ac:grpSpMkLst>
        </pc:grpChg>
        <pc:grpChg chg="add del mod">
          <ac:chgData name="오현직[ 대학원석·박사통합과정재학 / 컴퓨터학과 ]" userId="dd912509-a4bd-4ba4-967b-32b95c4d5286" providerId="ADAL" clId="{B7E6205F-FFC3-4A10-8933-6B6D9A1052E7}" dt="2023-02-20T08:12:35.765" v="106" actId="165"/>
          <ac:grpSpMkLst>
            <pc:docMk/>
            <pc:sldMk cId="3262621411" sldId="419"/>
            <ac:grpSpMk id="36" creationId="{E1314D03-6F11-E099-4EBC-33FCF7D11FD6}"/>
          </ac:grpSpMkLst>
        </pc:grpChg>
        <pc:grpChg chg="add mod">
          <ac:chgData name="오현직[ 대학원석·박사통합과정재학 / 컴퓨터학과 ]" userId="dd912509-a4bd-4ba4-967b-32b95c4d5286" providerId="ADAL" clId="{B7E6205F-FFC3-4A10-8933-6B6D9A1052E7}" dt="2023-02-20T08:17:44.317" v="246" actId="1037"/>
          <ac:grpSpMkLst>
            <pc:docMk/>
            <pc:sldMk cId="3262621411" sldId="419"/>
            <ac:grpSpMk id="37" creationId="{BE1AAFDC-7C95-853F-2AD7-4DBF6F86BFE9}"/>
          </ac:grpSpMkLst>
        </pc:grpChg>
        <pc:grpChg chg="add mod">
          <ac:chgData name="오현직[ 대학원석·박사통합과정재학 / 컴퓨터학과 ]" userId="dd912509-a4bd-4ba4-967b-32b95c4d5286" providerId="ADAL" clId="{B7E6205F-FFC3-4A10-8933-6B6D9A1052E7}" dt="2023-02-20T08:14:53.932" v="200" actId="164"/>
          <ac:grpSpMkLst>
            <pc:docMk/>
            <pc:sldMk cId="3262621411" sldId="419"/>
            <ac:grpSpMk id="38" creationId="{B79930F8-212A-58C0-CCBF-185E68DA71FA}"/>
          </ac:grpSpMkLst>
        </pc:grpChg>
        <pc:grpChg chg="add mod">
          <ac:chgData name="오현직[ 대학원석·박사통합과정재학 / 컴퓨터학과 ]" userId="dd912509-a4bd-4ba4-967b-32b95c4d5286" providerId="ADAL" clId="{B7E6205F-FFC3-4A10-8933-6B6D9A1052E7}" dt="2023-02-20T08:15:27.114" v="234" actId="164"/>
          <ac:grpSpMkLst>
            <pc:docMk/>
            <pc:sldMk cId="3262621411" sldId="419"/>
            <ac:grpSpMk id="42" creationId="{98104778-EDCB-62CB-2770-86212AB3FC12}"/>
          </ac:grpSpMkLst>
        </pc:grpChg>
        <pc:grpChg chg="add mod">
          <ac:chgData name="오현직[ 대학원석·박사통합과정재학 / 컴퓨터학과 ]" userId="dd912509-a4bd-4ba4-967b-32b95c4d5286" providerId="ADAL" clId="{B7E6205F-FFC3-4A10-8933-6B6D9A1052E7}" dt="2023-02-20T08:15:27.114" v="234" actId="164"/>
          <ac:grpSpMkLst>
            <pc:docMk/>
            <pc:sldMk cId="3262621411" sldId="419"/>
            <ac:grpSpMk id="44" creationId="{CBC81F77-92FD-54B6-74DB-E75B62CAAA9D}"/>
          </ac:grpSpMkLst>
        </pc:grpChg>
        <pc:picChg chg="add del mod topLvl">
          <ac:chgData name="오현직[ 대학원석·박사통합과정재학 / 컴퓨터학과 ]" userId="dd912509-a4bd-4ba4-967b-32b95c4d5286" providerId="ADAL" clId="{B7E6205F-FFC3-4A10-8933-6B6D9A1052E7}" dt="2023-02-20T08:14:24.253" v="188" actId="164"/>
          <ac:picMkLst>
            <pc:docMk/>
            <pc:sldMk cId="3262621411" sldId="419"/>
            <ac:picMk id="6" creationId="{A5A5C356-04A6-D2C2-E1D3-EABED7E4DB79}"/>
          </ac:picMkLst>
        </pc:picChg>
        <pc:picChg chg="add mod topLvl">
          <ac:chgData name="오현직[ 대학원석·박사통합과정재학 / 컴퓨터학과 ]" userId="dd912509-a4bd-4ba4-967b-32b95c4d5286" providerId="ADAL" clId="{B7E6205F-FFC3-4A10-8933-6B6D9A1052E7}" dt="2023-02-20T08:13:49.899" v="140" actId="208"/>
          <ac:picMkLst>
            <pc:docMk/>
            <pc:sldMk cId="3262621411" sldId="419"/>
            <ac:picMk id="7" creationId="{2730E43D-B64C-290E-01AA-1FE088F151FA}"/>
          </ac:picMkLst>
        </pc:picChg>
        <pc:picChg chg="add del mod topLvl">
          <ac:chgData name="오현직[ 대학원석·박사통합과정재학 / 컴퓨터학과 ]" userId="dd912509-a4bd-4ba4-967b-32b95c4d5286" providerId="ADAL" clId="{B7E6205F-FFC3-4A10-8933-6B6D9A1052E7}" dt="2023-02-20T08:14:24.253" v="188" actId="164"/>
          <ac:picMkLst>
            <pc:docMk/>
            <pc:sldMk cId="3262621411" sldId="419"/>
            <ac:picMk id="8" creationId="{EE0880EE-CA91-9505-8D80-69D1CBED7B1C}"/>
          </ac:picMkLst>
        </pc:picChg>
        <pc:picChg chg="add mod topLvl">
          <ac:chgData name="오현직[ 대학원석·박사통합과정재학 / 컴퓨터학과 ]" userId="dd912509-a4bd-4ba4-967b-32b95c4d5286" providerId="ADAL" clId="{B7E6205F-FFC3-4A10-8933-6B6D9A1052E7}" dt="2023-02-20T08:13:49.899" v="140" actId="208"/>
          <ac:picMkLst>
            <pc:docMk/>
            <pc:sldMk cId="3262621411" sldId="419"/>
            <ac:picMk id="14" creationId="{68167F6D-913D-9D41-BED1-A324D3948D11}"/>
          </ac:picMkLst>
        </pc:picChg>
        <pc:picChg chg="add mod topLvl">
          <ac:chgData name="오현직[ 대학원석·박사통합과정재학 / 컴퓨터학과 ]" userId="dd912509-a4bd-4ba4-967b-32b95c4d5286" providerId="ADAL" clId="{B7E6205F-FFC3-4A10-8933-6B6D9A1052E7}" dt="2023-02-20T08:13:49.899" v="140" actId="208"/>
          <ac:picMkLst>
            <pc:docMk/>
            <pc:sldMk cId="3262621411" sldId="419"/>
            <ac:picMk id="16" creationId="{E4FA0B90-47F9-7D59-A7CF-75062A1E2E10}"/>
          </ac:picMkLst>
        </pc:picChg>
        <pc:picChg chg="add mod topLvl">
          <ac:chgData name="오현직[ 대학원석·박사통합과정재학 / 컴퓨터학과 ]" userId="dd912509-a4bd-4ba4-967b-32b95c4d5286" providerId="ADAL" clId="{B7E6205F-FFC3-4A10-8933-6B6D9A1052E7}" dt="2023-02-20T08:13:49.899" v="140" actId="208"/>
          <ac:picMkLst>
            <pc:docMk/>
            <pc:sldMk cId="3262621411" sldId="419"/>
            <ac:picMk id="21" creationId="{36CB383F-9EC9-5147-66C9-62334CCC65EB}"/>
          </ac:picMkLst>
        </pc:picChg>
        <pc:picChg chg="add mod">
          <ac:chgData name="오현직[ 대학원석·박사통합과정재학 / 컴퓨터학과 ]" userId="dd912509-a4bd-4ba4-967b-32b95c4d5286" providerId="ADAL" clId="{B7E6205F-FFC3-4A10-8933-6B6D9A1052E7}" dt="2023-02-20T08:17:27.346" v="238" actId="1037"/>
          <ac:picMkLst>
            <pc:docMk/>
            <pc:sldMk cId="3262621411" sldId="419"/>
            <ac:picMk id="23" creationId="{05CE23E9-34BB-8F0F-293D-8B115B39EF3A}"/>
          </ac:picMkLst>
        </pc:picChg>
        <pc:picChg chg="add mod">
          <ac:chgData name="오현직[ 대학원석·박사통합과정재학 / 컴퓨터학과 ]" userId="dd912509-a4bd-4ba4-967b-32b95c4d5286" providerId="ADAL" clId="{B7E6205F-FFC3-4A10-8933-6B6D9A1052E7}" dt="2023-02-20T08:17:35.012" v="241" actId="1037"/>
          <ac:picMkLst>
            <pc:docMk/>
            <pc:sldMk cId="3262621411" sldId="419"/>
            <ac:picMk id="25" creationId="{4FB913FB-F1DF-A9D0-3699-E66EE4B9C6BD}"/>
          </ac:picMkLst>
        </pc:picChg>
        <pc:picChg chg="add mod">
          <ac:chgData name="오현직[ 대학원석·박사통합과정재학 / 컴퓨터학과 ]" userId="dd912509-a4bd-4ba4-967b-32b95c4d5286" providerId="ADAL" clId="{B7E6205F-FFC3-4A10-8933-6B6D9A1052E7}" dt="2023-02-20T08:17:36.889" v="242" actId="1037"/>
          <ac:picMkLst>
            <pc:docMk/>
            <pc:sldMk cId="3262621411" sldId="419"/>
            <ac:picMk id="27" creationId="{4B787763-5E7A-BDE8-1475-E8A7ED69BF8F}"/>
          </ac:picMkLst>
        </pc:picChg>
        <pc:picChg chg="add mod">
          <ac:chgData name="오현직[ 대학원석·박사통합과정재학 / 컴퓨터학과 ]" userId="dd912509-a4bd-4ba4-967b-32b95c4d5286" providerId="ADAL" clId="{B7E6205F-FFC3-4A10-8933-6B6D9A1052E7}" dt="2023-02-20T08:17:44.583" v="247" actId="1038"/>
          <ac:picMkLst>
            <pc:docMk/>
            <pc:sldMk cId="3262621411" sldId="419"/>
            <ac:picMk id="29" creationId="{F10FC083-2296-6E4D-A31B-9E99615F35E5}"/>
          </ac:picMkLst>
        </pc:picChg>
        <pc:picChg chg="add mod">
          <ac:chgData name="오현직[ 대학원석·박사통합과정재학 / 컴퓨터학과 ]" userId="dd912509-a4bd-4ba4-967b-32b95c4d5286" providerId="ADAL" clId="{B7E6205F-FFC3-4A10-8933-6B6D9A1052E7}" dt="2023-02-20T08:11:27.921" v="46" actId="571"/>
          <ac:picMkLst>
            <pc:docMk/>
            <pc:sldMk cId="3262621411" sldId="419"/>
            <ac:picMk id="30" creationId="{DBD137D1-C44B-3416-6919-6F6A007DB2FC}"/>
          </ac:picMkLst>
        </pc:picChg>
        <pc:picChg chg="add mod">
          <ac:chgData name="오현직[ 대학원석·박사통합과정재학 / 컴퓨터학과 ]" userId="dd912509-a4bd-4ba4-967b-32b95c4d5286" providerId="ADAL" clId="{B7E6205F-FFC3-4A10-8933-6B6D9A1052E7}" dt="2023-02-20T08:11:27.921" v="46" actId="571"/>
          <ac:picMkLst>
            <pc:docMk/>
            <pc:sldMk cId="3262621411" sldId="419"/>
            <ac:picMk id="31" creationId="{EBF2CFD4-ACBB-A47F-0AC2-9327764601F8}"/>
          </ac:picMkLst>
        </pc:picChg>
        <pc:picChg chg="add mod">
          <ac:chgData name="오현직[ 대학원석·박사통합과정재학 / 컴퓨터학과 ]" userId="dd912509-a4bd-4ba4-967b-32b95c4d5286" providerId="ADAL" clId="{B7E6205F-FFC3-4A10-8933-6B6D9A1052E7}" dt="2023-02-20T08:11:27.921" v="46" actId="571"/>
          <ac:picMkLst>
            <pc:docMk/>
            <pc:sldMk cId="3262621411" sldId="419"/>
            <ac:picMk id="32" creationId="{C2DC9F1B-6A9E-97AA-CEF8-1E04173D3056}"/>
          </ac:picMkLst>
        </pc:picChg>
        <pc:picChg chg="add mod">
          <ac:chgData name="오현직[ 대학원석·박사통합과정재학 / 컴퓨터학과 ]" userId="dd912509-a4bd-4ba4-967b-32b95c4d5286" providerId="ADAL" clId="{B7E6205F-FFC3-4A10-8933-6B6D9A1052E7}" dt="2023-02-20T08:11:27.921" v="46" actId="571"/>
          <ac:picMkLst>
            <pc:docMk/>
            <pc:sldMk cId="3262621411" sldId="419"/>
            <ac:picMk id="33" creationId="{17422521-810C-D7FB-DE43-A69A93112794}"/>
          </ac:picMkLst>
        </pc:picChg>
        <pc:picChg chg="add mod">
          <ac:chgData name="오현직[ 대학원석·박사통합과정재학 / 컴퓨터학과 ]" userId="dd912509-a4bd-4ba4-967b-32b95c4d5286" providerId="ADAL" clId="{B7E6205F-FFC3-4A10-8933-6B6D9A1052E7}" dt="2023-02-20T08:11:27.921" v="46" actId="571"/>
          <ac:picMkLst>
            <pc:docMk/>
            <pc:sldMk cId="3262621411" sldId="419"/>
            <ac:picMk id="34" creationId="{5ECE2894-7A61-75DF-C410-8A1A8262CB74}"/>
          </ac:picMkLst>
        </pc:picChg>
        <pc:picChg chg="add mod">
          <ac:chgData name="오현직[ 대학원석·박사통합과정재학 / 컴퓨터학과 ]" userId="dd912509-a4bd-4ba4-967b-32b95c4d5286" providerId="ADAL" clId="{B7E6205F-FFC3-4A10-8933-6B6D9A1052E7}" dt="2023-02-20T08:11:27.921" v="46" actId="571"/>
          <ac:picMkLst>
            <pc:docMk/>
            <pc:sldMk cId="3262621411" sldId="419"/>
            <ac:picMk id="35" creationId="{6A90F458-8543-40D6-E356-14F4480FC852}"/>
          </ac:picMkLst>
        </pc:picChg>
      </pc:sldChg>
      <pc:sldChg chg="addSp modSp add del mod">
        <pc:chgData name="오현직[ 대학원석·박사통합과정재학 / 컴퓨터학과 ]" userId="dd912509-a4bd-4ba4-967b-32b95c4d5286" providerId="ADAL" clId="{B7E6205F-FFC3-4A10-8933-6B6D9A1052E7}" dt="2023-02-20T08:21:25.107" v="345" actId="1582"/>
        <pc:sldMkLst>
          <pc:docMk/>
          <pc:sldMk cId="2429850348" sldId="420"/>
        </pc:sldMkLst>
        <pc:spChg chg="mod">
          <ac:chgData name="오현직[ 대학원석·박사통합과정재학 / 컴퓨터학과 ]" userId="dd912509-a4bd-4ba4-967b-32b95c4d5286" providerId="ADAL" clId="{B7E6205F-FFC3-4A10-8933-6B6D9A1052E7}" dt="2023-02-20T08:21:01.785" v="339" actId="20577"/>
          <ac:spMkLst>
            <pc:docMk/>
            <pc:sldMk cId="2429850348" sldId="420"/>
            <ac:spMk id="3" creationId="{578DDD0B-C023-ACAE-9C50-B212865B3D6F}"/>
          </ac:spMkLst>
        </pc:spChg>
        <pc:spChg chg="add mod">
          <ac:chgData name="오현직[ 대학원석·박사통합과정재학 / 컴퓨터학과 ]" userId="dd912509-a4bd-4ba4-967b-32b95c4d5286" providerId="ADAL" clId="{B7E6205F-FFC3-4A10-8933-6B6D9A1052E7}" dt="2023-02-20T08:21:25.107" v="345" actId="1582"/>
          <ac:spMkLst>
            <pc:docMk/>
            <pc:sldMk cId="2429850348" sldId="420"/>
            <ac:spMk id="5" creationId="{A8D7EDB7-4ABE-6237-A294-29915A7E74E4}"/>
          </ac:spMkLst>
        </pc:spChg>
      </pc:sldChg>
      <pc:sldChg chg="addSp delSp modSp add del mod">
        <pc:chgData name="오현직[ 대학원석·박사통합과정재학 / 컴퓨터학과 ]" userId="dd912509-a4bd-4ba4-967b-32b95c4d5286" providerId="ADAL" clId="{B7E6205F-FFC3-4A10-8933-6B6D9A1052E7}" dt="2023-02-20T08:22:31.687" v="361" actId="1076"/>
        <pc:sldMkLst>
          <pc:docMk/>
          <pc:sldMk cId="2733235392" sldId="421"/>
        </pc:sldMkLst>
        <pc:spChg chg="mod">
          <ac:chgData name="오현직[ 대학원석·박사통합과정재학 / 컴퓨터학과 ]" userId="dd912509-a4bd-4ba4-967b-32b95c4d5286" providerId="ADAL" clId="{B7E6205F-FFC3-4A10-8933-6B6D9A1052E7}" dt="2023-02-20T08:22:25.421" v="359" actId="164"/>
          <ac:spMkLst>
            <pc:docMk/>
            <pc:sldMk cId="2733235392" sldId="421"/>
            <ac:spMk id="25" creationId="{11AA5328-BA4F-ED5E-3736-6856EA3E261C}"/>
          </ac:spMkLst>
        </pc:spChg>
        <pc:spChg chg="mod">
          <ac:chgData name="오현직[ 대학원석·박사통합과정재학 / 컴퓨터학과 ]" userId="dd912509-a4bd-4ba4-967b-32b95c4d5286" providerId="ADAL" clId="{B7E6205F-FFC3-4A10-8933-6B6D9A1052E7}" dt="2023-02-20T08:22:25.421" v="359" actId="164"/>
          <ac:spMkLst>
            <pc:docMk/>
            <pc:sldMk cId="2733235392" sldId="421"/>
            <ac:spMk id="26" creationId="{C5318B50-1EDE-004E-6385-843A9C7EE5E5}"/>
          </ac:spMkLst>
        </pc:spChg>
        <pc:spChg chg="mod topLvl">
          <ac:chgData name="오현직[ 대학원석·박사통합과정재학 / 컴퓨터학과 ]" userId="dd912509-a4bd-4ba4-967b-32b95c4d5286" providerId="ADAL" clId="{B7E6205F-FFC3-4A10-8933-6B6D9A1052E7}" dt="2023-02-20T08:22:25.421" v="359" actId="164"/>
          <ac:spMkLst>
            <pc:docMk/>
            <pc:sldMk cId="2733235392" sldId="421"/>
            <ac:spMk id="27" creationId="{68AE25F3-554D-4474-46E9-4449D7889EC0}"/>
          </ac:spMkLst>
        </pc:spChg>
        <pc:spChg chg="mod">
          <ac:chgData name="오현직[ 대학원석·박사통합과정재학 / 컴퓨터학과 ]" userId="dd912509-a4bd-4ba4-967b-32b95c4d5286" providerId="ADAL" clId="{B7E6205F-FFC3-4A10-8933-6B6D9A1052E7}" dt="2023-02-20T08:22:25.421" v="359" actId="164"/>
          <ac:spMkLst>
            <pc:docMk/>
            <pc:sldMk cId="2733235392" sldId="421"/>
            <ac:spMk id="29" creationId="{066FC0F7-5CCE-17A1-110A-C2AF8BE75CBF}"/>
          </ac:spMkLst>
        </pc:spChg>
        <pc:spChg chg="mod">
          <ac:chgData name="오현직[ 대학원석·박사통합과정재학 / 컴퓨터학과 ]" userId="dd912509-a4bd-4ba4-967b-32b95c4d5286" providerId="ADAL" clId="{B7E6205F-FFC3-4A10-8933-6B6D9A1052E7}" dt="2023-02-20T08:22:25.421" v="359" actId="164"/>
          <ac:spMkLst>
            <pc:docMk/>
            <pc:sldMk cId="2733235392" sldId="421"/>
            <ac:spMk id="32" creationId="{6A85BA28-5D26-8513-D95E-14815B11397F}"/>
          </ac:spMkLst>
        </pc:spChg>
        <pc:grpChg chg="mod">
          <ac:chgData name="오현직[ 대학원석·박사통합과정재학 / 컴퓨터학과 ]" userId="dd912509-a4bd-4ba4-967b-32b95c4d5286" providerId="ADAL" clId="{B7E6205F-FFC3-4A10-8933-6B6D9A1052E7}" dt="2023-02-20T08:22:25.421" v="359" actId="164"/>
          <ac:grpSpMkLst>
            <pc:docMk/>
            <pc:sldMk cId="2733235392" sldId="421"/>
            <ac:grpSpMk id="12" creationId="{ABC05F6B-9F97-A0BE-D219-2F5DAEB1C5CF}"/>
          </ac:grpSpMkLst>
        </pc:grpChg>
        <pc:grpChg chg="add mod">
          <ac:chgData name="오현직[ 대학원석·박사통합과정재학 / 컴퓨터학과 ]" userId="dd912509-a4bd-4ba4-967b-32b95c4d5286" providerId="ADAL" clId="{B7E6205F-FFC3-4A10-8933-6B6D9A1052E7}" dt="2023-02-20T08:22:28.241" v="360" actId="1076"/>
          <ac:grpSpMkLst>
            <pc:docMk/>
            <pc:sldMk cId="2733235392" sldId="421"/>
            <ac:grpSpMk id="13" creationId="{30F5E708-7D48-1184-1218-FE71D9E83013}"/>
          </ac:grpSpMkLst>
        </pc:grpChg>
        <pc:grpChg chg="mod">
          <ac:chgData name="오현직[ 대학원석·박사통합과정재학 / 컴퓨터학과 ]" userId="dd912509-a4bd-4ba4-967b-32b95c4d5286" providerId="ADAL" clId="{B7E6205F-FFC3-4A10-8933-6B6D9A1052E7}" dt="2023-02-20T08:22:25.421" v="359" actId="164"/>
          <ac:grpSpMkLst>
            <pc:docMk/>
            <pc:sldMk cId="2733235392" sldId="421"/>
            <ac:grpSpMk id="20" creationId="{D2988451-9C78-208B-6FBF-21F63A337331}"/>
          </ac:grpSpMkLst>
        </pc:grpChg>
        <pc:grpChg chg="mod">
          <ac:chgData name="오현직[ 대학원석·박사통합과정재학 / 컴퓨터학과 ]" userId="dd912509-a4bd-4ba4-967b-32b95c4d5286" providerId="ADAL" clId="{B7E6205F-FFC3-4A10-8933-6B6D9A1052E7}" dt="2023-02-20T08:22:25.421" v="359" actId="164"/>
          <ac:grpSpMkLst>
            <pc:docMk/>
            <pc:sldMk cId="2733235392" sldId="421"/>
            <ac:grpSpMk id="30" creationId="{9E592F07-690B-376F-2081-5103CB30C733}"/>
          </ac:grpSpMkLst>
        </pc:grpChg>
        <pc:grpChg chg="del">
          <ac:chgData name="오현직[ 대학원석·박사통합과정재학 / 컴퓨터학과 ]" userId="dd912509-a4bd-4ba4-967b-32b95c4d5286" providerId="ADAL" clId="{B7E6205F-FFC3-4A10-8933-6B6D9A1052E7}" dt="2023-02-20T08:22:01.205" v="348" actId="165"/>
          <ac:grpSpMkLst>
            <pc:docMk/>
            <pc:sldMk cId="2733235392" sldId="421"/>
            <ac:grpSpMk id="31" creationId="{734C9EAA-9622-4840-6819-05485F86C82B}"/>
          </ac:grpSpMkLst>
        </pc:grpChg>
        <pc:grpChg chg="mod">
          <ac:chgData name="오현직[ 대학원석·박사통합과정재학 / 컴퓨터학과 ]" userId="dd912509-a4bd-4ba4-967b-32b95c4d5286" providerId="ADAL" clId="{B7E6205F-FFC3-4A10-8933-6B6D9A1052E7}" dt="2023-02-20T08:22:31.687" v="361" actId="1076"/>
          <ac:grpSpMkLst>
            <pc:docMk/>
            <pc:sldMk cId="2733235392" sldId="421"/>
            <ac:grpSpMk id="37" creationId="{E7BB18D8-AF6A-9D76-BE06-F49A17E918DC}"/>
          </ac:grpSpMkLst>
        </pc:grpChg>
        <pc:picChg chg="add mod ord">
          <ac:chgData name="오현직[ 대학원석·박사통합과정재학 / 컴퓨터학과 ]" userId="dd912509-a4bd-4ba4-967b-32b95c4d5286" providerId="ADAL" clId="{B7E6205F-FFC3-4A10-8933-6B6D9A1052E7}" dt="2023-02-20T08:22:25.421" v="359" actId="164"/>
          <ac:picMkLst>
            <pc:docMk/>
            <pc:sldMk cId="2733235392" sldId="421"/>
            <ac:picMk id="10" creationId="{76604C66-DE36-27F1-4673-ED104F8132F4}"/>
          </ac:picMkLst>
        </pc:picChg>
        <pc:picChg chg="del mod topLvl">
          <ac:chgData name="오현직[ 대학원석·박사통합과정재학 / 컴퓨터학과 ]" userId="dd912509-a4bd-4ba4-967b-32b95c4d5286" providerId="ADAL" clId="{B7E6205F-FFC3-4A10-8933-6B6D9A1052E7}" dt="2023-02-20T08:22:03.889" v="350" actId="478"/>
          <ac:picMkLst>
            <pc:docMk/>
            <pc:sldMk cId="2733235392" sldId="421"/>
            <ac:picMk id="17" creationId="{6E350921-97D7-844F-DFA4-1E57723D1A84}"/>
          </ac:picMkLst>
        </pc:picChg>
      </pc:sldChg>
      <pc:sldChg chg="add del">
        <pc:chgData name="오현직[ 대학원석·박사통합과정재학 / 컴퓨터학과 ]" userId="dd912509-a4bd-4ba4-967b-32b95c4d5286" providerId="ADAL" clId="{B7E6205F-FFC3-4A10-8933-6B6D9A1052E7}" dt="2023-02-20T08:27:47.751" v="475" actId="47"/>
        <pc:sldMkLst>
          <pc:docMk/>
          <pc:sldMk cId="2306542352" sldId="422"/>
        </pc:sldMkLst>
      </pc:sldChg>
      <pc:sldChg chg="addSp delSp modSp add del mod">
        <pc:chgData name="오현직[ 대학원석·박사통합과정재학 / 컴퓨터학과 ]" userId="dd912509-a4bd-4ba4-967b-32b95c4d5286" providerId="ADAL" clId="{B7E6205F-FFC3-4A10-8933-6B6D9A1052E7}" dt="2023-02-20T08:27:43.268" v="474" actId="47"/>
        <pc:sldMkLst>
          <pc:docMk/>
          <pc:sldMk cId="2676511406" sldId="423"/>
        </pc:sldMkLst>
        <pc:spChg chg="mod">
          <ac:chgData name="오현직[ 대학원석·박사통합과정재학 / 컴퓨터학과 ]" userId="dd912509-a4bd-4ba4-967b-32b95c4d5286" providerId="ADAL" clId="{B7E6205F-FFC3-4A10-8933-6B6D9A1052E7}" dt="2023-02-20T08:27:29.794" v="468" actId="20577"/>
          <ac:spMkLst>
            <pc:docMk/>
            <pc:sldMk cId="2676511406" sldId="423"/>
            <ac:spMk id="2" creationId="{3032ACEE-11FD-2691-35A8-D3019027B592}"/>
          </ac:spMkLst>
        </pc:spChg>
        <pc:spChg chg="add mod">
          <ac:chgData name="오현직[ 대학원석·박사통합과정재학 / 컴퓨터학과 ]" userId="dd912509-a4bd-4ba4-967b-32b95c4d5286" providerId="ADAL" clId="{B7E6205F-FFC3-4A10-8933-6B6D9A1052E7}" dt="2023-02-20T08:27:05.921" v="434" actId="1076"/>
          <ac:spMkLst>
            <pc:docMk/>
            <pc:sldMk cId="2676511406" sldId="423"/>
            <ac:spMk id="9" creationId="{7C5BDEB1-0E8D-38D5-C2FD-79997CF594A6}"/>
          </ac:spMkLst>
        </pc:spChg>
        <pc:spChg chg="add mod">
          <ac:chgData name="오현직[ 대학원석·박사통합과정재학 / 컴퓨터학과 ]" userId="dd912509-a4bd-4ba4-967b-32b95c4d5286" providerId="ADAL" clId="{B7E6205F-FFC3-4A10-8933-6B6D9A1052E7}" dt="2023-02-20T08:27:14.511" v="437" actId="1076"/>
          <ac:spMkLst>
            <pc:docMk/>
            <pc:sldMk cId="2676511406" sldId="423"/>
            <ac:spMk id="16" creationId="{0E2A6EE2-CC58-C0CD-A8D5-48A7F263133E}"/>
          </ac:spMkLst>
        </pc:spChg>
        <pc:picChg chg="add mod">
          <ac:chgData name="오현직[ 대학원석·박사통합과정재학 / 컴퓨터학과 ]" userId="dd912509-a4bd-4ba4-967b-32b95c4d5286" providerId="ADAL" clId="{B7E6205F-FFC3-4A10-8933-6B6D9A1052E7}" dt="2023-02-20T08:27:05.921" v="434" actId="1076"/>
          <ac:picMkLst>
            <pc:docMk/>
            <pc:sldMk cId="2676511406" sldId="423"/>
            <ac:picMk id="6" creationId="{320E8728-D6D4-71EA-7352-316BE015C7AD}"/>
          </ac:picMkLst>
        </pc:picChg>
        <pc:picChg chg="del">
          <ac:chgData name="오현직[ 대학원석·박사통합과정재학 / 컴퓨터학과 ]" userId="dd912509-a4bd-4ba4-967b-32b95c4d5286" providerId="ADAL" clId="{B7E6205F-FFC3-4A10-8933-6B6D9A1052E7}" dt="2023-02-20T08:25:30.005" v="388" actId="478"/>
          <ac:picMkLst>
            <pc:docMk/>
            <pc:sldMk cId="2676511406" sldId="423"/>
            <ac:picMk id="7" creationId="{EB8EA59A-07E6-7DBE-83C5-9980DB8A7994}"/>
          </ac:picMkLst>
        </pc:picChg>
        <pc:picChg chg="mod">
          <ac:chgData name="오현직[ 대학원석·박사통합과정재학 / 컴퓨터학과 ]" userId="dd912509-a4bd-4ba4-967b-32b95c4d5286" providerId="ADAL" clId="{B7E6205F-FFC3-4A10-8933-6B6D9A1052E7}" dt="2023-02-20T08:27:05.921" v="434" actId="1076"/>
          <ac:picMkLst>
            <pc:docMk/>
            <pc:sldMk cId="2676511406" sldId="423"/>
            <ac:picMk id="8" creationId="{928CE64B-6968-2F98-30A1-73092CA79AFF}"/>
          </ac:picMkLst>
        </pc:picChg>
        <pc:cxnChg chg="add mod">
          <ac:chgData name="오현직[ 대학원석·박사통합과정재학 / 컴퓨터학과 ]" userId="dd912509-a4bd-4ba4-967b-32b95c4d5286" providerId="ADAL" clId="{B7E6205F-FFC3-4A10-8933-6B6D9A1052E7}" dt="2023-02-20T08:27:05.921" v="434" actId="1076"/>
          <ac:cxnSpMkLst>
            <pc:docMk/>
            <pc:sldMk cId="2676511406" sldId="423"/>
            <ac:cxnSpMk id="11" creationId="{F2CB9D3D-B1BD-8757-DD5D-FE3E047D65C3}"/>
          </ac:cxnSpMkLst>
        </pc:cxnChg>
      </pc:sldChg>
      <pc:sldChg chg="add del">
        <pc:chgData name="오현직[ 대학원석·박사통합과정재학 / 컴퓨터학과 ]" userId="dd912509-a4bd-4ba4-967b-32b95c4d5286" providerId="ADAL" clId="{B7E6205F-FFC3-4A10-8933-6B6D9A1052E7}" dt="2023-02-20T08:29:50.638" v="656" actId="47"/>
        <pc:sldMkLst>
          <pc:docMk/>
          <pc:sldMk cId="2177764806" sldId="424"/>
        </pc:sldMkLst>
      </pc:sldChg>
      <pc:sldChg chg="add del">
        <pc:chgData name="오현직[ 대학원석·박사통합과정재학 / 컴퓨터학과 ]" userId="dd912509-a4bd-4ba4-967b-32b95c4d5286" providerId="ADAL" clId="{B7E6205F-FFC3-4A10-8933-6B6D9A1052E7}" dt="2023-02-20T08:27:41.113" v="472" actId="47"/>
        <pc:sldMkLst>
          <pc:docMk/>
          <pc:sldMk cId="2808450035" sldId="425"/>
        </pc:sldMkLst>
      </pc:sldChg>
      <pc:sldChg chg="add del">
        <pc:chgData name="오현직[ 대학원석·박사통합과정재학 / 컴퓨터학과 ]" userId="dd912509-a4bd-4ba4-967b-32b95c4d5286" providerId="ADAL" clId="{B7E6205F-FFC3-4A10-8933-6B6D9A1052E7}" dt="2023-02-20T08:27:37.857" v="470" actId="47"/>
        <pc:sldMkLst>
          <pc:docMk/>
          <pc:sldMk cId="51303020" sldId="426"/>
        </pc:sldMkLst>
      </pc:sldChg>
      <pc:sldChg chg="add del">
        <pc:chgData name="오현직[ 대학원석·박사통합과정재학 / 컴퓨터학과 ]" userId="dd912509-a4bd-4ba4-967b-32b95c4d5286" providerId="ADAL" clId="{B7E6205F-FFC3-4A10-8933-6B6D9A1052E7}" dt="2023-02-20T08:27:39.087" v="471" actId="47"/>
        <pc:sldMkLst>
          <pc:docMk/>
          <pc:sldMk cId="992962071" sldId="427"/>
        </pc:sldMkLst>
      </pc:sldChg>
      <pc:sldChg chg="modSp del mod">
        <pc:chgData name="오현직[ 대학원석·박사통합과정재학 / 컴퓨터학과 ]" userId="dd912509-a4bd-4ba4-967b-32b95c4d5286" providerId="ADAL" clId="{B7E6205F-FFC3-4A10-8933-6B6D9A1052E7}" dt="2023-02-20T08:29:41.259" v="655" actId="47"/>
        <pc:sldMkLst>
          <pc:docMk/>
          <pc:sldMk cId="1012196124" sldId="428"/>
        </pc:sldMkLst>
        <pc:spChg chg="mod">
          <ac:chgData name="오현직[ 대학원석·박사통합과정재학 / 컴퓨터학과 ]" userId="dd912509-a4bd-4ba4-967b-32b95c4d5286" providerId="ADAL" clId="{B7E6205F-FFC3-4A10-8933-6B6D9A1052E7}" dt="2023-02-20T08:22:45.933" v="362" actId="20577"/>
          <ac:spMkLst>
            <pc:docMk/>
            <pc:sldMk cId="1012196124" sldId="428"/>
            <ac:spMk id="3" creationId="{F8E8F4DB-23ED-7BF4-B169-05971F874214}"/>
          </ac:spMkLst>
        </pc:spChg>
      </pc:sldChg>
      <pc:sldChg chg="modSp new mod">
        <pc:chgData name="오현직[ 대학원석·박사통합과정재학 / 컴퓨터학과 ]" userId="dd912509-a4bd-4ba4-967b-32b95c4d5286" providerId="ADAL" clId="{B7E6205F-FFC3-4A10-8933-6B6D9A1052E7}" dt="2023-02-20T08:29:32.349" v="654"/>
        <pc:sldMkLst>
          <pc:docMk/>
          <pc:sldMk cId="2653866614" sldId="430"/>
        </pc:sldMkLst>
        <pc:spChg chg="mod">
          <ac:chgData name="오현직[ 대학원석·박사통합과정재학 / 컴퓨터학과 ]" userId="dd912509-a4bd-4ba4-967b-32b95c4d5286" providerId="ADAL" clId="{B7E6205F-FFC3-4A10-8933-6B6D9A1052E7}" dt="2023-02-20T08:22:56.190" v="383" actId="20577"/>
          <ac:spMkLst>
            <pc:docMk/>
            <pc:sldMk cId="2653866614" sldId="430"/>
            <ac:spMk id="2" creationId="{3CEC707F-316A-2BEF-7563-58020049E5AF}"/>
          </ac:spMkLst>
        </pc:spChg>
        <pc:spChg chg="mod">
          <ac:chgData name="오현직[ 대학원석·박사통합과정재학 / 컴퓨터학과 ]" userId="dd912509-a4bd-4ba4-967b-32b95c4d5286" providerId="ADAL" clId="{B7E6205F-FFC3-4A10-8933-6B6D9A1052E7}" dt="2023-02-20T08:29:32.349" v="654"/>
          <ac:spMkLst>
            <pc:docMk/>
            <pc:sldMk cId="2653866614" sldId="430"/>
            <ac:spMk id="3" creationId="{44C7C522-DB6F-BE56-C163-1937FCF05673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3B1C4ABC-9DE3-47DB-BF0B-5CA07B70CED2}"/>
    <pc:docChg chg="undo custSel addSld delSld modSld sldOrd">
      <pc:chgData name="오현직[ 대학원석·박사통합과정재학 / 컴퓨터학과 ]" userId="dd912509-a4bd-4ba4-967b-32b95c4d5286" providerId="ADAL" clId="{3B1C4ABC-9DE3-47DB-BF0B-5CA07B70CED2}" dt="2022-05-19T01:03:00.745" v="316"/>
      <pc:docMkLst>
        <pc:docMk/>
      </pc:docMkLst>
      <pc:sldChg chg="modSp mod">
        <pc:chgData name="오현직[ 대학원석·박사통합과정재학 / 컴퓨터학과 ]" userId="dd912509-a4bd-4ba4-967b-32b95c4d5286" providerId="ADAL" clId="{3B1C4ABC-9DE3-47DB-BF0B-5CA07B70CED2}" dt="2022-05-18T11:48:02.760" v="0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3B1C4ABC-9DE3-47DB-BF0B-5CA07B70CED2}" dt="2022-05-18T11:48:02.760" v="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3B1C4ABC-9DE3-47DB-BF0B-5CA07B70CED2}" dt="2022-05-19T00:46:58.849" v="57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3B1C4ABC-9DE3-47DB-BF0B-5CA07B70CED2}" dt="2022-05-19T00:46:58.849" v="57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Sp mod ord">
        <pc:chgData name="오현직[ 대학원석·박사통합과정재학 / 컴퓨터학과 ]" userId="dd912509-a4bd-4ba4-967b-32b95c4d5286" providerId="ADAL" clId="{3B1C4ABC-9DE3-47DB-BF0B-5CA07B70CED2}" dt="2022-05-19T01:03:00.745" v="316"/>
        <pc:sldMkLst>
          <pc:docMk/>
          <pc:sldMk cId="1960776107" sldId="282"/>
        </pc:sldMkLst>
        <pc:spChg chg="del">
          <ac:chgData name="오현직[ 대학원석·박사통합과정재학 / 컴퓨터학과 ]" userId="dd912509-a4bd-4ba4-967b-32b95c4d5286" providerId="ADAL" clId="{3B1C4ABC-9DE3-47DB-BF0B-5CA07B70CED2}" dt="2022-05-19T01:02:58.873" v="314" actId="478"/>
          <ac:spMkLst>
            <pc:docMk/>
            <pc:sldMk cId="1960776107" sldId="282"/>
            <ac:spMk id="5" creationId="{AD0E5F54-F315-4D7A-8312-DE0FEB7D286F}"/>
          </ac:spMkLst>
        </pc:spChg>
      </pc:sldChg>
      <pc:sldChg chg="del">
        <pc:chgData name="오현직[ 대학원석·박사통합과정재학 / 컴퓨터학과 ]" userId="dd912509-a4bd-4ba4-967b-32b95c4d5286" providerId="ADAL" clId="{3B1C4ABC-9DE3-47DB-BF0B-5CA07B70CED2}" dt="2022-05-18T12:20:43.731" v="1" actId="47"/>
        <pc:sldMkLst>
          <pc:docMk/>
          <pc:sldMk cId="3322628939" sldId="283"/>
        </pc:sldMkLst>
      </pc:sldChg>
      <pc:sldChg chg="del">
        <pc:chgData name="오현직[ 대학원석·박사통합과정재학 / 컴퓨터학과 ]" userId="dd912509-a4bd-4ba4-967b-32b95c4d5286" providerId="ADAL" clId="{3B1C4ABC-9DE3-47DB-BF0B-5CA07B70CED2}" dt="2022-05-19T00:56:19.141" v="175" actId="47"/>
        <pc:sldMkLst>
          <pc:docMk/>
          <pc:sldMk cId="1980248287" sldId="285"/>
        </pc:sldMkLst>
      </pc:sldChg>
      <pc:sldChg chg="del">
        <pc:chgData name="오현직[ 대학원석·박사통합과정재학 / 컴퓨터학과 ]" userId="dd912509-a4bd-4ba4-967b-32b95c4d5286" providerId="ADAL" clId="{3B1C4ABC-9DE3-47DB-BF0B-5CA07B70CED2}" dt="2022-05-19T00:56:22.321" v="176" actId="47"/>
        <pc:sldMkLst>
          <pc:docMk/>
          <pc:sldMk cId="636509560" sldId="286"/>
        </pc:sldMkLst>
      </pc:sldChg>
      <pc:sldChg chg="del">
        <pc:chgData name="오현직[ 대학원석·박사통합과정재학 / 컴퓨터학과 ]" userId="dd912509-a4bd-4ba4-967b-32b95c4d5286" providerId="ADAL" clId="{3B1C4ABC-9DE3-47DB-BF0B-5CA07B70CED2}" dt="2022-05-19T00:56:19.141" v="175" actId="47"/>
        <pc:sldMkLst>
          <pc:docMk/>
          <pc:sldMk cId="3358067534" sldId="288"/>
        </pc:sldMkLst>
      </pc:sldChg>
      <pc:sldChg chg="addSp delSp modSp new mod">
        <pc:chgData name="오현직[ 대학원석·박사통합과정재학 / 컴퓨터학과 ]" userId="dd912509-a4bd-4ba4-967b-32b95c4d5286" providerId="ADAL" clId="{3B1C4ABC-9DE3-47DB-BF0B-5CA07B70CED2}" dt="2022-05-19T00:58:15.444" v="270" actId="1076"/>
        <pc:sldMkLst>
          <pc:docMk/>
          <pc:sldMk cId="1457447127" sldId="289"/>
        </pc:sldMkLst>
        <pc:spChg chg="mod">
          <ac:chgData name="오현직[ 대학원석·박사통합과정재학 / 컴퓨터학과 ]" userId="dd912509-a4bd-4ba4-967b-32b95c4d5286" providerId="ADAL" clId="{3B1C4ABC-9DE3-47DB-BF0B-5CA07B70CED2}" dt="2022-05-19T00:46:35.665" v="30" actId="20577"/>
          <ac:spMkLst>
            <pc:docMk/>
            <pc:sldMk cId="1457447127" sldId="289"/>
            <ac:spMk id="2" creationId="{83D795FA-CD35-7174-9169-930D1A3138B9}"/>
          </ac:spMkLst>
        </pc:spChg>
        <pc:spChg chg="del">
          <ac:chgData name="오현직[ 대학원석·박사통합과정재학 / 컴퓨터학과 ]" userId="dd912509-a4bd-4ba4-967b-32b95c4d5286" providerId="ADAL" clId="{3B1C4ABC-9DE3-47DB-BF0B-5CA07B70CED2}" dt="2022-05-19T00:46:18.442" v="6" actId="478"/>
          <ac:spMkLst>
            <pc:docMk/>
            <pc:sldMk cId="1457447127" sldId="289"/>
            <ac:spMk id="3" creationId="{9B6980C7-D1FC-B037-7699-0B61A239528F}"/>
          </ac:spMkLst>
        </pc:spChg>
        <pc:spChg chg="add del mod">
          <ac:chgData name="오현직[ 대학원석·박사통합과정재학 / 컴퓨터학과 ]" userId="dd912509-a4bd-4ba4-967b-32b95c4d5286" providerId="ADAL" clId="{3B1C4ABC-9DE3-47DB-BF0B-5CA07B70CED2}" dt="2022-05-19T00:52:52.096" v="69" actId="478"/>
          <ac:spMkLst>
            <pc:docMk/>
            <pc:sldMk cId="1457447127" sldId="289"/>
            <ac:spMk id="6" creationId="{BA9D9A3E-E726-3174-39E7-292B8F7D4FB5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7" creationId="{CD52C5D5-8D89-6002-1D58-1F34E8CEB921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8" creationId="{DAFEFA47-6C9A-4D9E-5B4B-FDCC44B387FE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9" creationId="{4334210C-5011-0C81-6928-65253B8E1C4B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10" creationId="{0B4224B3-A6CB-BDB8-1A2F-50333B70D2C1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11" creationId="{E66A35E2-E744-37A2-D910-9442FBF5EEDB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12" creationId="{C9843838-6844-2E70-8E43-B519939C7E4C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13" creationId="{4C9EC0BD-160E-3CDB-0796-563D3F611717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spMkLst>
            <pc:docMk/>
            <pc:sldMk cId="1457447127" sldId="289"/>
            <ac:spMk id="14" creationId="{0CD3B11E-078E-0664-7F29-009B41836052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8:15.444" v="270" actId="1076"/>
          <ac:spMkLst>
            <pc:docMk/>
            <pc:sldMk cId="1457447127" sldId="289"/>
            <ac:spMk id="15" creationId="{B798269C-ABCD-89FB-2BE4-C63759284E41}"/>
          </ac:spMkLst>
        </pc:spChg>
        <pc:picChg chg="add mod">
          <ac:chgData name="오현직[ 대학원석·박사통합과정재학 / 컴퓨터학과 ]" userId="dd912509-a4bd-4ba4-967b-32b95c4d5286" providerId="ADAL" clId="{3B1C4ABC-9DE3-47DB-BF0B-5CA07B70CED2}" dt="2022-05-19T00:55:52.720" v="172" actId="1076"/>
          <ac:picMkLst>
            <pc:docMk/>
            <pc:sldMk cId="1457447127" sldId="289"/>
            <ac:picMk id="5" creationId="{5ED5681A-EB79-389C-9075-7B1EC6FC70B8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3B1C4ABC-9DE3-47DB-BF0B-5CA07B70CED2}" dt="2022-05-19T01:02:54.517" v="313" actId="20577"/>
        <pc:sldMkLst>
          <pc:docMk/>
          <pc:sldMk cId="3120181563" sldId="290"/>
        </pc:sldMkLst>
        <pc:spChg chg="mod">
          <ac:chgData name="오현직[ 대학원석·박사통합과정재학 / 컴퓨터학과 ]" userId="dd912509-a4bd-4ba4-967b-32b95c4d5286" providerId="ADAL" clId="{3B1C4ABC-9DE3-47DB-BF0B-5CA07B70CED2}" dt="2022-05-19T00:56:11.240" v="174"/>
          <ac:spMkLst>
            <pc:docMk/>
            <pc:sldMk cId="3120181563" sldId="290"/>
            <ac:spMk id="2" creationId="{068724E7-7781-7763-8379-70ADA8E918BC}"/>
          </ac:spMkLst>
        </pc:spChg>
        <pc:spChg chg="mod">
          <ac:chgData name="오현직[ 대학원석·박사통합과정재학 / 컴퓨터학과 ]" userId="dd912509-a4bd-4ba4-967b-32b95c4d5286" providerId="ADAL" clId="{3B1C4ABC-9DE3-47DB-BF0B-5CA07B70CED2}" dt="2022-05-19T01:02:54.517" v="313" actId="20577"/>
          <ac:spMkLst>
            <pc:docMk/>
            <pc:sldMk cId="3120181563" sldId="290"/>
            <ac:spMk id="3" creationId="{68ED29DB-411A-0F1D-A460-8BF511DCD6D1}"/>
          </ac:spMkLst>
        </pc:spChg>
        <pc:spChg chg="add mod">
          <ac:chgData name="오현직[ 대학원석·박사통합과정재학 / 컴퓨터학과 ]" userId="dd912509-a4bd-4ba4-967b-32b95c4d5286" providerId="ADAL" clId="{3B1C4ABC-9DE3-47DB-BF0B-5CA07B70CED2}" dt="2022-05-19T00:57:57.371" v="234" actId="1076"/>
          <ac:spMkLst>
            <pc:docMk/>
            <pc:sldMk cId="3120181563" sldId="290"/>
            <ac:spMk id="6" creationId="{D27394C7-A778-6F3A-E264-F8D3ABD034C0}"/>
          </ac:spMkLst>
        </pc:spChg>
        <pc:spChg chg="add del">
          <ac:chgData name="오현직[ 대학원석·박사통합과정재학 / 컴퓨터학과 ]" userId="dd912509-a4bd-4ba4-967b-32b95c4d5286" providerId="ADAL" clId="{3B1C4ABC-9DE3-47DB-BF0B-5CA07B70CED2}" dt="2022-05-19T01:01:21.550" v="280" actId="478"/>
          <ac:spMkLst>
            <pc:docMk/>
            <pc:sldMk cId="3120181563" sldId="290"/>
            <ac:spMk id="9" creationId="{5A620A03-6430-674A-8D3F-CF1A9CA00ADE}"/>
          </ac:spMkLst>
        </pc:spChg>
        <pc:picChg chg="add mod">
          <ac:chgData name="오현직[ 대학원석·박사통합과정재학 / 컴퓨터학과 ]" userId="dd912509-a4bd-4ba4-967b-32b95c4d5286" providerId="ADAL" clId="{3B1C4ABC-9DE3-47DB-BF0B-5CA07B70CED2}" dt="2022-05-19T00:56:57.465" v="210" actId="1076"/>
          <ac:picMkLst>
            <pc:docMk/>
            <pc:sldMk cId="3120181563" sldId="290"/>
            <ac:picMk id="5" creationId="{2941813E-E813-2727-FCBE-A30910A044AD}"/>
          </ac:picMkLst>
        </pc:picChg>
        <pc:picChg chg="add mod">
          <ac:chgData name="오현직[ 대학원석·박사통합과정재학 / 컴퓨터학과 ]" userId="dd912509-a4bd-4ba4-967b-32b95c4d5286" providerId="ADAL" clId="{3B1C4ABC-9DE3-47DB-BF0B-5CA07B70CED2}" dt="2022-05-19T00:58:58.950" v="272" actId="1076"/>
          <ac:picMkLst>
            <pc:docMk/>
            <pc:sldMk cId="3120181563" sldId="290"/>
            <ac:picMk id="7" creationId="{804B8DC8-35D9-00B5-6460-EA382CAE2C4B}"/>
          </ac:picMkLst>
        </pc:picChg>
        <pc:picChg chg="add mod">
          <ac:chgData name="오현직[ 대학원석·박사통합과정재학 / 컴퓨터학과 ]" userId="dd912509-a4bd-4ba4-967b-32b95c4d5286" providerId="ADAL" clId="{3B1C4ABC-9DE3-47DB-BF0B-5CA07B70CED2}" dt="2022-05-19T00:59:37.518" v="278" actId="1076"/>
          <ac:picMkLst>
            <pc:docMk/>
            <pc:sldMk cId="3120181563" sldId="290"/>
            <ac:picMk id="8" creationId="{144938EE-9CFE-62A2-20B3-EC4598444C5B}"/>
          </ac:picMkLst>
        </pc:picChg>
      </pc:sldChg>
      <pc:sldChg chg="del">
        <pc:chgData name="오현직[ 대학원석·박사통합과정재학 / 컴퓨터학과 ]" userId="dd912509-a4bd-4ba4-967b-32b95c4d5286" providerId="ADAL" clId="{3B1C4ABC-9DE3-47DB-BF0B-5CA07B70CED2}" dt="2022-05-18T12:30:48.430" v="3" actId="47"/>
        <pc:sldMkLst>
          <pc:docMk/>
          <pc:sldMk cId="4050639693" sldId="290"/>
        </pc:sldMkLst>
      </pc:sldChg>
      <pc:sldChg chg="del">
        <pc:chgData name="오현직[ 대학원석·박사통합과정재학 / 컴퓨터학과 ]" userId="dd912509-a4bd-4ba4-967b-32b95c4d5286" providerId="ADAL" clId="{3B1C4ABC-9DE3-47DB-BF0B-5CA07B70CED2}" dt="2022-05-18T12:20:44.701" v="2" actId="47"/>
        <pc:sldMkLst>
          <pc:docMk/>
          <pc:sldMk cId="1992752379" sldId="291"/>
        </pc:sldMkLst>
      </pc:sldChg>
    </pc:docChg>
  </pc:docChgLst>
  <pc:docChgLst>
    <pc:chgData name="오현직[ 대학원석·박사통합과정재학 / 컴퓨터학과 ]" userId="dd912509-a4bd-4ba4-967b-32b95c4d5286" providerId="ADAL" clId="{BDAEE8B5-7B50-44D7-A426-933C584A4AC8}"/>
    <pc:docChg chg="undo custSel addSld delSld modSld sldOrd">
      <pc:chgData name="오현직[ 대학원석·박사통합과정재학 / 컴퓨터학과 ]" userId="dd912509-a4bd-4ba4-967b-32b95c4d5286" providerId="ADAL" clId="{BDAEE8B5-7B50-44D7-A426-933C584A4AC8}" dt="2022-05-26T08:09:42.774" v="1025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BDAEE8B5-7B50-44D7-A426-933C584A4AC8}" dt="2022-05-26T00:17:42.471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BDAEE8B5-7B50-44D7-A426-933C584A4AC8}" dt="2022-05-26T00:17:42.471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BDAEE8B5-7B50-44D7-A426-933C584A4AC8}" dt="2022-05-26T01:06:38.420" v="1003" actId="47"/>
        <pc:sldMkLst>
          <pc:docMk/>
          <pc:sldMk cId="1457447127" sldId="289"/>
        </pc:sldMkLst>
      </pc:sldChg>
      <pc:sldChg chg="del">
        <pc:chgData name="오현직[ 대학원석·박사통합과정재학 / 컴퓨터학과 ]" userId="dd912509-a4bd-4ba4-967b-32b95c4d5286" providerId="ADAL" clId="{BDAEE8B5-7B50-44D7-A426-933C584A4AC8}" dt="2022-05-26T01:06:38.420" v="1003" actId="47"/>
        <pc:sldMkLst>
          <pc:docMk/>
          <pc:sldMk cId="3120181563" sldId="290"/>
        </pc:sldMkLst>
      </pc:sldChg>
      <pc:sldChg chg="modSp new mod">
        <pc:chgData name="오현직[ 대학원석·박사통합과정재학 / 컴퓨터학과 ]" userId="dd912509-a4bd-4ba4-967b-32b95c4d5286" providerId="ADAL" clId="{BDAEE8B5-7B50-44D7-A426-933C584A4AC8}" dt="2022-05-26T00:19:43.601" v="201" actId="20577"/>
        <pc:sldMkLst>
          <pc:docMk/>
          <pc:sldMk cId="4010617806" sldId="291"/>
        </pc:sldMkLst>
        <pc:spChg chg="mod">
          <ac:chgData name="오현직[ 대학원석·박사통합과정재학 / 컴퓨터학과 ]" userId="dd912509-a4bd-4ba4-967b-32b95c4d5286" providerId="ADAL" clId="{BDAEE8B5-7B50-44D7-A426-933C584A4AC8}" dt="2022-05-26T00:19:43.601" v="201" actId="20577"/>
          <ac:spMkLst>
            <pc:docMk/>
            <pc:sldMk cId="4010617806" sldId="291"/>
            <ac:spMk id="2" creationId="{AD6A52F2-2D85-D746-D8C8-9F118B3E5D67}"/>
          </ac:spMkLst>
        </pc:spChg>
        <pc:spChg chg="mod">
          <ac:chgData name="오현직[ 대학원석·박사통합과정재학 / 컴퓨터학과 ]" userId="dd912509-a4bd-4ba4-967b-32b95c4d5286" providerId="ADAL" clId="{BDAEE8B5-7B50-44D7-A426-933C584A4AC8}" dt="2022-05-26T00:19:38.445" v="193" actId="20577"/>
          <ac:spMkLst>
            <pc:docMk/>
            <pc:sldMk cId="4010617806" sldId="291"/>
            <ac:spMk id="3" creationId="{F717290E-AF49-0164-629C-E20AD8166FE9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BDAEE8B5-7B50-44D7-A426-933C584A4AC8}" dt="2022-05-26T08:09:42.774" v="1025" actId="20577"/>
        <pc:sldMkLst>
          <pc:docMk/>
          <pc:sldMk cId="985684436" sldId="292"/>
        </pc:sldMkLst>
        <pc:spChg chg="mod">
          <ac:chgData name="오현직[ 대학원석·박사통합과정재학 / 컴퓨터학과 ]" userId="dd912509-a4bd-4ba4-967b-32b95c4d5286" providerId="ADAL" clId="{BDAEE8B5-7B50-44D7-A426-933C584A4AC8}" dt="2022-05-26T00:19:48.577" v="219" actId="20577"/>
          <ac:spMkLst>
            <pc:docMk/>
            <pc:sldMk cId="985684436" sldId="292"/>
            <ac:spMk id="2" creationId="{8D5534EF-F640-09F8-B1BA-237F50A13278}"/>
          </ac:spMkLst>
        </pc:spChg>
        <pc:spChg chg="del">
          <ac:chgData name="오현직[ 대학원석·박사통합과정재학 / 컴퓨터학과 ]" userId="dd912509-a4bd-4ba4-967b-32b95c4d5286" providerId="ADAL" clId="{BDAEE8B5-7B50-44D7-A426-933C584A4AC8}" dt="2022-05-26T00:19:53.554" v="220" actId="478"/>
          <ac:spMkLst>
            <pc:docMk/>
            <pc:sldMk cId="985684436" sldId="292"/>
            <ac:spMk id="3" creationId="{C63E02D8-DBB4-1A23-F904-2D2DE0B691F8}"/>
          </ac:spMkLst>
        </pc:spChg>
        <pc:spChg chg="add mod">
          <ac:chgData name="오현직[ 대학원석·박사통합과정재학 / 컴퓨터학과 ]" userId="dd912509-a4bd-4ba4-967b-32b95c4d5286" providerId="ADAL" clId="{BDAEE8B5-7B50-44D7-A426-933C584A4AC8}" dt="2022-05-26T00:57:15.735" v="868" actId="14100"/>
          <ac:spMkLst>
            <pc:docMk/>
            <pc:sldMk cId="985684436" sldId="292"/>
            <ac:spMk id="6" creationId="{68E8D74D-05BF-E267-0084-7BBDBFCCAC1C}"/>
          </ac:spMkLst>
        </pc:spChg>
        <pc:spChg chg="add mod">
          <ac:chgData name="오현직[ 대학원석·박사통합과정재학 / 컴퓨터학과 ]" userId="dd912509-a4bd-4ba4-967b-32b95c4d5286" providerId="ADAL" clId="{BDAEE8B5-7B50-44D7-A426-933C584A4AC8}" dt="2022-05-26T01:04:07.072" v="901" actId="1076"/>
          <ac:spMkLst>
            <pc:docMk/>
            <pc:sldMk cId="985684436" sldId="292"/>
            <ac:spMk id="7" creationId="{AB73C2DE-BF59-D64A-4FC2-11CC7AE01031}"/>
          </ac:spMkLst>
        </pc:spChg>
        <pc:spChg chg="add mod">
          <ac:chgData name="오현직[ 대학원석·박사통합과정재학 / 컴퓨터학과 ]" userId="dd912509-a4bd-4ba4-967b-32b95c4d5286" providerId="ADAL" clId="{BDAEE8B5-7B50-44D7-A426-933C584A4AC8}" dt="2022-05-26T00:57:11.599" v="866" actId="14100"/>
          <ac:spMkLst>
            <pc:docMk/>
            <pc:sldMk cId="985684436" sldId="292"/>
            <ac:spMk id="9" creationId="{5328DC09-6664-390F-D6EB-B256EB589F6D}"/>
          </ac:spMkLst>
        </pc:spChg>
        <pc:spChg chg="add del mod">
          <ac:chgData name="오현직[ 대학원석·박사통합과정재학 / 컴퓨터학과 ]" userId="dd912509-a4bd-4ba4-967b-32b95c4d5286" providerId="ADAL" clId="{BDAEE8B5-7B50-44D7-A426-933C584A4AC8}" dt="2022-05-26T00:44:35.141" v="624"/>
          <ac:spMkLst>
            <pc:docMk/>
            <pc:sldMk cId="985684436" sldId="292"/>
            <ac:spMk id="10" creationId="{FFDD7C46-7551-137B-9E4C-D89F0615407D}"/>
          </ac:spMkLst>
        </pc:spChg>
        <pc:spChg chg="add del mod">
          <ac:chgData name="오현직[ 대학원석·박사통합과정재학 / 컴퓨터학과 ]" userId="dd912509-a4bd-4ba4-967b-32b95c4d5286" providerId="ADAL" clId="{BDAEE8B5-7B50-44D7-A426-933C584A4AC8}" dt="2022-05-26T00:44:37.276" v="626"/>
          <ac:spMkLst>
            <pc:docMk/>
            <pc:sldMk cId="985684436" sldId="292"/>
            <ac:spMk id="11" creationId="{7094F0AC-766F-5BD1-5CB1-9FE46628B676}"/>
          </ac:spMkLst>
        </pc:spChg>
        <pc:graphicFrameChg chg="add mod modGraphic">
          <ac:chgData name="오현직[ 대학원석·박사통합과정재학 / 컴퓨터학과 ]" userId="dd912509-a4bd-4ba4-967b-32b95c4d5286" providerId="ADAL" clId="{BDAEE8B5-7B50-44D7-A426-933C584A4AC8}" dt="2022-05-26T08:09:42.774" v="1025" actId="20577"/>
          <ac:graphicFrameMkLst>
            <pc:docMk/>
            <pc:sldMk cId="985684436" sldId="292"/>
            <ac:graphicFrameMk id="5" creationId="{68634ECB-ECF4-D386-79FA-FB94D6F309B7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BDAEE8B5-7B50-44D7-A426-933C584A4AC8}" dt="2022-05-26T01:04:01.223" v="900" actId="113"/>
          <ac:graphicFrameMkLst>
            <pc:docMk/>
            <pc:sldMk cId="985684436" sldId="292"/>
            <ac:graphicFrameMk id="8" creationId="{4C1235B9-C151-1288-4500-EC549FC9E9A9}"/>
          </ac:graphicFrameMkLst>
        </pc:graphicFrameChg>
      </pc:sldChg>
      <pc:sldChg chg="modSp new mod">
        <pc:chgData name="오현직[ 대학원석·박사통합과정재학 / 컴퓨터학과 ]" userId="dd912509-a4bd-4ba4-967b-32b95c4d5286" providerId="ADAL" clId="{BDAEE8B5-7B50-44D7-A426-933C584A4AC8}" dt="2022-05-26T01:06:32.209" v="1002" actId="20577"/>
        <pc:sldMkLst>
          <pc:docMk/>
          <pc:sldMk cId="1953703324" sldId="293"/>
        </pc:sldMkLst>
        <pc:spChg chg="mod">
          <ac:chgData name="오현직[ 대학원석·박사통합과정재학 / 컴퓨터학과 ]" userId="dd912509-a4bd-4ba4-967b-32b95c4d5286" providerId="ADAL" clId="{BDAEE8B5-7B50-44D7-A426-933C584A4AC8}" dt="2022-05-26T00:21:17.808" v="289" actId="20577"/>
          <ac:spMkLst>
            <pc:docMk/>
            <pc:sldMk cId="1953703324" sldId="293"/>
            <ac:spMk id="2" creationId="{7E877A48-EEA1-31E8-0AFC-236EE8D3B19A}"/>
          </ac:spMkLst>
        </pc:spChg>
        <pc:spChg chg="mod">
          <ac:chgData name="오현직[ 대학원석·박사통합과정재학 / 컴퓨터학과 ]" userId="dd912509-a4bd-4ba4-967b-32b95c4d5286" providerId="ADAL" clId="{BDAEE8B5-7B50-44D7-A426-933C584A4AC8}" dt="2022-05-26T01:06:32.209" v="1002" actId="20577"/>
          <ac:spMkLst>
            <pc:docMk/>
            <pc:sldMk cId="1953703324" sldId="293"/>
            <ac:spMk id="3" creationId="{74C57222-5EF6-39FD-8E12-0EBD4A4770C2}"/>
          </ac:spMkLst>
        </pc:spChg>
      </pc:sldChg>
      <pc:sldChg chg="modSp new mod ord">
        <pc:chgData name="오현직[ 대학원석·박사통합과정재학 / 컴퓨터학과 ]" userId="dd912509-a4bd-4ba4-967b-32b95c4d5286" providerId="ADAL" clId="{BDAEE8B5-7B50-44D7-A426-933C584A4AC8}" dt="2022-05-26T00:51:02.571" v="796" actId="20577"/>
        <pc:sldMkLst>
          <pc:docMk/>
          <pc:sldMk cId="1142959515" sldId="294"/>
        </pc:sldMkLst>
        <pc:spChg chg="mod">
          <ac:chgData name="오현직[ 대학원석·박사통합과정재학 / 컴퓨터학과 ]" userId="dd912509-a4bd-4ba4-967b-32b95c4d5286" providerId="ADAL" clId="{BDAEE8B5-7B50-44D7-A426-933C584A4AC8}" dt="2022-05-26T00:50:28.980" v="706" actId="20577"/>
          <ac:spMkLst>
            <pc:docMk/>
            <pc:sldMk cId="1142959515" sldId="294"/>
            <ac:spMk id="2" creationId="{20DD3B98-589B-47D3-7722-946AB478B16D}"/>
          </ac:spMkLst>
        </pc:spChg>
        <pc:spChg chg="mod">
          <ac:chgData name="오현직[ 대학원석·박사통합과정재학 / 컴퓨터학과 ]" userId="dd912509-a4bd-4ba4-967b-32b95c4d5286" providerId="ADAL" clId="{BDAEE8B5-7B50-44D7-A426-933C584A4AC8}" dt="2022-05-26T00:51:02.571" v="796" actId="20577"/>
          <ac:spMkLst>
            <pc:docMk/>
            <pc:sldMk cId="1142959515" sldId="294"/>
            <ac:spMk id="3" creationId="{0B3BA85B-B6B3-7404-3F81-74F729CD8376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01643854-1E43-4EBA-A4D5-F312DE6E3C91}"/>
    <pc:docChg chg="custSel addSld delSld modSld sldOrd">
      <pc:chgData name="오현직[ 대학원석·박사통합과정재학 / 컴퓨터학과 ]" userId="dd912509-a4bd-4ba4-967b-32b95c4d5286" providerId="ADAL" clId="{01643854-1E43-4EBA-A4D5-F312DE6E3C91}" dt="2023-01-12T05:03:48.016" v="463" actId="113"/>
      <pc:docMkLst>
        <pc:docMk/>
      </pc:docMkLst>
      <pc:sldChg chg="modSp mod">
        <pc:chgData name="오현직[ 대학원석·박사통합과정재학 / 컴퓨터학과 ]" userId="dd912509-a4bd-4ba4-967b-32b95c4d5286" providerId="ADAL" clId="{01643854-1E43-4EBA-A4D5-F312DE6E3C91}" dt="2023-01-07T06:47:21.119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01643854-1E43-4EBA-A4D5-F312DE6E3C91}" dt="2023-01-07T06:47:21.119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838264022" sldId="326"/>
        </pc:sldMkLst>
      </pc:sldChg>
      <pc:sldChg chg="addSp modSp mod ord">
        <pc:chgData name="오현직[ 대학원석·박사통합과정재학 / 컴퓨터학과 ]" userId="dd912509-a4bd-4ba4-967b-32b95c4d5286" providerId="ADAL" clId="{01643854-1E43-4EBA-A4D5-F312DE6E3C91}" dt="2023-01-12T05:03:48.016" v="463" actId="113"/>
        <pc:sldMkLst>
          <pc:docMk/>
          <pc:sldMk cId="193732931" sldId="348"/>
        </pc:sldMkLst>
        <pc:spChg chg="add mod">
          <ac:chgData name="오현직[ 대학원석·박사통합과정재학 / 컴퓨터학과 ]" userId="dd912509-a4bd-4ba4-967b-32b95c4d5286" providerId="ADAL" clId="{01643854-1E43-4EBA-A4D5-F312DE6E3C91}" dt="2023-01-12T05:03:48.016" v="463" actId="113"/>
          <ac:spMkLst>
            <pc:docMk/>
            <pc:sldMk cId="193732931" sldId="348"/>
            <ac:spMk id="24" creationId="{123774A8-F889-E7AA-6F5D-95E3183293A6}"/>
          </ac:spMkLst>
        </pc:spChg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2460520768" sldId="352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1924382716" sldId="353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2199887792" sldId="354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3773294960" sldId="355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3641122898" sldId="356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2492280419" sldId="358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2561088956" sldId="362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2419926361" sldId="364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987743310" sldId="365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1976726126" sldId="366"/>
        </pc:sldMkLst>
      </pc:sldChg>
      <pc:sldChg chg="del">
        <pc:chgData name="오현직[ 대학원석·박사통합과정재학 / 컴퓨터학과 ]" userId="dd912509-a4bd-4ba4-967b-32b95c4d5286" providerId="ADAL" clId="{01643854-1E43-4EBA-A4D5-F312DE6E3C91}" dt="2023-01-12T04:57:18.006" v="156" actId="47"/>
        <pc:sldMkLst>
          <pc:docMk/>
          <pc:sldMk cId="3810722652" sldId="367"/>
        </pc:sldMkLst>
      </pc:sldChg>
      <pc:sldChg chg="modSp new mod">
        <pc:chgData name="오현직[ 대학원석·박사통합과정재학 / 컴퓨터학과 ]" userId="dd912509-a4bd-4ba4-967b-32b95c4d5286" providerId="ADAL" clId="{01643854-1E43-4EBA-A4D5-F312DE6E3C91}" dt="2023-01-12T04:57:06.032" v="153" actId="20577"/>
        <pc:sldMkLst>
          <pc:docMk/>
          <pc:sldMk cId="3689780520" sldId="368"/>
        </pc:sldMkLst>
        <pc:spChg chg="mod">
          <ac:chgData name="오현직[ 대학원석·박사통합과정재학 / 컴퓨터학과 ]" userId="dd912509-a4bd-4ba4-967b-32b95c4d5286" providerId="ADAL" clId="{01643854-1E43-4EBA-A4D5-F312DE6E3C91}" dt="2023-01-07T06:47:39.100" v="12" actId="20577"/>
          <ac:spMkLst>
            <pc:docMk/>
            <pc:sldMk cId="3689780520" sldId="368"/>
            <ac:spMk id="2" creationId="{F7F98CB5-1FBF-2FB1-C825-67D61BC5F760}"/>
          </ac:spMkLst>
        </pc:spChg>
        <pc:spChg chg="mod">
          <ac:chgData name="오현직[ 대학원석·박사통합과정재학 / 컴퓨터학과 ]" userId="dd912509-a4bd-4ba4-967b-32b95c4d5286" providerId="ADAL" clId="{01643854-1E43-4EBA-A4D5-F312DE6E3C91}" dt="2023-01-12T04:57:06.032" v="153" actId="20577"/>
          <ac:spMkLst>
            <pc:docMk/>
            <pc:sldMk cId="3689780520" sldId="368"/>
            <ac:spMk id="3" creationId="{D906A6F4-42DE-DE80-32F9-36542D707E0A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01643854-1E43-4EBA-A4D5-F312DE6E3C91}" dt="2023-01-07T06:48:39.899" v="120" actId="20577"/>
        <pc:sldMkLst>
          <pc:docMk/>
          <pc:sldMk cId="531891376" sldId="369"/>
        </pc:sldMkLst>
        <pc:spChg chg="mod">
          <ac:chgData name="오현직[ 대학원석·박사통합과정재학 / 컴퓨터학과 ]" userId="dd912509-a4bd-4ba4-967b-32b95c4d5286" providerId="ADAL" clId="{01643854-1E43-4EBA-A4D5-F312DE6E3C91}" dt="2023-01-07T06:47:47.632" v="35" actId="27636"/>
          <ac:spMkLst>
            <pc:docMk/>
            <pc:sldMk cId="531891376" sldId="369"/>
            <ac:spMk id="2" creationId="{610246C0-30C1-5964-8209-4B91BAF35B7E}"/>
          </ac:spMkLst>
        </pc:spChg>
        <pc:spChg chg="mod">
          <ac:chgData name="오현직[ 대학원석·박사통합과정재학 / 컴퓨터학과 ]" userId="dd912509-a4bd-4ba4-967b-32b95c4d5286" providerId="ADAL" clId="{01643854-1E43-4EBA-A4D5-F312DE6E3C91}" dt="2023-01-07T06:48:39.899" v="120" actId="20577"/>
          <ac:spMkLst>
            <pc:docMk/>
            <pc:sldMk cId="531891376" sldId="369"/>
            <ac:spMk id="3" creationId="{C7E04CCC-06CF-D178-C972-29F7881F62FF}"/>
          </ac:spMkLst>
        </pc:spChg>
        <pc:picChg chg="add mod">
          <ac:chgData name="오현직[ 대학원석·박사통합과정재학 / 컴퓨터학과 ]" userId="dd912509-a4bd-4ba4-967b-32b95c4d5286" providerId="ADAL" clId="{01643854-1E43-4EBA-A4D5-F312DE6E3C91}" dt="2023-01-07T06:48:33.655" v="93" actId="1076"/>
          <ac:picMkLst>
            <pc:docMk/>
            <pc:sldMk cId="531891376" sldId="369"/>
            <ac:picMk id="6" creationId="{8F8288B7-3A45-3428-E10D-06AE39057A51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01643854-1E43-4EBA-A4D5-F312DE6E3C91}" dt="2023-01-12T05:00:22.618" v="315" actId="1076"/>
        <pc:sldMkLst>
          <pc:docMk/>
          <pc:sldMk cId="3808699635" sldId="370"/>
        </pc:sldMkLst>
        <pc:spChg chg="mod">
          <ac:chgData name="오현직[ 대학원석·박사통합과정재학 / 컴퓨터학과 ]" userId="dd912509-a4bd-4ba4-967b-32b95c4d5286" providerId="ADAL" clId="{01643854-1E43-4EBA-A4D5-F312DE6E3C91}" dt="2023-01-12T04:57:23.238" v="175" actId="20577"/>
          <ac:spMkLst>
            <pc:docMk/>
            <pc:sldMk cId="3808699635" sldId="370"/>
            <ac:spMk id="2" creationId="{79A67D22-77C7-13B7-DFCD-673E8C04BE97}"/>
          </ac:spMkLst>
        </pc:spChg>
        <pc:spChg chg="mod">
          <ac:chgData name="오현직[ 대학원석·박사통합과정재학 / 컴퓨터학과 ]" userId="dd912509-a4bd-4ba4-967b-32b95c4d5286" providerId="ADAL" clId="{01643854-1E43-4EBA-A4D5-F312DE6E3C91}" dt="2023-01-12T04:58:03.574" v="240" actId="20577"/>
          <ac:spMkLst>
            <pc:docMk/>
            <pc:sldMk cId="3808699635" sldId="370"/>
            <ac:spMk id="3" creationId="{67D621FD-CF40-DDC3-EB8C-D310865A531D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4:57:51.128" v="211" actId="20577"/>
          <ac:spMkLst>
            <pc:docMk/>
            <pc:sldMk cId="3808699635" sldId="370"/>
            <ac:spMk id="5" creationId="{B0CB5338-1878-2084-A654-A78D3A726148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4:59:35.530" v="249" actId="1582"/>
          <ac:spMkLst>
            <pc:docMk/>
            <pc:sldMk cId="3808699635" sldId="370"/>
            <ac:spMk id="8" creationId="{9F571D77-1CD7-0530-19EC-9CD399E0BFF1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5:00:22.618" v="315" actId="1076"/>
          <ac:spMkLst>
            <pc:docMk/>
            <pc:sldMk cId="3808699635" sldId="370"/>
            <ac:spMk id="9" creationId="{A1B9EBC1-91EE-1A8E-B19A-6540AF1D497C}"/>
          </ac:spMkLst>
        </pc:spChg>
        <pc:picChg chg="add mod">
          <ac:chgData name="오현직[ 대학원석·박사통합과정재학 / 컴퓨터학과 ]" userId="dd912509-a4bd-4ba4-967b-32b95c4d5286" providerId="ADAL" clId="{01643854-1E43-4EBA-A4D5-F312DE6E3C91}" dt="2023-01-12T04:59:16.737" v="243" actId="1076"/>
          <ac:picMkLst>
            <pc:docMk/>
            <pc:sldMk cId="3808699635" sldId="370"/>
            <ac:picMk id="7" creationId="{190FAEA0-817C-C223-D29F-816B93AF7BC1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01643854-1E43-4EBA-A4D5-F312DE6E3C91}" dt="2023-01-12T05:03:12.081" v="377" actId="20577"/>
        <pc:sldMkLst>
          <pc:docMk/>
          <pc:sldMk cId="1520993038" sldId="371"/>
        </pc:sldMkLst>
        <pc:spChg chg="mod">
          <ac:chgData name="오현직[ 대학원석·박사통합과정재학 / 컴퓨터학과 ]" userId="dd912509-a4bd-4ba4-967b-32b95c4d5286" providerId="ADAL" clId="{01643854-1E43-4EBA-A4D5-F312DE6E3C91}" dt="2023-01-12T05:00:25.853" v="326" actId="20577"/>
          <ac:spMkLst>
            <pc:docMk/>
            <pc:sldMk cId="1520993038" sldId="371"/>
            <ac:spMk id="2" creationId="{0908B4A0-3A56-7CFA-6CB0-B763DE1FCF32}"/>
          </ac:spMkLst>
        </pc:spChg>
        <pc:spChg chg="mod">
          <ac:chgData name="오현직[ 대학원석·박사통합과정재학 / 컴퓨터학과 ]" userId="dd912509-a4bd-4ba4-967b-32b95c4d5286" providerId="ADAL" clId="{01643854-1E43-4EBA-A4D5-F312DE6E3C91}" dt="2023-01-12T05:03:12.081" v="377" actId="20577"/>
          <ac:spMkLst>
            <pc:docMk/>
            <pc:sldMk cId="1520993038" sldId="371"/>
            <ac:spMk id="3" creationId="{59F83B83-B3F3-71D3-1AF8-F9A577234B67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5:03:06.155" v="359" actId="164"/>
          <ac:spMkLst>
            <pc:docMk/>
            <pc:sldMk cId="1520993038" sldId="371"/>
            <ac:spMk id="7" creationId="{C39EC431-A0ED-CE1E-0840-7FA95D861A81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5:03:06.155" v="359" actId="164"/>
          <ac:spMkLst>
            <pc:docMk/>
            <pc:sldMk cId="1520993038" sldId="371"/>
            <ac:spMk id="8" creationId="{92B79EA2-ADEC-D07A-D9B5-7C1C3E931586}"/>
          </ac:spMkLst>
        </pc:spChg>
        <pc:spChg chg="add mod">
          <ac:chgData name="오현직[ 대학원석·박사통합과정재학 / 컴퓨터학과 ]" userId="dd912509-a4bd-4ba4-967b-32b95c4d5286" providerId="ADAL" clId="{01643854-1E43-4EBA-A4D5-F312DE6E3C91}" dt="2023-01-12T05:03:06.155" v="359" actId="164"/>
          <ac:spMkLst>
            <pc:docMk/>
            <pc:sldMk cId="1520993038" sldId="371"/>
            <ac:spMk id="9" creationId="{4BF72A23-E13F-1CE4-0F68-D48950B55BA6}"/>
          </ac:spMkLst>
        </pc:spChg>
        <pc:grpChg chg="add mod">
          <ac:chgData name="오현직[ 대학원석·박사통합과정재학 / 컴퓨터학과 ]" userId="dd912509-a4bd-4ba4-967b-32b95c4d5286" providerId="ADAL" clId="{01643854-1E43-4EBA-A4D5-F312DE6E3C91}" dt="2023-01-12T05:03:07.767" v="360" actId="1076"/>
          <ac:grpSpMkLst>
            <pc:docMk/>
            <pc:sldMk cId="1520993038" sldId="371"/>
            <ac:grpSpMk id="10" creationId="{02CBF267-FADC-8DA0-CF00-F46CED149232}"/>
          </ac:grpSpMkLst>
        </pc:grpChg>
        <pc:picChg chg="add mod">
          <ac:chgData name="오현직[ 대학원석·박사통합과정재학 / 컴퓨터학과 ]" userId="dd912509-a4bd-4ba4-967b-32b95c4d5286" providerId="ADAL" clId="{01643854-1E43-4EBA-A4D5-F312DE6E3C91}" dt="2023-01-12T05:03:06.155" v="359" actId="164"/>
          <ac:picMkLst>
            <pc:docMk/>
            <pc:sldMk cId="1520993038" sldId="371"/>
            <ac:picMk id="6" creationId="{DCFAB0C8-3541-06D7-B1B1-C1BCC3188FCE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01643854-1E43-4EBA-A4D5-F312DE6E3C91}" dt="2023-01-12T04:59:45.846" v="269" actId="47"/>
        <pc:sldMkLst>
          <pc:docMk/>
          <pc:sldMk cId="4225377564" sldId="371"/>
        </pc:sldMkLst>
        <pc:spChg chg="mod">
          <ac:chgData name="오현직[ 대학원석·박사통합과정재학 / 컴퓨터학과 ]" userId="dd912509-a4bd-4ba4-967b-32b95c4d5286" providerId="ADAL" clId="{01643854-1E43-4EBA-A4D5-F312DE6E3C91}" dt="2023-01-12T04:59:42.486" v="268" actId="20577"/>
          <ac:spMkLst>
            <pc:docMk/>
            <pc:sldMk cId="4225377564" sldId="371"/>
            <ac:spMk id="2" creationId="{E281D48E-5E64-937A-BBE1-1088A7585413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7C2B63F2-CA74-4025-96C2-9776AD5C42BF}"/>
    <pc:docChg chg="undo redo custSel addSld delSld modSld sldOrd">
      <pc:chgData name="오현직[ 대학원석·박사통합과정재학 / 컴퓨터학과 ]" userId="dd912509-a4bd-4ba4-967b-32b95c4d5286" providerId="ADAL" clId="{7C2B63F2-CA74-4025-96C2-9776AD5C42BF}" dt="2022-08-25T00:55:06.079" v="2412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7C2B63F2-CA74-4025-96C2-9776AD5C42BF}" dt="2022-08-24T04:55:45.350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04:55:45.350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7C2B63F2-CA74-4025-96C2-9776AD5C42BF}" dt="2022-08-24T21:40:46.507" v="49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1:40:46.507" v="49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7C2B63F2-CA74-4025-96C2-9776AD5C42BF}" dt="2022-08-24T21:43:41.734" v="133" actId="1076"/>
        <pc:sldMkLst>
          <pc:docMk/>
          <pc:sldMk cId="1037851737" sldId="278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1:40:58.500" v="55" actId="27636"/>
          <ac:spMkLst>
            <pc:docMk/>
            <pc:sldMk cId="1037851737" sldId="278"/>
            <ac:spMk id="2" creationId="{14E8DE4F-EFAC-47E5-1F6B-0A1C85C92AE9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1:43:04.354" v="126" actId="20577"/>
          <ac:spMkLst>
            <pc:docMk/>
            <pc:sldMk cId="1037851737" sldId="278"/>
            <ac:spMk id="3" creationId="{5A245F87-9F97-7AB7-4E47-463FCF0E8450}"/>
          </ac:spMkLst>
        </pc:spChg>
        <pc:picChg chg="add mod">
          <ac:chgData name="오현직[ 대학원석·박사통합과정재학 / 컴퓨터학과 ]" userId="dd912509-a4bd-4ba4-967b-32b95c4d5286" providerId="ADAL" clId="{7C2B63F2-CA74-4025-96C2-9776AD5C42BF}" dt="2022-08-24T21:43:08.684" v="128" actId="1076"/>
          <ac:picMkLst>
            <pc:docMk/>
            <pc:sldMk cId="1037851737" sldId="278"/>
            <ac:picMk id="6" creationId="{B22B0045-0567-A695-CF90-EE2670D358CE}"/>
          </ac:picMkLst>
        </pc:picChg>
        <pc:picChg chg="add mod">
          <ac:chgData name="오현직[ 대학원석·박사통합과정재학 / 컴퓨터학과 ]" userId="dd912509-a4bd-4ba4-967b-32b95c4d5286" providerId="ADAL" clId="{7C2B63F2-CA74-4025-96C2-9776AD5C42BF}" dt="2022-08-24T21:43:41.734" v="133" actId="1076"/>
          <ac:picMkLst>
            <pc:docMk/>
            <pc:sldMk cId="1037851737" sldId="278"/>
            <ac:picMk id="8" creationId="{A3C7C147-FE96-86D5-43D8-F884C222E8D7}"/>
          </ac:picMkLst>
        </pc:pic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2324836703" sldId="278"/>
        </pc:sldMkLst>
      </pc:sldChg>
      <pc:sldChg chg="addSp modSp new mod">
        <pc:chgData name="오현직[ 대학원석·박사통합과정재학 / 컴퓨터학과 ]" userId="dd912509-a4bd-4ba4-967b-32b95c4d5286" providerId="ADAL" clId="{7C2B63F2-CA74-4025-96C2-9776AD5C42BF}" dt="2022-08-25T00:02:21.008" v="2217" actId="20577"/>
        <pc:sldMkLst>
          <pc:docMk/>
          <pc:sldMk cId="1030868239" sldId="279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1:43:51.331" v="173" actId="20577"/>
          <ac:spMkLst>
            <pc:docMk/>
            <pc:sldMk cId="1030868239" sldId="279"/>
            <ac:spMk id="2" creationId="{1F760951-CAB9-995A-91EE-DA4D5C1CE53D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1:44:26.282" v="251" actId="6549"/>
          <ac:spMkLst>
            <pc:docMk/>
            <pc:sldMk cId="1030868239" sldId="279"/>
            <ac:spMk id="3" creationId="{22D471D1-F337-9035-6110-842BC144C01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1:46:31.288" v="364" actId="122"/>
          <ac:spMkLst>
            <pc:docMk/>
            <pc:sldMk cId="1030868239" sldId="279"/>
            <ac:spMk id="6" creationId="{0C12D65F-94C1-C71C-D62E-C7E2A4FD0A93}"/>
          </ac:spMkLst>
        </pc:spChg>
        <pc:graphicFrameChg chg="add mod modGraphic">
          <ac:chgData name="오현직[ 대학원석·박사통합과정재학 / 컴퓨터학과 ]" userId="dd912509-a4bd-4ba4-967b-32b95c4d5286" providerId="ADAL" clId="{7C2B63F2-CA74-4025-96C2-9776AD5C42BF}" dt="2022-08-25T00:02:21.008" v="2217" actId="20577"/>
          <ac:graphicFrameMkLst>
            <pc:docMk/>
            <pc:sldMk cId="1030868239" sldId="279"/>
            <ac:graphicFrameMk id="5" creationId="{5638C031-2930-5FA3-6ADE-494A65B8D599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4102136893" sldId="279"/>
        </pc:sldMkLst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159586299" sldId="280"/>
        </pc:sldMkLst>
      </pc:sldChg>
      <pc:sldChg chg="addSp modSp new mod">
        <pc:chgData name="오현직[ 대학원석·박사통합과정재학 / 컴퓨터학과 ]" userId="dd912509-a4bd-4ba4-967b-32b95c4d5286" providerId="ADAL" clId="{7C2B63F2-CA74-4025-96C2-9776AD5C42BF}" dt="2022-08-24T22:19:55.077" v="1010" actId="1076"/>
        <pc:sldMkLst>
          <pc:docMk/>
          <pc:sldMk cId="3967725111" sldId="280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1:44:08.220" v="206" actId="20577"/>
          <ac:spMkLst>
            <pc:docMk/>
            <pc:sldMk cId="3967725111" sldId="280"/>
            <ac:spMk id="2" creationId="{DD032920-18CD-D4EA-9628-5B1928A0DD00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13:52.559" v="834" actId="20577"/>
          <ac:spMkLst>
            <pc:docMk/>
            <pc:sldMk cId="3967725111" sldId="280"/>
            <ac:spMk id="3" creationId="{0BC2DF54-4223-555F-B4EB-7C2B46D2EDFA}"/>
          </ac:spMkLst>
        </pc:spChg>
        <pc:picChg chg="add mod">
          <ac:chgData name="오현직[ 대학원석·박사통합과정재학 / 컴퓨터학과 ]" userId="dd912509-a4bd-4ba4-967b-32b95c4d5286" providerId="ADAL" clId="{7C2B63F2-CA74-4025-96C2-9776AD5C42BF}" dt="2022-08-24T22:19:53.399" v="1009" actId="1076"/>
          <ac:picMkLst>
            <pc:docMk/>
            <pc:sldMk cId="3967725111" sldId="280"/>
            <ac:picMk id="6" creationId="{E8384822-107C-20D8-B4B0-E1136BCB8F1F}"/>
          </ac:picMkLst>
        </pc:picChg>
        <pc:picChg chg="add mod">
          <ac:chgData name="오현직[ 대학원석·박사통합과정재학 / 컴퓨터학과 ]" userId="dd912509-a4bd-4ba4-967b-32b95c4d5286" providerId="ADAL" clId="{7C2B63F2-CA74-4025-96C2-9776AD5C42BF}" dt="2022-08-24T22:19:55.077" v="1010" actId="1076"/>
          <ac:picMkLst>
            <pc:docMk/>
            <pc:sldMk cId="3967725111" sldId="280"/>
            <ac:picMk id="8" creationId="{48683365-176A-17C5-5319-21F20E005966}"/>
          </ac:picMkLst>
        </pc:pic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804982474" sldId="281"/>
        </pc:sldMkLst>
      </pc:sldChg>
      <pc:sldChg chg="modSp new mod">
        <pc:chgData name="오현직[ 대학원석·박사통합과정재학 / 컴퓨터학과 ]" userId="dd912509-a4bd-4ba4-967b-32b95c4d5286" providerId="ADAL" clId="{7C2B63F2-CA74-4025-96C2-9776AD5C42BF}" dt="2022-08-24T23:55:04.774" v="2170" actId="20577"/>
        <pc:sldMkLst>
          <pc:docMk/>
          <pc:sldMk cId="3369466902" sldId="281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2:14:07.173" v="839" actId="20577"/>
          <ac:spMkLst>
            <pc:docMk/>
            <pc:sldMk cId="3369466902" sldId="281"/>
            <ac:spMk id="2" creationId="{4ACA5770-9B0B-8796-C555-9832CC77F62E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3:55:04.774" v="2170" actId="20577"/>
          <ac:spMkLst>
            <pc:docMk/>
            <pc:sldMk cId="3369466902" sldId="281"/>
            <ac:spMk id="3" creationId="{E56A4826-8F9D-F9B4-4ED4-21DFAB69350B}"/>
          </ac:spMkLst>
        </pc:sp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115948285" sldId="282"/>
        </pc:sldMkLst>
      </pc:sldChg>
      <pc:sldChg chg="addSp modSp new mod ord">
        <pc:chgData name="오현직[ 대학원석·박사통합과정재학 / 컴퓨터학과 ]" userId="dd912509-a4bd-4ba4-967b-32b95c4d5286" providerId="ADAL" clId="{7C2B63F2-CA74-4025-96C2-9776AD5C42BF}" dt="2022-08-25T00:55:06.079" v="2412" actId="20577"/>
        <pc:sldMkLst>
          <pc:docMk/>
          <pc:sldMk cId="2790513533" sldId="282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2:14:18.204" v="841"/>
          <ac:spMkLst>
            <pc:docMk/>
            <pc:sldMk cId="2790513533" sldId="282"/>
            <ac:spMk id="2" creationId="{8AFC35E6-F170-7313-B12D-D11FA2A3A055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5T00:55:06.079" v="2412" actId="20577"/>
          <ac:spMkLst>
            <pc:docMk/>
            <pc:sldMk cId="2790513533" sldId="282"/>
            <ac:spMk id="3" creationId="{E47773BE-C453-7298-AA9F-9B084617317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5T00:54:54.594" v="2401" actId="20577"/>
          <ac:spMkLst>
            <pc:docMk/>
            <pc:sldMk cId="2790513533" sldId="282"/>
            <ac:spMk id="6" creationId="{A174CA03-71F9-BC90-D831-DE70E3558CE2}"/>
          </ac:spMkLst>
        </pc:spChg>
        <pc:picChg chg="add mod">
          <ac:chgData name="오현직[ 대학원석·박사통합과정재학 / 컴퓨터학과 ]" userId="dd912509-a4bd-4ba4-967b-32b95c4d5286" providerId="ADAL" clId="{7C2B63F2-CA74-4025-96C2-9776AD5C42BF}" dt="2022-08-24T22:16:04.231" v="929" actId="1076"/>
          <ac:picMkLst>
            <pc:docMk/>
            <pc:sldMk cId="2790513533" sldId="282"/>
            <ac:picMk id="5" creationId="{52D7A809-68C6-4B51-AEE4-BF1368C67AB8}"/>
          </ac:picMkLst>
        </pc:pic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1016405268" sldId="283"/>
        </pc:sldMkLst>
      </pc:sldChg>
      <pc:sldChg chg="addSp delSp modSp new mod">
        <pc:chgData name="오현직[ 대학원석·박사통합과정재학 / 컴퓨터학과 ]" userId="dd912509-a4bd-4ba4-967b-32b95c4d5286" providerId="ADAL" clId="{7C2B63F2-CA74-4025-96C2-9776AD5C42BF}" dt="2022-08-25T00:50:21.962" v="2236" actId="20577"/>
        <pc:sldMkLst>
          <pc:docMk/>
          <pc:sldMk cId="1255168414" sldId="283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2:24:57.103" v="1074"/>
          <ac:spMkLst>
            <pc:docMk/>
            <pc:sldMk cId="1255168414" sldId="283"/>
            <ac:spMk id="2" creationId="{FEBBA65B-6D30-B279-9460-33590652354F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29:25.948" v="1245" actId="14100"/>
          <ac:spMkLst>
            <pc:docMk/>
            <pc:sldMk cId="1255168414" sldId="283"/>
            <ac:spMk id="3" creationId="{9CA1C999-DBC9-24F4-972C-38225FE43A64}"/>
          </ac:spMkLst>
        </pc:spChg>
        <pc:spChg chg="add del mod">
          <ac:chgData name="오현직[ 대학원석·박사통합과정재학 / 컴퓨터학과 ]" userId="dd912509-a4bd-4ba4-967b-32b95c4d5286" providerId="ADAL" clId="{7C2B63F2-CA74-4025-96C2-9776AD5C42BF}" dt="2022-08-24T22:25:12.166" v="1078" actId="11529"/>
          <ac:spMkLst>
            <pc:docMk/>
            <pc:sldMk cId="1255168414" sldId="283"/>
            <ac:spMk id="5" creationId="{2FD00352-6B75-EF23-D30A-084876828A1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6:20.802" v="1099" actId="164"/>
          <ac:spMkLst>
            <pc:docMk/>
            <pc:sldMk cId="1255168414" sldId="283"/>
            <ac:spMk id="6" creationId="{43588CF3-DE65-7D94-5B3C-D8CBD15006B1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6:20.802" v="1099" actId="164"/>
          <ac:spMkLst>
            <pc:docMk/>
            <pc:sldMk cId="1255168414" sldId="283"/>
            <ac:spMk id="7" creationId="{E5C73BFD-51D3-54E4-89E9-3E4BCDF4000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7:42.330" v="1164" actId="122"/>
          <ac:spMkLst>
            <pc:docMk/>
            <pc:sldMk cId="1255168414" sldId="283"/>
            <ac:spMk id="8" creationId="{E13C8143-A38E-5828-0770-5E56CE6EB060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7:44.811" v="1167" actId="20577"/>
          <ac:spMkLst>
            <pc:docMk/>
            <pc:sldMk cId="1255168414" sldId="283"/>
            <ac:spMk id="12" creationId="{66D12A70-8FB6-2823-A613-DCCC224E2F65}"/>
          </ac:spMkLst>
        </pc:spChg>
        <pc:spChg chg="add mod ord">
          <ac:chgData name="오현직[ 대학원석·박사통합과정재학 / 컴퓨터학과 ]" userId="dd912509-a4bd-4ba4-967b-32b95c4d5286" providerId="ADAL" clId="{7C2B63F2-CA74-4025-96C2-9776AD5C42BF}" dt="2022-08-24T22:36:26.595" v="1382" actId="164"/>
          <ac:spMkLst>
            <pc:docMk/>
            <pc:sldMk cId="1255168414" sldId="283"/>
            <ac:spMk id="19" creationId="{FE74ED08-46EF-201B-D862-1A07A3B07B18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8:02.806" v="1200" actId="1076"/>
          <ac:spMkLst>
            <pc:docMk/>
            <pc:sldMk cId="1255168414" sldId="283"/>
            <ac:spMk id="21" creationId="{8DECA360-6C6B-44C9-D95C-4FCDD3CECD6B}"/>
          </ac:spMkLst>
        </pc:spChg>
        <pc:spChg chg="add mod ord">
          <ac:chgData name="오현직[ 대학원석·박사통합과정재학 / 컴퓨터학과 ]" userId="dd912509-a4bd-4ba4-967b-32b95c4d5286" providerId="ADAL" clId="{7C2B63F2-CA74-4025-96C2-9776AD5C42BF}" dt="2022-08-24T22:36:26.595" v="1382" actId="164"/>
          <ac:spMkLst>
            <pc:docMk/>
            <pc:sldMk cId="1255168414" sldId="283"/>
            <ac:spMk id="22" creationId="{382514A9-A605-C90E-5147-8E22C342D8B5}"/>
          </ac:spMkLst>
        </pc:spChg>
        <pc:spChg chg="add mod ord">
          <ac:chgData name="오현직[ 대학원석·박사통합과정재학 / 컴퓨터학과 ]" userId="dd912509-a4bd-4ba4-967b-32b95c4d5286" providerId="ADAL" clId="{7C2B63F2-CA74-4025-96C2-9776AD5C42BF}" dt="2022-08-24T22:36:26.595" v="1382" actId="164"/>
          <ac:spMkLst>
            <pc:docMk/>
            <pc:sldMk cId="1255168414" sldId="283"/>
            <ac:spMk id="23" creationId="{EFE54E67-D946-90A1-7F67-237C6F11299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24" creationId="{66A21984-8E8A-568C-C5B9-4D4993C85C34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29:36.953" v="1270" actId="20577"/>
          <ac:spMkLst>
            <pc:docMk/>
            <pc:sldMk cId="1255168414" sldId="283"/>
            <ac:spMk id="25" creationId="{3E15D1E6-E0BB-D3DC-5E93-56A6EC197552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26" creationId="{41D37B10-A992-D0A0-C48C-24613365D3CD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27" creationId="{CCEB5344-B735-08A2-534C-16E9A84445A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28" creationId="{35CF2AA2-B3C4-9CDA-3A45-844145E1E7FB}"/>
          </ac:spMkLst>
        </pc:spChg>
        <pc:spChg chg="add del mod">
          <ac:chgData name="오현직[ 대학원석·박사통합과정재학 / 컴퓨터학과 ]" userId="dd912509-a4bd-4ba4-967b-32b95c4d5286" providerId="ADAL" clId="{7C2B63F2-CA74-4025-96C2-9776AD5C42BF}" dt="2022-08-24T22:29:54.913" v="1284"/>
          <ac:spMkLst>
            <pc:docMk/>
            <pc:sldMk cId="1255168414" sldId="283"/>
            <ac:spMk id="29" creationId="{FD3820F0-BE16-DAA8-8627-283D0AD29ED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0" creationId="{EEB5B304-E598-058D-FFFC-F05B742EFD3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1" creationId="{516684D9-72F3-9D12-3960-7785DE35A696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2" creationId="{940D787F-E7CE-5A44-81D2-B105C99F057C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3" creationId="{C5C9756E-134A-99BC-18E1-24CA3DC34383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4" creationId="{246F8E5B-108C-FC2F-3AE9-8258EBD2C19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5" creationId="{129BF319-5ED4-2F62-3EF2-5BA7E9762BC6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6" creationId="{A243CC93-EA3E-CDBC-CAEC-A8074927997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7" creationId="{911CD90B-812A-0031-0589-539E890A6B3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8" creationId="{8F1A941C-9B0C-853A-AF35-089A65EB25FD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39" creationId="{00EE4753-4CEB-E825-E8B0-144349819DC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40" creationId="{693F1A9D-2DFA-C7FB-71D5-A3D0560EC9C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4.696" v="1309" actId="164"/>
          <ac:spMkLst>
            <pc:docMk/>
            <pc:sldMk cId="1255168414" sldId="283"/>
            <ac:spMk id="41" creationId="{28D45980-CD0E-A8FC-8A07-9B60FA56046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2" creationId="{CA6580CE-EA85-E4DB-7705-3DC092981B01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3" creationId="{1B5A7549-D87C-5C6A-D7A4-A42F2A47528A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4" creationId="{3E9DA4F5-6B07-44CF-4F4D-F8686FEB06D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5" creationId="{25170F68-57E4-446B-DFD0-B43ADC3CC8A2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6" creationId="{06E47179-9E20-764F-0F09-4D2F488DDD6D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7" creationId="{1385016A-D572-C07D-5D2F-118527AA928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8" creationId="{DC559567-E5A7-726C-95D6-73284149244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49" creationId="{A514CDB5-59CF-C125-83D5-AA691CF3F367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0" creationId="{49F2D1FE-5990-3D47-5E52-66E78BA12F27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1" creationId="{B5B7D9C1-9E36-4800-742E-BB1C414BC9FC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2" creationId="{8CF0D875-BDC1-FE7C-DAB5-310AA8313DB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3" creationId="{F6A89E6F-78A7-321B-6EDC-684ED02DEA58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4" creationId="{347287E8-8289-7DCA-374B-41732A3DC989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5" creationId="{FE35FC1C-891F-3BEA-EE9A-24BE6BF7EAB5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6" creationId="{5DD18D58-7E5E-F489-B4F2-36C652ED4A31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33.443" v="1308" actId="164"/>
          <ac:spMkLst>
            <pc:docMk/>
            <pc:sldMk cId="1255168414" sldId="283"/>
            <ac:spMk id="57" creationId="{2BEA8840-B768-BC48-435C-BF629B500BD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58" creationId="{46A6D0EF-64A8-7B6B-5F97-9AAA91E9ED5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59" creationId="{D2B47D95-F97B-9549-6531-5726D0D8F59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0" creationId="{A20AD76C-5EF4-3D64-A2D0-C2C7855024D6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1" creationId="{A1841410-06DC-73E5-9713-ECA3E5136DF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2" creationId="{F9DA7798-F918-88D4-8A89-5CDE1015108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3" creationId="{30544EB0-C3F3-DA2F-46E7-4155CF544911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4" creationId="{11BCED25-9E6F-6910-36E6-46C1E62CFA1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5" creationId="{9DF9BFC0-7FBC-55FF-3496-34422A7FD065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6" creationId="{2AA2269E-9382-F25E-0C34-3BCB380EA058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7" creationId="{1BAFD942-3EBE-261C-25C0-B603DC923DAB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8" creationId="{62A60EB1-0553-72D8-0DE8-7776F086C2E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69" creationId="{9FDF2DAE-8DC4-BFF1-2058-71EE25F2F8CF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70" creationId="{5885882D-80B5-BFB4-0207-83F46503CA6C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71" creationId="{BC87F6B0-4BDB-A488-E1DD-C8E74529346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72" creationId="{CD5CF7A3-A2FF-6D51-C5D1-B8DC87D87498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1:55.805" v="1298" actId="164"/>
          <ac:spMkLst>
            <pc:docMk/>
            <pc:sldMk cId="1255168414" sldId="283"/>
            <ac:spMk id="73" creationId="{9BF74F9F-DE49-871A-A019-45749298C39A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76" creationId="{9AFEE3DB-1A23-AFC3-B15E-D91BC15633B1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77" creationId="{D26EC53C-D834-8F43-C57F-5FFC80C1878A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78" creationId="{34C43876-3786-0A4E-67B5-645781676411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79" creationId="{79A52685-73F3-4CBE-C217-ED59B8B7D017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0" creationId="{01D05795-380A-51B8-2799-5D9352F3B1DB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1" creationId="{61D16D55-5C35-7A08-F121-BD8BF60DF695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2" creationId="{0EDBFD9F-7BEA-6D29-4F5D-9A5A9CF38C56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3" creationId="{B071C0D1-DD68-C818-0987-0F980EF9BCAB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4" creationId="{A346594E-2DBC-AC4F-E3B8-81D96CCE9441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5" creationId="{0E157209-D729-AE5E-A8B5-326F4A6A0EB7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6" creationId="{AD755055-35A3-4A6A-7133-EFC3DF7E3923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7" creationId="{DEDC2E8D-E465-3B01-A677-0A3676AE9ECA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8" creationId="{7F6C2391-1B91-B961-B2E4-5016B7466CEC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89" creationId="{7AC7EA7D-AD5C-FDD3-0243-D13780C722B2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90" creationId="{6D689A38-05C6-74A1-D8A4-F2A7B75B51E6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2:03.676" v="1302"/>
          <ac:spMkLst>
            <pc:docMk/>
            <pc:sldMk cId="1255168414" sldId="283"/>
            <ac:spMk id="91" creationId="{B2F8ABAA-06C8-BF83-52B1-716CEE5C4C5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2:59.032" v="1322" actId="20577"/>
          <ac:spMkLst>
            <pc:docMk/>
            <pc:sldMk cId="1255168414" sldId="283"/>
            <ac:spMk id="96" creationId="{5903F7C5-20FC-DDE6-31D3-E7ED0DE70121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3:12.555" v="1328" actId="1076"/>
          <ac:spMkLst>
            <pc:docMk/>
            <pc:sldMk cId="1255168414" sldId="283"/>
            <ac:spMk id="100" creationId="{7DB3B83B-7945-9166-B30F-DC504C47E6D3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3:55.790" v="1333" actId="1076"/>
          <ac:spMkLst>
            <pc:docMk/>
            <pc:sldMk cId="1255168414" sldId="283"/>
            <ac:spMk id="101" creationId="{F8895197-E075-4009-A66B-48BA8DD52A64}"/>
          </ac:spMkLst>
        </pc:spChg>
        <pc:spChg chg="add">
          <ac:chgData name="오현직[ 대학원석·박사통합과정재학 / 컴퓨터학과 ]" userId="dd912509-a4bd-4ba4-967b-32b95c4d5286" providerId="ADAL" clId="{7C2B63F2-CA74-4025-96C2-9776AD5C42BF}" dt="2022-08-24T22:34:04.024" v="1334" actId="11529"/>
          <ac:spMkLst>
            <pc:docMk/>
            <pc:sldMk cId="1255168414" sldId="283"/>
            <ac:spMk id="102" creationId="{23C9234D-DF2A-C389-A7AD-7D16FC602663}"/>
          </ac:spMkLst>
        </pc:spChg>
        <pc:spChg chg="add del mod">
          <ac:chgData name="오현직[ 대학원석·박사통합과정재학 / 컴퓨터학과 ]" userId="dd912509-a4bd-4ba4-967b-32b95c4d5286" providerId="ADAL" clId="{7C2B63F2-CA74-4025-96C2-9776AD5C42BF}" dt="2022-08-24T22:34:40.500" v="1343"/>
          <ac:spMkLst>
            <pc:docMk/>
            <pc:sldMk cId="1255168414" sldId="283"/>
            <ac:spMk id="108" creationId="{82BE1433-23EE-26AC-1FBB-72BC82AB53E8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4:52.621" v="1348" actId="1076"/>
          <ac:spMkLst>
            <pc:docMk/>
            <pc:sldMk cId="1255168414" sldId="283"/>
            <ac:spMk id="109" creationId="{5BE57541-0A28-F44E-D991-DABD5D587D86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4:52.621" v="1348" actId="1076"/>
          <ac:spMkLst>
            <pc:docMk/>
            <pc:sldMk cId="1255168414" sldId="283"/>
            <ac:spMk id="110" creationId="{D57E14AF-3C17-9872-7511-C23FA42D3DD7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5:53.569" v="1379" actId="1076"/>
          <ac:spMkLst>
            <pc:docMk/>
            <pc:sldMk cId="1255168414" sldId="283"/>
            <ac:spMk id="117" creationId="{D8C243AD-3DC2-F52A-9565-28388B61F3F7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5:53.569" v="1379" actId="1076"/>
          <ac:spMkLst>
            <pc:docMk/>
            <pc:sldMk cId="1255168414" sldId="283"/>
            <ac:spMk id="118" creationId="{62F04128-750D-78A2-F60B-1D35D28FC40E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6:27.491" v="1383"/>
          <ac:spMkLst>
            <pc:docMk/>
            <pc:sldMk cId="1255168414" sldId="283"/>
            <ac:spMk id="124" creationId="{3AEE0AFD-464E-7217-D004-350C93C3E52F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6:27.491" v="1383"/>
          <ac:spMkLst>
            <pc:docMk/>
            <pc:sldMk cId="1255168414" sldId="283"/>
            <ac:spMk id="125" creationId="{9ECAA189-D846-F619-2941-056EB4389F1A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6:27.491" v="1383"/>
          <ac:spMkLst>
            <pc:docMk/>
            <pc:sldMk cId="1255168414" sldId="283"/>
            <ac:spMk id="126" creationId="{3BCD67DF-751B-D656-E468-FCCCB6AA9A9E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6:42.503" v="1391" actId="1076"/>
          <ac:spMkLst>
            <pc:docMk/>
            <pc:sldMk cId="1255168414" sldId="283"/>
            <ac:spMk id="130" creationId="{09E940B8-E1D9-00B2-ACC7-793A1403819A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5T00:50:21.962" v="2236" actId="20577"/>
          <ac:spMkLst>
            <pc:docMk/>
            <pc:sldMk cId="1255168414" sldId="283"/>
            <ac:spMk id="131" creationId="{F6F2A334-D373-982B-AACE-F73A5059269E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3" creationId="{FA76F4D0-9C70-F7F5-BE4E-657B9B10ED4E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4" creationId="{B5265ABF-23A3-A292-2EBB-D224F0E36456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5" creationId="{21F44E21-B146-409D-3522-83748DEF3A50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6" creationId="{716516AE-E85F-3B25-E46E-3089B27B1579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7" creationId="{2EA372A4-18EE-6901-C8D9-8E775CC8B096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8" creationId="{0DF6EA74-ABA3-08F9-A822-4DBA6D4B6737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39" creationId="{5C569755-F8B4-D6E1-41AF-BBAF360881B3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0" creationId="{D4FB4685-7D0D-4B26-830C-6E139E9C2B08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1" creationId="{0E0059E5-BA89-3093-BBBC-0B6B4E1C0C85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2" creationId="{59F5CC1A-F418-0A78-748A-195547915E42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3" creationId="{61AA51DE-6218-2BD4-335D-A92C56430D03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4" creationId="{E3BB0F6E-E220-3DC9-7945-895EE2291D8D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5" creationId="{FE345088-915A-A478-B79F-10A440BEE98C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6" creationId="{DDC3497C-7A78-FFB9-7137-F51CF31C2EF7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7" creationId="{F7FC3EBC-E5EC-6640-05BB-9CA3E38C3F4B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2:37:39.978" v="1502"/>
          <ac:spMkLst>
            <pc:docMk/>
            <pc:sldMk cId="1255168414" sldId="283"/>
            <ac:spMk id="148" creationId="{76F08D88-3F02-749B-21C4-6460541569D5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8:25.961" v="1512" actId="1076"/>
          <ac:spMkLst>
            <pc:docMk/>
            <pc:sldMk cId="1255168414" sldId="283"/>
            <ac:spMk id="149" creationId="{C65790D2-C130-E75F-D373-0F43E9914482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8:39.104" v="1525" actId="1076"/>
          <ac:spMkLst>
            <pc:docMk/>
            <pc:sldMk cId="1255168414" sldId="283"/>
            <ac:spMk id="150" creationId="{E52BE52A-83F7-8435-4181-F652C3E8E7A4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2:39:59.269" v="1587" actId="1076"/>
          <ac:spMkLst>
            <pc:docMk/>
            <pc:sldMk cId="1255168414" sldId="283"/>
            <ac:spMk id="153" creationId="{01C35C11-3644-A410-2477-C5772332E927}"/>
          </ac:spMkLst>
        </pc:spChg>
        <pc:grpChg chg="add mod">
          <ac:chgData name="오현직[ 대학원석·박사통합과정재학 / 컴퓨터학과 ]" userId="dd912509-a4bd-4ba4-967b-32b95c4d5286" providerId="ADAL" clId="{7C2B63F2-CA74-4025-96C2-9776AD5C42BF}" dt="2022-08-24T22:26:23.795" v="1102" actId="1076"/>
          <ac:grpSpMkLst>
            <pc:docMk/>
            <pc:sldMk cId="1255168414" sldId="283"/>
            <ac:grpSpMk id="9" creationId="{931C5581-7C22-D661-B2BE-9CE1D9E4C386}"/>
          </ac:grpSpMkLst>
        </pc:grpChg>
        <pc:grpChg chg="add del mod">
          <ac:chgData name="오현직[ 대학원석·박사통합과정재학 / 컴퓨터학과 ]" userId="dd912509-a4bd-4ba4-967b-32b95c4d5286" providerId="ADAL" clId="{7C2B63F2-CA74-4025-96C2-9776AD5C42BF}" dt="2022-08-24T22:32:12.046" v="1306" actId="478"/>
          <ac:grpSpMkLst>
            <pc:docMk/>
            <pc:sldMk cId="1255168414" sldId="283"/>
            <ac:grpSpMk id="74" creationId="{2AC8CDC1-7ECE-F5DB-761C-BF56BF8F6D34}"/>
          </ac:grpSpMkLst>
        </pc:grpChg>
        <pc:grpChg chg="add del mod">
          <ac:chgData name="오현직[ 대학원석·박사통합과정재학 / 컴퓨터학과 ]" userId="dd912509-a4bd-4ba4-967b-32b95c4d5286" providerId="ADAL" clId="{7C2B63F2-CA74-4025-96C2-9776AD5C42BF}" dt="2022-08-24T22:32:11.871" v="1305" actId="478"/>
          <ac:grpSpMkLst>
            <pc:docMk/>
            <pc:sldMk cId="1255168414" sldId="283"/>
            <ac:grpSpMk id="75" creationId="{A3678480-A36B-7D5B-D6BF-5C2FD16193BD}"/>
          </ac:grpSpMkLst>
        </pc:grpChg>
        <pc:grpChg chg="add mod">
          <ac:chgData name="오현직[ 대학원석·박사통합과정재학 / 컴퓨터학과 ]" userId="dd912509-a4bd-4ba4-967b-32b95c4d5286" providerId="ADAL" clId="{7C2B63F2-CA74-4025-96C2-9776AD5C42BF}" dt="2022-08-24T22:39:14.450" v="1558" actId="1076"/>
          <ac:grpSpMkLst>
            <pc:docMk/>
            <pc:sldMk cId="1255168414" sldId="283"/>
            <ac:grpSpMk id="92" creationId="{74404216-544B-15D0-DE2F-4B103257FD3F}"/>
          </ac:grpSpMkLst>
        </pc:grpChg>
        <pc:grpChg chg="add mod">
          <ac:chgData name="오현직[ 대학원석·박사통합과정재학 / 컴퓨터학과 ]" userId="dd912509-a4bd-4ba4-967b-32b95c4d5286" providerId="ADAL" clId="{7C2B63F2-CA74-4025-96C2-9776AD5C42BF}" dt="2022-08-24T22:32:37.073" v="1310" actId="1076"/>
          <ac:grpSpMkLst>
            <pc:docMk/>
            <pc:sldMk cId="1255168414" sldId="283"/>
            <ac:grpSpMk id="93" creationId="{3BE32561-81BE-C439-B379-71DFC0ED58CD}"/>
          </ac:grpSpMkLst>
        </pc:grpChg>
        <pc:grpChg chg="add mod">
          <ac:chgData name="오현직[ 대학원석·박사통합과정재학 / 컴퓨터학과 ]" userId="dd912509-a4bd-4ba4-967b-32b95c4d5286" providerId="ADAL" clId="{7C2B63F2-CA74-4025-96C2-9776AD5C42BF}" dt="2022-08-24T22:36:26.595" v="1382" actId="164"/>
          <ac:grpSpMkLst>
            <pc:docMk/>
            <pc:sldMk cId="1255168414" sldId="283"/>
            <ac:grpSpMk id="122" creationId="{FD9778C0-477E-B2AD-9CEE-8EBBDE58C996}"/>
          </ac:grpSpMkLst>
        </pc:grpChg>
        <pc:grpChg chg="add mod">
          <ac:chgData name="오현직[ 대학원석·박사통합과정재학 / 컴퓨터학과 ]" userId="dd912509-a4bd-4ba4-967b-32b95c4d5286" providerId="ADAL" clId="{7C2B63F2-CA74-4025-96C2-9776AD5C42BF}" dt="2022-08-24T22:36:29.561" v="1384" actId="1076"/>
          <ac:grpSpMkLst>
            <pc:docMk/>
            <pc:sldMk cId="1255168414" sldId="283"/>
            <ac:grpSpMk id="123" creationId="{C9C89BD9-761A-4502-C59F-454E74BF4048}"/>
          </ac:grpSpMkLst>
        </pc:grpChg>
        <pc:grpChg chg="add mod">
          <ac:chgData name="오현직[ 대학원석·박사통합과정재학 / 컴퓨터학과 ]" userId="dd912509-a4bd-4ba4-967b-32b95c4d5286" providerId="ADAL" clId="{7C2B63F2-CA74-4025-96C2-9776AD5C42BF}" dt="2022-08-24T22:38:28.792" v="1513" actId="1076"/>
          <ac:grpSpMkLst>
            <pc:docMk/>
            <pc:sldMk cId="1255168414" sldId="283"/>
            <ac:grpSpMk id="132" creationId="{A506A294-5317-A761-1B9B-8E9CCEEABE5B}"/>
          </ac:grpSpMkLst>
        </pc:grpChg>
        <pc:cxnChg chg="add mod">
          <ac:chgData name="오현직[ 대학원석·박사통합과정재학 / 컴퓨터학과 ]" userId="dd912509-a4bd-4ba4-967b-32b95c4d5286" providerId="ADAL" clId="{7C2B63F2-CA74-4025-96C2-9776AD5C42BF}" dt="2022-08-24T22:27:08.447" v="1140" actId="14100"/>
          <ac:cxnSpMkLst>
            <pc:docMk/>
            <pc:sldMk cId="1255168414" sldId="283"/>
            <ac:cxnSpMk id="11" creationId="{8FD061CE-1DA0-22EA-270F-650B9BC12E4A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27:05.550" v="1139" actId="14100"/>
          <ac:cxnSpMkLst>
            <pc:docMk/>
            <pc:sldMk cId="1255168414" sldId="283"/>
            <ac:cxnSpMk id="13" creationId="{FC325F70-3C2E-B3ED-85A6-E7A7D982DF64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27:31.226" v="1144" actId="14100"/>
          <ac:cxnSpMkLst>
            <pc:docMk/>
            <pc:sldMk cId="1255168414" sldId="283"/>
            <ac:cxnSpMk id="18" creationId="{952AEC2B-9DBF-DD83-23A1-522BCA050DDE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4:26.582" v="1339" actId="208"/>
          <ac:cxnSpMkLst>
            <pc:docMk/>
            <pc:sldMk cId="1255168414" sldId="283"/>
            <ac:cxnSpMk id="95" creationId="{B49D12A9-379D-62BD-A654-AFA72E692171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4:26.582" v="1339" actId="208"/>
          <ac:cxnSpMkLst>
            <pc:docMk/>
            <pc:sldMk cId="1255168414" sldId="283"/>
            <ac:cxnSpMk id="97" creationId="{AD315C0F-9C7A-D16E-5140-E1FD37B82F0D}"/>
          </ac:cxnSpMkLst>
        </pc:cxnChg>
        <pc:cxnChg chg="add">
          <ac:chgData name="오현직[ 대학원석·박사통합과정재학 / 컴퓨터학과 ]" userId="dd912509-a4bd-4ba4-967b-32b95c4d5286" providerId="ADAL" clId="{7C2B63F2-CA74-4025-96C2-9776AD5C42BF}" dt="2022-08-24T22:34:11.943" v="1335" actId="11529"/>
          <ac:cxnSpMkLst>
            <pc:docMk/>
            <pc:sldMk cId="1255168414" sldId="283"/>
            <ac:cxnSpMk id="104" creationId="{2872B278-4916-FFFF-01DC-68AF721AECE9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4:22.281" v="1338" actId="14100"/>
          <ac:cxnSpMkLst>
            <pc:docMk/>
            <pc:sldMk cId="1255168414" sldId="283"/>
            <ac:cxnSpMk id="105" creationId="{B4FF964E-AA1B-77DD-ACC3-B579B5ED5D7E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9:16.649" v="1559" actId="14100"/>
          <ac:cxnSpMkLst>
            <pc:docMk/>
            <pc:sldMk cId="1255168414" sldId="283"/>
            <ac:cxnSpMk id="111" creationId="{D593CA93-BFB8-DB93-883F-7B78D72B6F2A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9:19.160" v="1560" actId="14100"/>
          <ac:cxnSpMkLst>
            <pc:docMk/>
            <pc:sldMk cId="1255168414" sldId="283"/>
            <ac:cxnSpMk id="114" creationId="{40C977A8-99E9-D255-826F-94A5E48CB959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6:06.022" v="1381" actId="14100"/>
          <ac:cxnSpMkLst>
            <pc:docMk/>
            <pc:sldMk cId="1255168414" sldId="283"/>
            <ac:cxnSpMk id="120" creationId="{3A08676E-0C7A-C622-F4D1-731DA0769134}"/>
          </ac:cxnSpMkLst>
        </pc:cxnChg>
        <pc:cxnChg chg="add mod">
          <ac:chgData name="오현직[ 대학원석·박사통합과정재학 / 컴퓨터학과 ]" userId="dd912509-a4bd-4ba4-967b-32b95c4d5286" providerId="ADAL" clId="{7C2B63F2-CA74-4025-96C2-9776AD5C42BF}" dt="2022-08-24T22:36:34.615" v="1387" actId="14100"/>
          <ac:cxnSpMkLst>
            <pc:docMk/>
            <pc:sldMk cId="1255168414" sldId="283"/>
            <ac:cxnSpMk id="127" creationId="{5E1945A1-AFD5-F3A2-7105-07CEC30FC419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7C2B63F2-CA74-4025-96C2-9776AD5C42BF}" dt="2022-08-25T00:51:23.020" v="2386" actId="1076"/>
        <pc:sldMkLst>
          <pc:docMk/>
          <pc:sldMk cId="1072046728" sldId="284"/>
        </pc:sldMkLst>
        <pc:spChg chg="mod">
          <ac:chgData name="오현직[ 대학원석·박사통합과정재학 / 컴퓨터학과 ]" userId="dd912509-a4bd-4ba4-967b-32b95c4d5286" providerId="ADAL" clId="{7C2B63F2-CA74-4025-96C2-9776AD5C42BF}" dt="2022-08-24T22:39:39.520" v="1585"/>
          <ac:spMkLst>
            <pc:docMk/>
            <pc:sldMk cId="1072046728" sldId="284"/>
            <ac:spMk id="2" creationId="{973D6AF4-5354-54DF-5F89-332ABE109300}"/>
          </ac:spMkLst>
        </pc:spChg>
        <pc:spChg chg="mod">
          <ac:chgData name="오현직[ 대학원석·박사통합과정재학 / 컴퓨터학과 ]" userId="dd912509-a4bd-4ba4-967b-32b95c4d5286" providerId="ADAL" clId="{7C2B63F2-CA74-4025-96C2-9776AD5C42BF}" dt="2022-08-24T23:00:29.760" v="1851" actId="20577"/>
          <ac:spMkLst>
            <pc:docMk/>
            <pc:sldMk cId="1072046728" sldId="284"/>
            <ac:spMk id="3" creationId="{4D8C0CDC-8713-265F-2606-870BD0C2E5D3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4T23:36:34.564" v="2132" actId="20577"/>
          <ac:spMkLst>
            <pc:docMk/>
            <pc:sldMk cId="1072046728" sldId="284"/>
            <ac:spMk id="5" creationId="{A62C1F8C-B64A-14E7-6B8A-93310AD6ABD8}"/>
          </ac:spMkLst>
        </pc:spChg>
        <pc:spChg chg="add del mod">
          <ac:chgData name="오현직[ 대학원석·박사통합과정재학 / 컴퓨터학과 ]" userId="dd912509-a4bd-4ba4-967b-32b95c4d5286" providerId="ADAL" clId="{7C2B63F2-CA74-4025-96C2-9776AD5C42BF}" dt="2022-08-24T23:04:14.975" v="2115"/>
          <ac:spMkLst>
            <pc:docMk/>
            <pc:sldMk cId="1072046728" sldId="284"/>
            <ac:spMk id="8" creationId="{782BFE25-E55A-30E1-AEFF-73E97F72A4C9}"/>
          </ac:spMkLst>
        </pc:spChg>
        <pc:spChg chg="add del mod">
          <ac:chgData name="오현직[ 대학원석·박사통합과정재학 / 컴퓨터학과 ]" userId="dd912509-a4bd-4ba4-967b-32b95c4d5286" providerId="ADAL" clId="{7C2B63F2-CA74-4025-96C2-9776AD5C42BF}" dt="2022-08-24T23:53:56.822" v="2135" actId="478"/>
          <ac:spMkLst>
            <pc:docMk/>
            <pc:sldMk cId="1072046728" sldId="284"/>
            <ac:spMk id="9" creationId="{D9AC8539-F9E9-0614-1DF7-F5DF118DA2B5}"/>
          </ac:spMkLst>
        </pc:spChg>
        <pc:spChg chg="add mod">
          <ac:chgData name="오현직[ 대학원석·박사통합과정재학 / 컴퓨터학과 ]" userId="dd912509-a4bd-4ba4-967b-32b95c4d5286" providerId="ADAL" clId="{7C2B63F2-CA74-4025-96C2-9776AD5C42BF}" dt="2022-08-25T00:51:23.020" v="2386" actId="1076"/>
          <ac:spMkLst>
            <pc:docMk/>
            <pc:sldMk cId="1072046728" sldId="284"/>
            <ac:spMk id="10" creationId="{D81233D7-539A-605D-CB67-6D9A63119AFF}"/>
          </ac:spMkLst>
        </pc:spChg>
        <pc:picChg chg="add del mod">
          <ac:chgData name="오현직[ 대학원석·박사통합과정재학 / 컴퓨터학과 ]" userId="dd912509-a4bd-4ba4-967b-32b95c4d5286" providerId="ADAL" clId="{7C2B63F2-CA74-4025-96C2-9776AD5C42BF}" dt="2022-08-24T23:00:32.217" v="1852" actId="478"/>
          <ac:picMkLst>
            <pc:docMk/>
            <pc:sldMk cId="1072046728" sldId="284"/>
            <ac:picMk id="7" creationId="{C41E9193-E5F7-B745-05EA-DE37F6149AC8}"/>
          </ac:picMkLst>
        </pc:picChg>
      </pc:sldChg>
      <pc:sldChg chg="del">
        <pc:chgData name="오현직[ 대학원석·박사통합과정재학 / 컴퓨터학과 ]" userId="dd912509-a4bd-4ba4-967b-32b95c4d5286" providerId="ADAL" clId="{7C2B63F2-CA74-4025-96C2-9776AD5C42BF}" dt="2022-08-24T21:40:51.861" v="50" actId="47"/>
        <pc:sldMkLst>
          <pc:docMk/>
          <pc:sldMk cId="2023091078" sldId="284"/>
        </pc:sldMkLst>
      </pc:sldChg>
    </pc:docChg>
  </pc:docChgLst>
  <pc:docChgLst>
    <pc:chgData name="오현직[ 대학원석사과정재학 / 컴퓨터학과 ]" userId="dd912509-a4bd-4ba4-967b-32b95c4d5286" providerId="ADAL" clId="{B25EFCC7-EDF2-4CF8-85AB-45E4F95D0419}"/>
    <pc:docChg chg="undo custSel addSld delSld modSld">
      <pc:chgData name="오현직[ 대학원석사과정재학 / 컴퓨터학과 ]" userId="dd912509-a4bd-4ba4-967b-32b95c4d5286" providerId="ADAL" clId="{B25EFCC7-EDF2-4CF8-85AB-45E4F95D0419}" dt="2022-01-11T01:51:12.739" v="3085" actId="1076"/>
      <pc:docMkLst>
        <pc:docMk/>
      </pc:docMkLst>
      <pc:sldChg chg="modSp mod">
        <pc:chgData name="오현직[ 대학원석사과정재학 / 컴퓨터학과 ]" userId="dd912509-a4bd-4ba4-967b-32b95c4d5286" providerId="ADAL" clId="{B25EFCC7-EDF2-4CF8-85AB-45E4F95D0419}" dt="2022-01-10T14:07:49.592" v="1" actId="20577"/>
        <pc:sldMkLst>
          <pc:docMk/>
          <pc:sldMk cId="1636602081" sldId="256"/>
        </pc:sldMkLst>
        <pc:spChg chg="mod">
          <ac:chgData name="오현직[ 대학원석사과정재학 / 컴퓨터학과 ]" userId="dd912509-a4bd-4ba4-967b-32b95c4d5286" providerId="ADAL" clId="{B25EFCC7-EDF2-4CF8-85AB-45E4F95D0419}" dt="2022-01-10T14:07:49.592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사과정재학 / 컴퓨터학과 ]" userId="dd912509-a4bd-4ba4-967b-32b95c4d5286" providerId="ADAL" clId="{B25EFCC7-EDF2-4CF8-85AB-45E4F95D0419}" dt="2022-01-10T14:08:11.203" v="59" actId="20577"/>
        <pc:sldMkLst>
          <pc:docMk/>
          <pc:sldMk cId="735341202" sldId="257"/>
        </pc:sldMkLst>
        <pc:spChg chg="mod">
          <ac:chgData name="오현직[ 대학원석사과정재학 / 컴퓨터학과 ]" userId="dd912509-a4bd-4ba4-967b-32b95c4d5286" providerId="ADAL" clId="{B25EFCC7-EDF2-4CF8-85AB-45E4F95D0419}" dt="2022-01-10T14:08:11.203" v="59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del">
        <pc:chgData name="오현직[ 대학원석사과정재학 / 컴퓨터학과 ]" userId="dd912509-a4bd-4ba4-967b-32b95c4d5286" providerId="ADAL" clId="{B25EFCC7-EDF2-4CF8-85AB-45E4F95D0419}" dt="2022-01-10T14:31:42.326" v="990" actId="47"/>
        <pc:sldMkLst>
          <pc:docMk/>
          <pc:sldMk cId="525418112" sldId="275"/>
        </pc:sldMkLst>
      </pc:sldChg>
      <pc:sldChg chg="del">
        <pc:chgData name="오현직[ 대학원석사과정재학 / 컴퓨터학과 ]" userId="dd912509-a4bd-4ba4-967b-32b95c4d5286" providerId="ADAL" clId="{B25EFCC7-EDF2-4CF8-85AB-45E4F95D0419}" dt="2022-01-10T14:31:43.159" v="991" actId="47"/>
        <pc:sldMkLst>
          <pc:docMk/>
          <pc:sldMk cId="1940032296" sldId="276"/>
        </pc:sldMkLst>
      </pc:sldChg>
      <pc:sldChg chg="del">
        <pc:chgData name="오현직[ 대학원석사과정재학 / 컴퓨터학과 ]" userId="dd912509-a4bd-4ba4-967b-32b95c4d5286" providerId="ADAL" clId="{B25EFCC7-EDF2-4CF8-85AB-45E4F95D0419}" dt="2022-01-10T14:31:47.156" v="992" actId="47"/>
        <pc:sldMkLst>
          <pc:docMk/>
          <pc:sldMk cId="631782342" sldId="277"/>
        </pc:sldMkLst>
      </pc:sldChg>
      <pc:sldChg chg="modSp mod">
        <pc:chgData name="오현직[ 대학원석사과정재학 / 컴퓨터학과 ]" userId="dd912509-a4bd-4ba4-967b-32b95c4d5286" providerId="ADAL" clId="{B25EFCC7-EDF2-4CF8-85AB-45E4F95D0419}" dt="2022-01-10T14:35:12.622" v="1079" actId="6549"/>
        <pc:sldMkLst>
          <pc:docMk/>
          <pc:sldMk cId="718015771" sldId="278"/>
        </pc:sldMkLst>
        <pc:spChg chg="mod">
          <ac:chgData name="오현직[ 대학원석사과정재학 / 컴퓨터학과 ]" userId="dd912509-a4bd-4ba4-967b-32b95c4d5286" providerId="ADAL" clId="{B25EFCC7-EDF2-4CF8-85AB-45E4F95D0419}" dt="2022-01-10T14:32:18.010" v="1039" actId="20577"/>
          <ac:spMkLst>
            <pc:docMk/>
            <pc:sldMk cId="718015771" sldId="278"/>
            <ac:spMk id="2" creationId="{170033CF-26B7-4F20-A32E-26CB7D321B44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0T14:35:12.622" v="1079" actId="6549"/>
          <ac:spMkLst>
            <pc:docMk/>
            <pc:sldMk cId="718015771" sldId="278"/>
            <ac:spMk id="3" creationId="{C020D2F8-43EA-4B05-BA27-17B7E0AAC2DC}"/>
          </ac:spMkLst>
        </pc:spChg>
      </pc:sldChg>
      <pc:sldChg chg="del">
        <pc:chgData name="오현직[ 대학원석사과정재학 / 컴퓨터학과 ]" userId="dd912509-a4bd-4ba4-967b-32b95c4d5286" providerId="ADAL" clId="{B25EFCC7-EDF2-4CF8-85AB-45E4F95D0419}" dt="2022-01-10T15:01:20.873" v="2203" actId="47"/>
        <pc:sldMkLst>
          <pc:docMk/>
          <pc:sldMk cId="2662456212" sldId="279"/>
        </pc:sldMkLst>
      </pc:sldChg>
      <pc:sldChg chg="del">
        <pc:chgData name="오현직[ 대학원석사과정재학 / 컴퓨터학과 ]" userId="dd912509-a4bd-4ba4-967b-32b95c4d5286" providerId="ADAL" clId="{B25EFCC7-EDF2-4CF8-85AB-45E4F95D0419}" dt="2022-01-10T15:01:21.602" v="2204" actId="47"/>
        <pc:sldMkLst>
          <pc:docMk/>
          <pc:sldMk cId="3603428683" sldId="281"/>
        </pc:sldMkLst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1T01:38:15.324" v="2998" actId="1076"/>
        <pc:sldMkLst>
          <pc:docMk/>
          <pc:sldMk cId="3786413753" sldId="282"/>
        </pc:sldMkLst>
        <pc:spChg chg="mod">
          <ac:chgData name="오현직[ 대학원석사과정재학 / 컴퓨터학과 ]" userId="dd912509-a4bd-4ba4-967b-32b95c4d5286" providerId="ADAL" clId="{B25EFCC7-EDF2-4CF8-85AB-45E4F95D0419}" dt="2022-01-10T14:08:22.241" v="77" actId="20577"/>
          <ac:spMkLst>
            <pc:docMk/>
            <pc:sldMk cId="3786413753" sldId="282"/>
            <ac:spMk id="2" creationId="{85335C75-8755-4108-A968-0BD302D6661E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1T01:37:38.656" v="2984" actId="27636"/>
          <ac:spMkLst>
            <pc:docMk/>
            <pc:sldMk cId="3786413753" sldId="282"/>
            <ac:spMk id="3" creationId="{C6B0F373-B5F2-4103-9E8C-2FC9861C6490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4:15:47.313" v="135" actId="478"/>
          <ac:spMkLst>
            <pc:docMk/>
            <pc:sldMk cId="3786413753" sldId="282"/>
            <ac:spMk id="5" creationId="{12B90242-48B1-4F7E-BEA4-9D6A82E3E602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1T01:37:47.662" v="2987" actId="1076"/>
          <ac:spMkLst>
            <pc:docMk/>
            <pc:sldMk cId="3786413753" sldId="282"/>
            <ac:spMk id="6" creationId="{D1D00971-B930-4061-B18C-0B1E31A2B7B2}"/>
          </ac:spMkLst>
        </pc:spChg>
        <pc:spChg chg="add del">
          <ac:chgData name="오현직[ 대학원석사과정재학 / 컴퓨터학과 ]" userId="dd912509-a4bd-4ba4-967b-32b95c4d5286" providerId="ADAL" clId="{B25EFCC7-EDF2-4CF8-85AB-45E4F95D0419}" dt="2022-01-11T01:35:38.918" v="2805" actId="478"/>
          <ac:spMkLst>
            <pc:docMk/>
            <pc:sldMk cId="3786413753" sldId="282"/>
            <ac:spMk id="7" creationId="{00A791E5-DEF1-4E3F-B326-7418629FB29D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1T01:38:12.408" v="2997" actId="1076"/>
          <ac:spMkLst>
            <pc:docMk/>
            <pc:sldMk cId="3786413753" sldId="282"/>
            <ac:spMk id="8" creationId="{96C8E3AC-E8A4-4AFE-9251-59A91BDF0DF4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1T01:38:15.324" v="2998" actId="1076"/>
          <ac:spMkLst>
            <pc:docMk/>
            <pc:sldMk cId="3786413753" sldId="282"/>
            <ac:spMk id="9" creationId="{6687D423-50E0-42C7-9910-17FF43FA2DA5}"/>
          </ac:spMkLst>
        </pc:spChg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0T14:48:07.879" v="1620" actId="1076"/>
        <pc:sldMkLst>
          <pc:docMk/>
          <pc:sldMk cId="3204277044" sldId="283"/>
        </pc:sldMkLst>
        <pc:spChg chg="mod">
          <ac:chgData name="오현직[ 대학원석사과정재학 / 컴퓨터학과 ]" userId="dd912509-a4bd-4ba4-967b-32b95c4d5286" providerId="ADAL" clId="{B25EFCC7-EDF2-4CF8-85AB-45E4F95D0419}" dt="2022-01-10T14:36:55.857" v="1095" actId="20577"/>
          <ac:spMkLst>
            <pc:docMk/>
            <pc:sldMk cId="3204277044" sldId="283"/>
            <ac:spMk id="2" creationId="{276DF5FA-9B3A-4B3E-BAE0-25A2CB037F9F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0T14:42:10.667" v="1322" actId="20577"/>
          <ac:spMkLst>
            <pc:docMk/>
            <pc:sldMk cId="3204277044" sldId="283"/>
            <ac:spMk id="3" creationId="{C8768FDD-7AE3-4507-802F-8D2F2495ACD4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39:49.132" v="1291" actId="404"/>
          <ac:spMkLst>
            <pc:docMk/>
            <pc:sldMk cId="3204277044" sldId="283"/>
            <ac:spMk id="7" creationId="{8FC01098-62C6-42A9-A409-A6473D0EEAC5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39:49.132" v="1291" actId="404"/>
          <ac:spMkLst>
            <pc:docMk/>
            <pc:sldMk cId="3204277044" sldId="283"/>
            <ac:spMk id="8" creationId="{A9E19C39-445C-43E9-9186-9F7FAC44AE4D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39:49.132" v="1291" actId="404"/>
          <ac:spMkLst>
            <pc:docMk/>
            <pc:sldMk cId="3204277044" sldId="283"/>
            <ac:spMk id="9" creationId="{0DF0A3A3-C4BD-41FD-BB96-C06AE2EEA428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4:47:57.275" v="1606" actId="478"/>
          <ac:spMkLst>
            <pc:docMk/>
            <pc:sldMk cId="3204277044" sldId="283"/>
            <ac:spMk id="13" creationId="{0FFA6B34-004D-4F97-B3CE-35C4E5C39919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00.302" v="1607" actId="1076"/>
          <ac:spMkLst>
            <pc:docMk/>
            <pc:sldMk cId="3204277044" sldId="283"/>
            <ac:spMk id="14" creationId="{E45F574D-5542-45E9-998C-40A6088E590E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07.879" v="1620" actId="1076"/>
          <ac:spMkLst>
            <pc:docMk/>
            <pc:sldMk cId="3204277044" sldId="283"/>
            <ac:spMk id="15" creationId="{F1D98CD5-9F62-45D1-BE59-F58520EE0AF5}"/>
          </ac:spMkLst>
        </pc:spChg>
        <pc:grpChg chg="add mod">
          <ac:chgData name="오현직[ 대학원석사과정재학 / 컴퓨터학과 ]" userId="dd912509-a4bd-4ba4-967b-32b95c4d5286" providerId="ADAL" clId="{B25EFCC7-EDF2-4CF8-85AB-45E4F95D0419}" dt="2022-01-10T14:44:43.836" v="1406" actId="1076"/>
          <ac:grpSpMkLst>
            <pc:docMk/>
            <pc:sldMk cId="3204277044" sldId="283"/>
            <ac:grpSpMk id="11" creationId="{B3CF592F-68F2-42A0-B190-C148CD39DC66}"/>
          </ac:grpSpMkLst>
        </pc:grpChg>
        <pc:picChg chg="add mod">
          <ac:chgData name="오현직[ 대학원석사과정재학 / 컴퓨터학과 ]" userId="dd912509-a4bd-4ba4-967b-32b95c4d5286" providerId="ADAL" clId="{B25EFCC7-EDF2-4CF8-85AB-45E4F95D0419}" dt="2022-01-10T14:39:40.634" v="1286" actId="164"/>
          <ac:picMkLst>
            <pc:docMk/>
            <pc:sldMk cId="3204277044" sldId="283"/>
            <ac:picMk id="6" creationId="{8202723C-73F5-427D-BBD1-163E058508EB}"/>
          </ac:picMkLst>
        </pc:picChg>
        <pc:picChg chg="add mod modCrop">
          <ac:chgData name="오현직[ 대학원석사과정재학 / 컴퓨터학과 ]" userId="dd912509-a4bd-4ba4-967b-32b95c4d5286" providerId="ADAL" clId="{B25EFCC7-EDF2-4CF8-85AB-45E4F95D0419}" dt="2022-01-10T14:41:44.880" v="1302" actId="1076"/>
          <ac:picMkLst>
            <pc:docMk/>
            <pc:sldMk cId="3204277044" sldId="283"/>
            <ac:picMk id="10" creationId="{65504B90-F84E-4DB1-9801-5B1D2799D1D5}"/>
          </ac:picMkLst>
        </pc:picChg>
        <pc:picChg chg="add mod modCrop">
          <ac:chgData name="오현직[ 대학원석사과정재학 / 컴퓨터학과 ]" userId="dd912509-a4bd-4ba4-967b-32b95c4d5286" providerId="ADAL" clId="{B25EFCC7-EDF2-4CF8-85AB-45E4F95D0419}" dt="2022-01-10T14:42:03.522" v="1309" actId="14100"/>
          <ac:picMkLst>
            <pc:docMk/>
            <pc:sldMk cId="3204277044" sldId="283"/>
            <ac:picMk id="12" creationId="{D79A1D09-196A-46DC-9355-BBA881F3CABE}"/>
          </ac:picMkLst>
        </pc:picChg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1T01:51:12.739" v="3085" actId="1076"/>
        <pc:sldMkLst>
          <pc:docMk/>
          <pc:sldMk cId="3044814268" sldId="284"/>
        </pc:sldMkLst>
        <pc:spChg chg="mod">
          <ac:chgData name="오현직[ 대학원석사과정재학 / 컴퓨터학과 ]" userId="dd912509-a4bd-4ba4-967b-32b95c4d5286" providerId="ADAL" clId="{B25EFCC7-EDF2-4CF8-85AB-45E4F95D0419}" dt="2022-01-10T14:42:37.501" v="1334" actId="20577"/>
          <ac:spMkLst>
            <pc:docMk/>
            <pc:sldMk cId="3044814268" sldId="284"/>
            <ac:spMk id="2" creationId="{796D2198-24D5-4457-BA95-82EB9FBC7454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0T14:49:46.136" v="1828" actId="113"/>
          <ac:spMkLst>
            <pc:docMk/>
            <pc:sldMk cId="3044814268" sldId="284"/>
            <ac:spMk id="3" creationId="{95460516-4A3E-4687-AE01-A70B44282B91}"/>
          </ac:spMkLst>
        </pc:spChg>
        <pc:spChg chg="add del">
          <ac:chgData name="오현직[ 대학원석사과정재학 / 컴퓨터학과 ]" userId="dd912509-a4bd-4ba4-967b-32b95c4d5286" providerId="ADAL" clId="{B25EFCC7-EDF2-4CF8-85AB-45E4F95D0419}" dt="2022-01-10T14:38:58.931" v="1280"/>
          <ac:spMkLst>
            <pc:docMk/>
            <pc:sldMk cId="3044814268" sldId="284"/>
            <ac:spMk id="5" creationId="{319F9C74-A62F-445C-8849-C9FC7456B2CE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15.715" v="1623" actId="164"/>
          <ac:spMkLst>
            <pc:docMk/>
            <pc:sldMk cId="3044814268" sldId="284"/>
            <ac:spMk id="10" creationId="{A77AB0CB-7A0A-494B-8E45-1EF05241F270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15.715" v="1623" actId="164"/>
          <ac:spMkLst>
            <pc:docMk/>
            <pc:sldMk cId="3044814268" sldId="284"/>
            <ac:spMk id="11" creationId="{2F0BF6D1-0AF9-4F04-BEE5-7664EF5BA006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15.715" v="1623" actId="164"/>
          <ac:spMkLst>
            <pc:docMk/>
            <pc:sldMk cId="3044814268" sldId="284"/>
            <ac:spMk id="12" creationId="{436840ED-BEAB-489E-BA15-16432F922447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48:15.715" v="1623" actId="164"/>
          <ac:spMkLst>
            <pc:docMk/>
            <pc:sldMk cId="3044814268" sldId="284"/>
            <ac:spMk id="13" creationId="{8D7D1561-7519-4294-A2F4-58D0E98ADADB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4:45:49.710" v="1500" actId="21"/>
          <ac:spMkLst>
            <pc:docMk/>
            <pc:sldMk cId="3044814268" sldId="284"/>
            <ac:spMk id="14" creationId="{584A2683-28ED-4CF9-B3B5-6E3B4476CA9B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1T01:51:12.739" v="3085" actId="1076"/>
          <ac:spMkLst>
            <pc:docMk/>
            <pc:sldMk cId="3044814268" sldId="284"/>
            <ac:spMk id="21" creationId="{08416883-6501-4BA4-9E29-461BC49705AC}"/>
          </ac:spMkLst>
        </pc:spChg>
        <pc:grpChg chg="add mod">
          <ac:chgData name="오현직[ 대학원석사과정재학 / 컴퓨터학과 ]" userId="dd912509-a4bd-4ba4-967b-32b95c4d5286" providerId="ADAL" clId="{B25EFCC7-EDF2-4CF8-85AB-45E4F95D0419}" dt="2022-01-10T14:48:17.628" v="1624" actId="1076"/>
          <ac:grpSpMkLst>
            <pc:docMk/>
            <pc:sldMk cId="3044814268" sldId="284"/>
            <ac:grpSpMk id="17" creationId="{D4C52EFD-2D80-41ED-9E67-048A6222A961}"/>
          </ac:grpSpMkLst>
        </pc:grpChg>
        <pc:picChg chg="add del mod">
          <ac:chgData name="오현직[ 대학원석사과정재학 / 컴퓨터학과 ]" userId="dd912509-a4bd-4ba4-967b-32b95c4d5286" providerId="ADAL" clId="{B25EFCC7-EDF2-4CF8-85AB-45E4F95D0419}" dt="2022-01-10T14:39:30.627" v="1283" actId="21"/>
          <ac:picMkLst>
            <pc:docMk/>
            <pc:sldMk cId="3044814268" sldId="284"/>
            <ac:picMk id="7" creationId="{5AF0EB2F-C16E-44D3-A2AC-1972F3CFE15C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48:15.715" v="1623" actId="164"/>
          <ac:picMkLst>
            <pc:docMk/>
            <pc:sldMk cId="3044814268" sldId="284"/>
            <ac:picMk id="9" creationId="{77DA3EA1-51B9-4E9C-8033-35C128C3F036}"/>
          </ac:picMkLst>
        </pc:picChg>
        <pc:picChg chg="add del mod">
          <ac:chgData name="오현직[ 대학원석사과정재학 / 컴퓨터학과 ]" userId="dd912509-a4bd-4ba4-967b-32b95c4d5286" providerId="ADAL" clId="{B25EFCC7-EDF2-4CF8-85AB-45E4F95D0419}" dt="2022-01-10T14:46:37.995" v="1541"/>
          <ac:picMkLst>
            <pc:docMk/>
            <pc:sldMk cId="3044814268" sldId="284"/>
            <ac:picMk id="15" creationId="{1A849823-C362-4783-B461-F889DF4294F0}"/>
          </ac:picMkLst>
        </pc:picChg>
        <pc:picChg chg="add del mod">
          <ac:chgData name="오현직[ 대학원석사과정재학 / 컴퓨터학과 ]" userId="dd912509-a4bd-4ba4-967b-32b95c4d5286" providerId="ADAL" clId="{B25EFCC7-EDF2-4CF8-85AB-45E4F95D0419}" dt="2022-01-10T14:47:51.571" v="1604" actId="478"/>
          <ac:picMkLst>
            <pc:docMk/>
            <pc:sldMk cId="3044814268" sldId="284"/>
            <ac:picMk id="16" creationId="{B9D56166-735C-47EB-9F82-D90FB0A3BD77}"/>
          </ac:picMkLst>
        </pc:picChg>
        <pc:picChg chg="add del mod">
          <ac:chgData name="오현직[ 대학원석사과정재학 / 컴퓨터학과 ]" userId="dd912509-a4bd-4ba4-967b-32b95c4d5286" providerId="ADAL" clId="{B25EFCC7-EDF2-4CF8-85AB-45E4F95D0419}" dt="2022-01-11T01:50:21.817" v="3002" actId="21"/>
          <ac:picMkLst>
            <pc:docMk/>
            <pc:sldMk cId="3044814268" sldId="284"/>
            <ac:picMk id="19" creationId="{72D5DCCD-C0A0-49B4-9285-1FEB60B3373C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1T01:50:30.354" v="3008" actId="1076"/>
          <ac:picMkLst>
            <pc:docMk/>
            <pc:sldMk cId="3044814268" sldId="284"/>
            <ac:picMk id="20" creationId="{C2DC1262-7465-46FC-A270-816808EC1716}"/>
          </ac:picMkLst>
        </pc:picChg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1T01:34:34.342" v="2803" actId="1076"/>
        <pc:sldMkLst>
          <pc:docMk/>
          <pc:sldMk cId="1715039808" sldId="285"/>
        </pc:sldMkLst>
        <pc:spChg chg="mod">
          <ac:chgData name="오현직[ 대학원석사과정재학 / 컴퓨터학과 ]" userId="dd912509-a4bd-4ba4-967b-32b95c4d5286" providerId="ADAL" clId="{B25EFCC7-EDF2-4CF8-85AB-45E4F95D0419}" dt="2022-01-10T14:57:02.403" v="2075" actId="20577"/>
          <ac:spMkLst>
            <pc:docMk/>
            <pc:sldMk cId="1715039808" sldId="285"/>
            <ac:spMk id="2" creationId="{7E3E623B-0CD2-4A32-9FD9-969AB35FD1BF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1T01:32:50.303" v="2753" actId="404"/>
          <ac:spMkLst>
            <pc:docMk/>
            <pc:sldMk cId="1715039808" sldId="285"/>
            <ac:spMk id="3" creationId="{FACB96E4-1BF2-492C-AA43-B26CA9694160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4:46:07.285" v="1531"/>
          <ac:spMkLst>
            <pc:docMk/>
            <pc:sldMk cId="1715039808" sldId="285"/>
            <ac:spMk id="5" creationId="{F2B7A03E-BD89-4963-BA88-771A462E0653}"/>
          </ac:spMkLst>
        </pc:spChg>
        <pc:grpChg chg="add mod">
          <ac:chgData name="오현직[ 대학원석사과정재학 / 컴퓨터학과 ]" userId="dd912509-a4bd-4ba4-967b-32b95c4d5286" providerId="ADAL" clId="{B25EFCC7-EDF2-4CF8-85AB-45E4F95D0419}" dt="2022-01-11T01:32:39.323" v="2742" actId="164"/>
          <ac:grpSpMkLst>
            <pc:docMk/>
            <pc:sldMk cId="1715039808" sldId="285"/>
            <ac:grpSpMk id="11" creationId="{9193990A-F2A8-44C7-85FA-BFC688DA244B}"/>
          </ac:grpSpMkLst>
        </pc:grpChg>
        <pc:picChg chg="add del">
          <ac:chgData name="오현직[ 대학원석사과정재학 / 컴퓨터학과 ]" userId="dd912509-a4bd-4ba4-967b-32b95c4d5286" providerId="ADAL" clId="{B25EFCC7-EDF2-4CF8-85AB-45E4F95D0419}" dt="2022-01-11T01:22:58.456" v="2708" actId="22"/>
          <ac:picMkLst>
            <pc:docMk/>
            <pc:sldMk cId="1715039808" sldId="285"/>
            <ac:picMk id="7" creationId="{5C93ABD0-3A2D-4E75-AFDA-5D5F9683BEF1}"/>
          </ac:picMkLst>
        </pc:picChg>
        <pc:picChg chg="add del mod modCrop">
          <ac:chgData name="오현직[ 대학원석사과정재학 / 컴퓨터학과 ]" userId="dd912509-a4bd-4ba4-967b-32b95c4d5286" providerId="ADAL" clId="{B25EFCC7-EDF2-4CF8-85AB-45E4F95D0419}" dt="2022-01-11T01:34:13.588" v="2800" actId="478"/>
          <ac:picMkLst>
            <pc:docMk/>
            <pc:sldMk cId="1715039808" sldId="285"/>
            <ac:picMk id="9" creationId="{6577EE42-5079-4216-82BE-940D45087CF2}"/>
          </ac:picMkLst>
        </pc:picChg>
        <pc:picChg chg="add del mod modCrop">
          <ac:chgData name="오현직[ 대학원석사과정재학 / 컴퓨터학과 ]" userId="dd912509-a4bd-4ba4-967b-32b95c4d5286" providerId="ADAL" clId="{B25EFCC7-EDF2-4CF8-85AB-45E4F95D0419}" dt="2022-01-11T01:32:46.294" v="2750"/>
          <ac:picMkLst>
            <pc:docMk/>
            <pc:sldMk cId="1715039808" sldId="285"/>
            <ac:picMk id="10" creationId="{C1843CC2-9271-48BA-A738-5C4687D63F31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1T01:34:34.342" v="2803" actId="1076"/>
          <ac:picMkLst>
            <pc:docMk/>
            <pc:sldMk cId="1715039808" sldId="285"/>
            <ac:picMk id="13" creationId="{EF7037EE-7DF7-4111-A44F-6EA614AF2476}"/>
          </ac:picMkLst>
        </pc:picChg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1T01:50:23.565" v="3005" actId="21"/>
        <pc:sldMkLst>
          <pc:docMk/>
          <pc:sldMk cId="3063998448" sldId="286"/>
        </pc:sldMkLst>
        <pc:spChg chg="mod">
          <ac:chgData name="오현직[ 대학원석사과정재학 / 컴퓨터학과 ]" userId="dd912509-a4bd-4ba4-967b-32b95c4d5286" providerId="ADAL" clId="{B25EFCC7-EDF2-4CF8-85AB-45E4F95D0419}" dt="2022-01-10T14:57:04.245" v="2080" actId="20577"/>
          <ac:spMkLst>
            <pc:docMk/>
            <pc:sldMk cId="3063998448" sldId="286"/>
            <ac:spMk id="2" creationId="{D3E5588C-82B3-4AC7-81CD-3120D92D331A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0T14:55:44.955" v="1997" actId="6549"/>
          <ac:spMkLst>
            <pc:docMk/>
            <pc:sldMk cId="3063998448" sldId="286"/>
            <ac:spMk id="3" creationId="{CE300D14-65D3-462D-8325-B94AA89A90A5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1:27.984" v="1846" actId="164"/>
          <ac:spMkLst>
            <pc:docMk/>
            <pc:sldMk cId="3063998448" sldId="286"/>
            <ac:spMk id="8" creationId="{4896F3FF-5EC6-4246-8854-6FAB1EB48658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1:27.984" v="1846" actId="164"/>
          <ac:spMkLst>
            <pc:docMk/>
            <pc:sldMk cId="3063998448" sldId="286"/>
            <ac:spMk id="9" creationId="{87D4F1C4-0CE3-4C4C-A5EC-8A26B0EAE09B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1:27.984" v="1846" actId="164"/>
          <ac:spMkLst>
            <pc:docMk/>
            <pc:sldMk cId="3063998448" sldId="286"/>
            <ac:spMk id="10" creationId="{8E57B37F-4245-4D29-BD56-7092C645514A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5:54.672" v="1998" actId="1076"/>
          <ac:spMkLst>
            <pc:docMk/>
            <pc:sldMk cId="3063998448" sldId="286"/>
            <ac:spMk id="14" creationId="{9040BDD4-B2E6-4FE4-B047-00865F5B163E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5:54.672" v="1998" actId="1076"/>
          <ac:spMkLst>
            <pc:docMk/>
            <pc:sldMk cId="3063998448" sldId="286"/>
            <ac:spMk id="17" creationId="{36A86252-88B8-44DB-B4EA-D39E79EB9CD4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4:56:16.036" v="2007" actId="478"/>
          <ac:spMkLst>
            <pc:docMk/>
            <pc:sldMk cId="3063998448" sldId="286"/>
            <ac:spMk id="20" creationId="{B474DAF8-6179-4E36-B36A-DCE5BECB0A70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6:02.277" v="2001" actId="164"/>
          <ac:spMkLst>
            <pc:docMk/>
            <pc:sldMk cId="3063998448" sldId="286"/>
            <ac:spMk id="21" creationId="{EF2F9FBA-2470-4A08-9B57-E7ED1805B31A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6:02.277" v="2001" actId="164"/>
          <ac:spMkLst>
            <pc:docMk/>
            <pc:sldMk cId="3063998448" sldId="286"/>
            <ac:spMk id="22" creationId="{3AF9A191-47FF-4A5E-918C-295404C546CA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6:12.880" v="2005" actId="1076"/>
          <ac:spMkLst>
            <pc:docMk/>
            <pc:sldMk cId="3063998448" sldId="286"/>
            <ac:spMk id="27" creationId="{50B5B175-2E94-4B7A-A94B-2E7F473AC9FC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5:02:04.047" v="2218" actId="478"/>
          <ac:spMkLst>
            <pc:docMk/>
            <pc:sldMk cId="3063998448" sldId="286"/>
            <ac:spMk id="28" creationId="{4EAAAA52-EC0B-49B4-A084-BAFFB8CA5FF1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4:56:44.070" v="2067" actId="1076"/>
          <ac:spMkLst>
            <pc:docMk/>
            <pc:sldMk cId="3063998448" sldId="286"/>
            <ac:spMk id="31" creationId="{73F62D2E-224A-44DB-8B34-F576B3E70910}"/>
          </ac:spMkLst>
        </pc:spChg>
        <pc:grpChg chg="add mod">
          <ac:chgData name="오현직[ 대학원석사과정재학 / 컴퓨터학과 ]" userId="dd912509-a4bd-4ba4-967b-32b95c4d5286" providerId="ADAL" clId="{B25EFCC7-EDF2-4CF8-85AB-45E4F95D0419}" dt="2022-01-10T14:55:54.672" v="1998" actId="1076"/>
          <ac:grpSpMkLst>
            <pc:docMk/>
            <pc:sldMk cId="3063998448" sldId="286"/>
            <ac:grpSpMk id="11" creationId="{409F7F24-935F-4245-925A-8001D6AFFD06}"/>
          </ac:grpSpMkLst>
        </pc:grpChg>
        <pc:grpChg chg="add mod">
          <ac:chgData name="오현직[ 대학원석사과정재학 / 컴퓨터학과 ]" userId="dd912509-a4bd-4ba4-967b-32b95c4d5286" providerId="ADAL" clId="{B25EFCC7-EDF2-4CF8-85AB-45E4F95D0419}" dt="2022-01-10T14:56:04.375" v="2002" actId="1076"/>
          <ac:grpSpMkLst>
            <pc:docMk/>
            <pc:sldMk cId="3063998448" sldId="286"/>
            <ac:grpSpMk id="29" creationId="{079C82FE-9A99-4E98-8D5E-ACA2AFC73849}"/>
          </ac:grpSpMkLst>
        </pc:grpChg>
        <pc:grpChg chg="add mod">
          <ac:chgData name="오현직[ 대학원석사과정재학 / 컴퓨터학과 ]" userId="dd912509-a4bd-4ba4-967b-32b95c4d5286" providerId="ADAL" clId="{B25EFCC7-EDF2-4CF8-85AB-45E4F95D0419}" dt="2022-01-10T14:56:07.890" v="2004" actId="1076"/>
          <ac:grpSpMkLst>
            <pc:docMk/>
            <pc:sldMk cId="3063998448" sldId="286"/>
            <ac:grpSpMk id="30" creationId="{3757B18F-40A3-46AD-A617-07182B4CF9B6}"/>
          </ac:grpSpMkLst>
        </pc:grpChg>
        <pc:picChg chg="add mod">
          <ac:chgData name="오현직[ 대학원석사과정재학 / 컴퓨터학과 ]" userId="dd912509-a4bd-4ba4-967b-32b95c4d5286" providerId="ADAL" clId="{B25EFCC7-EDF2-4CF8-85AB-45E4F95D0419}" dt="2022-01-10T14:55:54.672" v="1998" actId="1076"/>
          <ac:picMkLst>
            <pc:docMk/>
            <pc:sldMk cId="3063998448" sldId="286"/>
            <ac:picMk id="6" creationId="{9997960E-E01A-4750-A761-C52EAE7FFF91}"/>
          </ac:picMkLst>
        </pc:picChg>
        <pc:picChg chg="add mod modCrop">
          <ac:chgData name="오현직[ 대학원석사과정재학 / 컴퓨터학과 ]" userId="dd912509-a4bd-4ba4-967b-32b95c4d5286" providerId="ADAL" clId="{B25EFCC7-EDF2-4CF8-85AB-45E4F95D0419}" dt="2022-01-10T14:51:27.984" v="1846" actId="164"/>
          <ac:picMkLst>
            <pc:docMk/>
            <pc:sldMk cId="3063998448" sldId="286"/>
            <ac:picMk id="7" creationId="{AFB9317B-28FC-44A6-8503-23D7EAA1DA6C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56:02.277" v="2001" actId="164"/>
          <ac:picMkLst>
            <pc:docMk/>
            <pc:sldMk cId="3063998448" sldId="286"/>
            <ac:picMk id="13" creationId="{C8E056C5-4B62-4CEC-8DCE-CD97EA9D4DBB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55:54.672" v="1998" actId="1076"/>
          <ac:picMkLst>
            <pc:docMk/>
            <pc:sldMk cId="3063998448" sldId="286"/>
            <ac:picMk id="16" creationId="{5FA6DECA-1799-478F-9DC2-C6947244F21A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56:02.277" v="2001" actId="164"/>
          <ac:picMkLst>
            <pc:docMk/>
            <pc:sldMk cId="3063998448" sldId="286"/>
            <ac:picMk id="19" creationId="{8942CBDB-70E5-44FD-9E19-946C94F45F3F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56:05.745" v="2003" actId="164"/>
          <ac:picMkLst>
            <pc:docMk/>
            <pc:sldMk cId="3063998448" sldId="286"/>
            <ac:picMk id="24" creationId="{AE3E029B-FDB5-4135-B3B7-CF016DBC9DF9}"/>
          </ac:picMkLst>
        </pc:picChg>
        <pc:picChg chg="add mod">
          <ac:chgData name="오현직[ 대학원석사과정재학 / 컴퓨터학과 ]" userId="dd912509-a4bd-4ba4-967b-32b95c4d5286" providerId="ADAL" clId="{B25EFCC7-EDF2-4CF8-85AB-45E4F95D0419}" dt="2022-01-10T14:56:05.745" v="2003" actId="164"/>
          <ac:picMkLst>
            <pc:docMk/>
            <pc:sldMk cId="3063998448" sldId="286"/>
            <ac:picMk id="26" creationId="{E441A72B-9F97-4F91-8677-D3BF24B08CF2}"/>
          </ac:picMkLst>
        </pc:picChg>
        <pc:picChg chg="add del mod">
          <ac:chgData name="오현직[ 대학원석사과정재학 / 컴퓨터학과 ]" userId="dd912509-a4bd-4ba4-967b-32b95c4d5286" providerId="ADAL" clId="{B25EFCC7-EDF2-4CF8-85AB-45E4F95D0419}" dt="2022-01-11T01:50:23.565" v="3005" actId="21"/>
          <ac:picMkLst>
            <pc:docMk/>
            <pc:sldMk cId="3063998448" sldId="286"/>
            <ac:picMk id="32" creationId="{2F7C6225-54E0-48A3-9C16-4591ED7C9ABE}"/>
          </ac:picMkLst>
        </pc:picChg>
      </pc:sldChg>
      <pc:sldChg chg="addSp delSp modSp new mod">
        <pc:chgData name="오현직[ 대학원석사과정재학 / 컴퓨터학과 ]" userId="dd912509-a4bd-4ba4-967b-32b95c4d5286" providerId="ADAL" clId="{B25EFCC7-EDF2-4CF8-85AB-45E4F95D0419}" dt="2022-01-11T01:33:43.510" v="2799" actId="20577"/>
        <pc:sldMkLst>
          <pc:docMk/>
          <pc:sldMk cId="3968839881" sldId="287"/>
        </pc:sldMkLst>
        <pc:spChg chg="mod">
          <ac:chgData name="오현직[ 대학원석사과정재학 / 컴퓨터학과 ]" userId="dd912509-a4bd-4ba4-967b-32b95c4d5286" providerId="ADAL" clId="{B25EFCC7-EDF2-4CF8-85AB-45E4F95D0419}" dt="2022-01-10T14:57:10.426" v="2091" actId="20577"/>
          <ac:spMkLst>
            <pc:docMk/>
            <pc:sldMk cId="3968839881" sldId="287"/>
            <ac:spMk id="2" creationId="{1C2FC540-B126-4D46-B840-258DA7A9CA3C}"/>
          </ac:spMkLst>
        </pc:spChg>
        <pc:spChg chg="mod">
          <ac:chgData name="오현직[ 대학원석사과정재학 / 컴퓨터학과 ]" userId="dd912509-a4bd-4ba4-967b-32b95c4d5286" providerId="ADAL" clId="{B25EFCC7-EDF2-4CF8-85AB-45E4F95D0419}" dt="2022-01-11T01:33:43.510" v="2799" actId="20577"/>
          <ac:spMkLst>
            <pc:docMk/>
            <pc:sldMk cId="3968839881" sldId="287"/>
            <ac:spMk id="3" creationId="{3A98FB57-BFCE-43AB-86AE-8A664F35E70D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5" creationId="{DFD9B036-F82A-453F-ABAB-0E7A5FFF8D52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6" creationId="{896971F7-415D-4AB9-B996-EEA0DDF069F3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0" creationId="{B6A7B843-031A-42D3-85F7-865A8406803B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1" creationId="{5AB018D7-2A48-4EC0-95A4-F3C5443C22F4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2" creationId="{9C8726DC-7841-4185-A8D2-6E9DAB9F5AE7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3" creationId="{19DD7DC9-FA35-432A-8CC3-DEE17A298042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4" creationId="{4139DD4B-5D4B-494D-8C09-4EB14305F2A4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5" creationId="{84BB6C78-8BBB-40A8-87CB-E413C00AD840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6" creationId="{C6166B87-D440-485E-B311-A7B19490C6B6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7" creationId="{D501E2C6-0E16-4474-A53A-25545DCCBF31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19" creationId="{BE910AF3-9D67-4EB5-BD5D-03AEB8D0B2AF}"/>
          </ac:spMkLst>
        </pc:spChg>
        <pc:spChg chg="add del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23" creationId="{29BC9CA0-488F-4544-B3E4-B4EAFBD8610A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5:10.803" v="2637" actId="1076"/>
          <ac:spMkLst>
            <pc:docMk/>
            <pc:sldMk cId="3968839881" sldId="287"/>
            <ac:spMk id="26" creationId="{FBC894B9-F6F3-43E9-BB84-39DF72FB096D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30" creationId="{00AC2D1C-9EF7-45BF-8D7A-749815FCC580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31" creationId="{86AEB3E0-ED08-4325-B49B-5305701FDFB2}"/>
          </ac:spMkLst>
        </pc:spChg>
        <pc:sp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spMkLst>
            <pc:docMk/>
            <pc:sldMk cId="3968839881" sldId="287"/>
            <ac:spMk id="32" creationId="{C2141903-C0E0-440E-8355-5739DF258824}"/>
          </ac:spMkLst>
        </pc:spChg>
        <pc:cxn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cxnSpMkLst>
            <pc:docMk/>
            <pc:sldMk cId="3968839881" sldId="287"/>
            <ac:cxnSpMk id="8" creationId="{C43ACC8E-D39F-41A8-8B9C-0C9CF65D33A9}"/>
          </ac:cxnSpMkLst>
        </pc:cxnChg>
        <pc:cxn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cxnSpMkLst>
            <pc:docMk/>
            <pc:sldMk cId="3968839881" sldId="287"/>
            <ac:cxnSpMk id="21" creationId="{6D5AB736-F61A-4202-9ADE-471EBB0324AC}"/>
          </ac:cxnSpMkLst>
        </pc:cxnChg>
        <pc:cxnChg chg="add mod">
          <ac:chgData name="오현직[ 대학원석사과정재학 / 컴퓨터학과 ]" userId="dd912509-a4bd-4ba4-967b-32b95c4d5286" providerId="ADAL" clId="{B25EFCC7-EDF2-4CF8-85AB-45E4F95D0419}" dt="2022-01-10T15:15:06.051" v="2636" actId="14100"/>
          <ac:cxnSpMkLst>
            <pc:docMk/>
            <pc:sldMk cId="3968839881" sldId="287"/>
            <ac:cxnSpMk id="25" creationId="{498BFC67-C82C-4BD3-95BE-9C2EF2409313}"/>
          </ac:cxnSpMkLst>
        </pc:cxnChg>
        <pc:cxnChg chg="add mod">
          <ac:chgData name="오현직[ 대학원석사과정재학 / 컴퓨터학과 ]" userId="dd912509-a4bd-4ba4-967b-32b95c4d5286" providerId="ADAL" clId="{B25EFCC7-EDF2-4CF8-85AB-45E4F95D0419}" dt="2022-01-10T15:14:45.669" v="2632" actId="1076"/>
          <ac:cxnSpMkLst>
            <pc:docMk/>
            <pc:sldMk cId="3968839881" sldId="287"/>
            <ac:cxnSpMk id="29" creationId="{A577F32D-9C10-4FB9-9DE6-0B2166583128}"/>
          </ac:cxnSpMkLst>
        </pc:cxnChg>
      </pc:sldChg>
      <pc:sldChg chg="new del">
        <pc:chgData name="오현직[ 대학원석사과정재학 / 컴퓨터학과 ]" userId="dd912509-a4bd-4ba4-967b-32b95c4d5286" providerId="ADAL" clId="{B25EFCC7-EDF2-4CF8-85AB-45E4F95D0419}" dt="2022-01-11T01:51:00" v="3057" actId="47"/>
        <pc:sldMkLst>
          <pc:docMk/>
          <pc:sldMk cId="800983317" sldId="288"/>
        </pc:sldMkLst>
      </pc:sldChg>
      <pc:sldChg chg="new del">
        <pc:chgData name="오현직[ 대학원석사과정재학 / 컴퓨터학과 ]" userId="dd912509-a4bd-4ba4-967b-32b95c4d5286" providerId="ADAL" clId="{B25EFCC7-EDF2-4CF8-85AB-45E4F95D0419}" dt="2022-01-10T15:12:05.109" v="2533" actId="680"/>
        <pc:sldMkLst>
          <pc:docMk/>
          <pc:sldMk cId="871286176" sldId="288"/>
        </pc:sldMkLst>
      </pc:sldChg>
    </pc:docChg>
  </pc:docChgLst>
  <pc:docChgLst>
    <pc:chgData name="오현직[ 대학원석·박사통합과정재학 / 컴퓨터학과 ]" userId="dd912509-a4bd-4ba4-967b-32b95c4d5286" providerId="ADAL" clId="{C6479F3A-162F-4655-80D3-79884CC80AA7}"/>
    <pc:docChg chg="undo redo custSel addSld delSld modSld">
      <pc:chgData name="오현직[ 대학원석·박사통합과정재학 / 컴퓨터학과 ]" userId="dd912509-a4bd-4ba4-967b-32b95c4d5286" providerId="ADAL" clId="{C6479F3A-162F-4655-80D3-79884CC80AA7}" dt="2022-07-23T07:37:29.776" v="1855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C6479F3A-162F-4655-80D3-79884CC80AA7}" dt="2022-07-20T04:48:04.336" v="7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C6479F3A-162F-4655-80D3-79884CC80AA7}" dt="2022-07-20T04:48:04.336" v="7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C6479F3A-162F-4655-80D3-79884CC80AA7}" dt="2022-07-21T00:35:18.719" v="503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0:35:18.719" v="503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C6479F3A-162F-4655-80D3-79884CC80AA7}" dt="2022-07-21T00:51:55.345" v="867" actId="47"/>
        <pc:sldMkLst>
          <pc:docMk/>
          <pc:sldMk cId="1519862442" sldId="301"/>
        </pc:sldMkLst>
      </pc:sldChg>
      <pc:sldChg chg="del">
        <pc:chgData name="오현직[ 대학원석·박사통합과정재학 / 컴퓨터학과 ]" userId="dd912509-a4bd-4ba4-967b-32b95c4d5286" providerId="ADAL" clId="{C6479F3A-162F-4655-80D3-79884CC80AA7}" dt="2022-07-21T00:51:52.945" v="866" actId="47"/>
        <pc:sldMkLst>
          <pc:docMk/>
          <pc:sldMk cId="3907022542" sldId="305"/>
        </pc:sldMkLst>
      </pc:sldChg>
      <pc:sldChg chg="del">
        <pc:chgData name="오현직[ 대학원석·박사통합과정재학 / 컴퓨터학과 ]" userId="dd912509-a4bd-4ba4-967b-32b95c4d5286" providerId="ADAL" clId="{C6479F3A-162F-4655-80D3-79884CC80AA7}" dt="2022-07-21T00:51:52.945" v="866" actId="47"/>
        <pc:sldMkLst>
          <pc:docMk/>
          <pc:sldMk cId="1274997935" sldId="306"/>
        </pc:sldMkLst>
      </pc:sldChg>
      <pc:sldChg chg="del">
        <pc:chgData name="오현직[ 대학원석·박사통합과정재학 / 컴퓨터학과 ]" userId="dd912509-a4bd-4ba4-967b-32b95c4d5286" providerId="ADAL" clId="{C6479F3A-162F-4655-80D3-79884CC80AA7}" dt="2022-07-21T01:34:27.078" v="1854" actId="47"/>
        <pc:sldMkLst>
          <pc:docMk/>
          <pc:sldMk cId="1004011810" sldId="307"/>
        </pc:sldMkLst>
      </pc:sldChg>
      <pc:sldChg chg="del">
        <pc:chgData name="오현직[ 대학원석·박사통합과정재학 / 컴퓨터학과 ]" userId="dd912509-a4bd-4ba4-967b-32b95c4d5286" providerId="ADAL" clId="{C6479F3A-162F-4655-80D3-79884CC80AA7}" dt="2022-07-21T00:51:52.945" v="866" actId="47"/>
        <pc:sldMkLst>
          <pc:docMk/>
          <pc:sldMk cId="2794332915" sldId="308"/>
        </pc:sldMkLst>
      </pc:sldChg>
      <pc:sldChg chg="modSp new mod">
        <pc:chgData name="오현직[ 대학원석·박사통합과정재학 / 컴퓨터학과 ]" userId="dd912509-a4bd-4ba4-967b-32b95c4d5286" providerId="ADAL" clId="{C6479F3A-162F-4655-80D3-79884CC80AA7}" dt="2022-07-23T07:37:29.776" v="1855" actId="20577"/>
        <pc:sldMkLst>
          <pc:docMk/>
          <pc:sldMk cId="3392565854" sldId="309"/>
        </pc:sldMkLst>
        <pc:spChg chg="mod">
          <ac:chgData name="오현직[ 대학원석·박사통합과정재학 / 컴퓨터학과 ]" userId="dd912509-a4bd-4ba4-967b-32b95c4d5286" providerId="ADAL" clId="{C6479F3A-162F-4655-80D3-79884CC80AA7}" dt="2022-07-20T06:30:15.985" v="360" actId="6549"/>
          <ac:spMkLst>
            <pc:docMk/>
            <pc:sldMk cId="3392565854" sldId="309"/>
            <ac:spMk id="2" creationId="{1775F6C4-28C4-E878-6C3C-29796D1EEC38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3T07:37:29.776" v="1855" actId="20577"/>
          <ac:spMkLst>
            <pc:docMk/>
            <pc:sldMk cId="3392565854" sldId="309"/>
            <ac:spMk id="3" creationId="{38301501-3C65-3BD0-C0A2-3DF0D40030B0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C6479F3A-162F-4655-80D3-79884CC80AA7}" dt="2022-07-21T00:59:29.998" v="998" actId="403"/>
        <pc:sldMkLst>
          <pc:docMk/>
          <pc:sldMk cId="1791405293" sldId="310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0:59:01.600" v="987" actId="20577"/>
          <ac:spMkLst>
            <pc:docMk/>
            <pc:sldMk cId="1791405293" sldId="310"/>
            <ac:spMk id="2" creationId="{5C670E90-7E70-776E-3154-70BF7B129C4D}"/>
          </ac:spMkLst>
        </pc:spChg>
        <pc:spChg chg="del">
          <ac:chgData name="오현직[ 대학원석·박사통합과정재학 / 컴퓨터학과 ]" userId="dd912509-a4bd-4ba4-967b-32b95c4d5286" providerId="ADAL" clId="{C6479F3A-162F-4655-80D3-79884CC80AA7}" dt="2022-07-21T00:22:45.076" v="411" actId="3680"/>
          <ac:spMkLst>
            <pc:docMk/>
            <pc:sldMk cId="1791405293" sldId="310"/>
            <ac:spMk id="3" creationId="{E393770F-A762-0D9E-9D16-5D78ACCB256E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0:34:30.360" v="488" actId="1076"/>
          <ac:spMkLst>
            <pc:docMk/>
            <pc:sldMk cId="1791405293" sldId="310"/>
            <ac:spMk id="7" creationId="{EBD608CD-8DCF-14ED-30D6-6F9CFE154273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0:34:37.528" v="496" actId="1076"/>
          <ac:spMkLst>
            <pc:docMk/>
            <pc:sldMk cId="1791405293" sldId="310"/>
            <ac:spMk id="8" creationId="{48B47DA7-2242-107E-7142-F37A4EDE1B87}"/>
          </ac:spMkLst>
        </pc:spChg>
        <pc:spChg chg="add del mod">
          <ac:chgData name="오현직[ 대학원석·박사통합과정재학 / 컴퓨터학과 ]" userId="dd912509-a4bd-4ba4-967b-32b95c4d5286" providerId="ADAL" clId="{C6479F3A-162F-4655-80D3-79884CC80AA7}" dt="2022-07-21T00:58:51.165" v="965" actId="478"/>
          <ac:spMkLst>
            <pc:docMk/>
            <pc:sldMk cId="1791405293" sldId="310"/>
            <ac:spMk id="9" creationId="{80982031-1B82-67B0-0245-11DC6463D4A4}"/>
          </ac:spMkLst>
        </pc:spChg>
        <pc:graphicFrameChg chg="add mod ord modGraphic">
          <ac:chgData name="오현직[ 대학원석·박사통합과정재학 / 컴퓨터학과 ]" userId="dd912509-a4bd-4ba4-967b-32b95c4d5286" providerId="ADAL" clId="{C6479F3A-162F-4655-80D3-79884CC80AA7}" dt="2022-07-21T00:59:29.998" v="998" actId="403"/>
          <ac:graphicFrameMkLst>
            <pc:docMk/>
            <pc:sldMk cId="1791405293" sldId="310"/>
            <ac:graphicFrameMk id="5" creationId="{699FB0F2-3ED6-2A4A-CA62-B7DD3FE18189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C6479F3A-162F-4655-80D3-79884CC80AA7}" dt="2022-07-21T00:59:18.293" v="993" actId="122"/>
          <ac:graphicFrameMkLst>
            <pc:docMk/>
            <pc:sldMk cId="1791405293" sldId="310"/>
            <ac:graphicFrameMk id="6" creationId="{C86D130A-99D4-3BE1-4358-04354ACAC4D3}"/>
          </ac:graphicFrameMkLst>
        </pc:graphicFrameChg>
        <pc:graphicFrameChg chg="add mod">
          <ac:chgData name="오현직[ 대학원석·박사통합과정재학 / 컴퓨터학과 ]" userId="dd912509-a4bd-4ba4-967b-32b95c4d5286" providerId="ADAL" clId="{C6479F3A-162F-4655-80D3-79884CC80AA7}" dt="2022-07-21T00:59:16.278" v="992"/>
          <ac:graphicFrameMkLst>
            <pc:docMk/>
            <pc:sldMk cId="1791405293" sldId="310"/>
            <ac:graphicFrameMk id="10" creationId="{6F412EED-172F-1E6A-8294-D1F7130C7010}"/>
          </ac:graphicFrameMkLst>
        </pc:graphicFrameChg>
      </pc:sldChg>
      <pc:sldChg chg="modSp new mod">
        <pc:chgData name="오현직[ 대학원석·박사통합과정재학 / 컴퓨터학과 ]" userId="dd912509-a4bd-4ba4-967b-32b95c4d5286" providerId="ADAL" clId="{C6479F3A-162F-4655-80D3-79884CC80AA7}" dt="2022-07-21T00:52:42.489" v="947" actId="20577"/>
        <pc:sldMkLst>
          <pc:docMk/>
          <pc:sldMk cId="695787376" sldId="311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0:35:59.226" v="579" actId="20577"/>
          <ac:spMkLst>
            <pc:docMk/>
            <pc:sldMk cId="695787376" sldId="311"/>
            <ac:spMk id="2" creationId="{645DD5D7-41E1-0704-2D33-C15921BE878F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0:52:42.489" v="947" actId="20577"/>
          <ac:spMkLst>
            <pc:docMk/>
            <pc:sldMk cId="695787376" sldId="311"/>
            <ac:spMk id="3" creationId="{438D980A-C44C-E227-C087-FAD8580029D5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C6479F3A-162F-4655-80D3-79884CC80AA7}" dt="2022-07-21T01:16:09.786" v="1220" actId="122"/>
        <pc:sldMkLst>
          <pc:docMk/>
          <pc:sldMk cId="4215865666" sldId="312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1:15:30.433" v="1131" actId="20577"/>
          <ac:spMkLst>
            <pc:docMk/>
            <pc:sldMk cId="4215865666" sldId="312"/>
            <ac:spMk id="2" creationId="{C7507820-D1EA-3527-2CA3-BC6688951599}"/>
          </ac:spMkLst>
        </pc:spChg>
        <pc:spChg chg="del">
          <ac:chgData name="오현직[ 대학원석·박사통합과정재학 / 컴퓨터학과 ]" userId="dd912509-a4bd-4ba4-967b-32b95c4d5286" providerId="ADAL" clId="{C6479F3A-162F-4655-80D3-79884CC80AA7}" dt="2022-07-21T01:09:29.146" v="1013" actId="478"/>
          <ac:spMkLst>
            <pc:docMk/>
            <pc:sldMk cId="4215865666" sldId="312"/>
            <ac:spMk id="3" creationId="{0F2F32B9-D2E8-82DD-0617-D0D499730C2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0:54.057" v="1045" actId="207"/>
          <ac:spMkLst>
            <pc:docMk/>
            <pc:sldMk cId="4215865666" sldId="312"/>
            <ac:spMk id="7" creationId="{FEC518DB-CBA7-A97E-63B3-64A81B73C65F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1:08.027" v="1048" actId="20577"/>
          <ac:spMkLst>
            <pc:docMk/>
            <pc:sldMk cId="4215865666" sldId="312"/>
            <ac:spMk id="8" creationId="{0EE14160-07AB-10CE-CD65-AC717133973C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1:17.742" v="1049" actId="207"/>
          <ac:spMkLst>
            <pc:docMk/>
            <pc:sldMk cId="4215865666" sldId="312"/>
            <ac:spMk id="9" creationId="{24771243-98CC-ADEE-317B-471D80D62FD6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0:30.307" v="1039" actId="1076"/>
          <ac:spMkLst>
            <pc:docMk/>
            <pc:sldMk cId="4215865666" sldId="312"/>
            <ac:spMk id="10" creationId="{B3313F6C-1DBA-7C1B-65AD-380E668B52A6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1:20.707" v="1050" actId="207"/>
          <ac:spMkLst>
            <pc:docMk/>
            <pc:sldMk cId="4215865666" sldId="312"/>
            <ac:spMk id="11" creationId="{9333BB9D-B748-9D25-664F-D0AF19FE9DAC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1:29.921" v="1057" actId="113"/>
          <ac:spMkLst>
            <pc:docMk/>
            <pc:sldMk cId="4215865666" sldId="312"/>
            <ac:spMk id="12" creationId="{3B8BAECA-E44F-56F2-E847-49BCA72C2E2E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3:10.230" v="1080" actId="1076"/>
          <ac:spMkLst>
            <pc:docMk/>
            <pc:sldMk cId="4215865666" sldId="312"/>
            <ac:spMk id="20" creationId="{3689E61A-38D8-D47F-13BD-EF59DE7E231B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3:34.299" v="1091" actId="1076"/>
          <ac:spMkLst>
            <pc:docMk/>
            <pc:sldMk cId="4215865666" sldId="312"/>
            <ac:spMk id="25" creationId="{52F93D3F-8A9E-D8FA-EEDB-81E9EA75B9F2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6:09.786" v="1220" actId="122"/>
          <ac:spMkLst>
            <pc:docMk/>
            <pc:sldMk cId="4215865666" sldId="312"/>
            <ac:spMk id="30" creationId="{803CFAD7-58FE-66A2-4FAF-415CABB0FB06}"/>
          </ac:spMkLst>
        </pc:spChg>
        <pc:picChg chg="add del mod">
          <ac:chgData name="오현직[ 대학원석·박사통합과정재학 / 컴퓨터학과 ]" userId="dd912509-a4bd-4ba4-967b-32b95c4d5286" providerId="ADAL" clId="{C6479F3A-162F-4655-80D3-79884CC80AA7}" dt="2022-07-21T01:12:29.560" v="1060" actId="478"/>
          <ac:picMkLst>
            <pc:docMk/>
            <pc:sldMk cId="4215865666" sldId="312"/>
            <ac:picMk id="6" creationId="{D778C4FF-BBBF-AD1F-9914-E66BD36CEC54}"/>
          </ac:picMkLst>
        </pc:picChg>
        <pc:picChg chg="add mod">
          <ac:chgData name="오현직[ 대학원석·박사통합과정재학 / 컴퓨터학과 ]" userId="dd912509-a4bd-4ba4-967b-32b95c4d5286" providerId="ADAL" clId="{C6479F3A-162F-4655-80D3-79884CC80AA7}" dt="2022-07-21T01:12:33.872" v="1063" actId="1076"/>
          <ac:picMkLst>
            <pc:docMk/>
            <pc:sldMk cId="4215865666" sldId="312"/>
            <ac:picMk id="14" creationId="{4CD46949-8B23-958B-75A5-B5C2B144A647}"/>
          </ac:picMkLst>
        </pc:picChg>
        <pc:picChg chg="add mod">
          <ac:chgData name="오현직[ 대학원석·박사통합과정재학 / 컴퓨터학과 ]" userId="dd912509-a4bd-4ba4-967b-32b95c4d5286" providerId="ADAL" clId="{C6479F3A-162F-4655-80D3-79884CC80AA7}" dt="2022-07-21T01:12:51.217" v="1066" actId="1076"/>
          <ac:picMkLst>
            <pc:docMk/>
            <pc:sldMk cId="4215865666" sldId="312"/>
            <ac:picMk id="16" creationId="{86919D39-80C3-3923-1FEE-8D9B637DC0B3}"/>
          </ac:picMkLst>
        </pc:picChg>
        <pc:picChg chg="add mod">
          <ac:chgData name="오현직[ 대학원석·박사통합과정재학 / 컴퓨터학과 ]" userId="dd912509-a4bd-4ba4-967b-32b95c4d5286" providerId="ADAL" clId="{C6479F3A-162F-4655-80D3-79884CC80AA7}" dt="2022-07-21T01:14:38.913" v="1116" actId="1076"/>
          <ac:picMkLst>
            <pc:docMk/>
            <pc:sldMk cId="4215865666" sldId="312"/>
            <ac:picMk id="27" creationId="{3F627239-C337-9D2B-30F7-EEA92EDA4C8A}"/>
          </ac:picMkLst>
        </pc:picChg>
        <pc:picChg chg="add del">
          <ac:chgData name="오현직[ 대학원석·박사통합과정재학 / 컴퓨터학과 ]" userId="dd912509-a4bd-4ba4-967b-32b95c4d5286" providerId="ADAL" clId="{C6479F3A-162F-4655-80D3-79884CC80AA7}" dt="2022-07-21T01:15:21.480" v="1118" actId="22"/>
          <ac:picMkLst>
            <pc:docMk/>
            <pc:sldMk cId="4215865666" sldId="312"/>
            <ac:picMk id="29" creationId="{F7978BC6-AE0E-94BF-397C-A69B36B1A804}"/>
          </ac:picMkLst>
        </pc:picChg>
        <pc:cxnChg chg="add mod">
          <ac:chgData name="오현직[ 대학원석·박사통합과정재학 / 컴퓨터학과 ]" userId="dd912509-a4bd-4ba4-967b-32b95c4d5286" providerId="ADAL" clId="{C6479F3A-162F-4655-80D3-79884CC80AA7}" dt="2022-07-21T01:13:00.110" v="1068" actId="14100"/>
          <ac:cxnSpMkLst>
            <pc:docMk/>
            <pc:sldMk cId="4215865666" sldId="312"/>
            <ac:cxnSpMk id="18" creationId="{5BA199D8-9E03-0CA3-BDAD-9BB8A564BD35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3:28.149" v="1085" actId="14100"/>
          <ac:cxnSpMkLst>
            <pc:docMk/>
            <pc:sldMk cId="4215865666" sldId="312"/>
            <ac:cxnSpMk id="21" creationId="{477718D3-DF35-FE2C-6CEF-83FA6DB55559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C6479F3A-162F-4655-80D3-79884CC80AA7}" dt="2022-07-21T01:17:22.884" v="1233" actId="478"/>
        <pc:sldMkLst>
          <pc:docMk/>
          <pc:sldMk cId="2179153952" sldId="313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1:13:52.716" v="1102" actId="20577"/>
          <ac:spMkLst>
            <pc:docMk/>
            <pc:sldMk cId="2179153952" sldId="313"/>
            <ac:spMk id="2" creationId="{DFDFB6FF-2BF7-C54B-E378-BF9F0F271722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6.448" v="1230" actId="20577"/>
          <ac:spMkLst>
            <pc:docMk/>
            <pc:sldMk cId="2179153952" sldId="313"/>
            <ac:spMk id="3" creationId="{0301ECF3-900E-8C10-0C37-EC81883E4590}"/>
          </ac:spMkLst>
        </pc:spChg>
        <pc:spChg chg="add del mod">
          <ac:chgData name="오현직[ 대학원석·박사통합과정재학 / 컴퓨터학과 ]" userId="dd912509-a4bd-4ba4-967b-32b95c4d5286" providerId="ADAL" clId="{C6479F3A-162F-4655-80D3-79884CC80AA7}" dt="2022-07-21T01:16:50.817" v="1226" actId="478"/>
          <ac:spMkLst>
            <pc:docMk/>
            <pc:sldMk cId="2179153952" sldId="313"/>
            <ac:spMk id="5" creationId="{14F04C81-F0E4-462F-AE4A-06F69CB705EE}"/>
          </ac:spMkLst>
        </pc:spChg>
        <pc:spChg chg="add del mod">
          <ac:chgData name="오현직[ 대학원석·박사통합과정재학 / 컴퓨터학과 ]" userId="dd912509-a4bd-4ba4-967b-32b95c4d5286" providerId="ADAL" clId="{C6479F3A-162F-4655-80D3-79884CC80AA7}" dt="2022-07-21T01:16:50.817" v="1226" actId="478"/>
          <ac:spMkLst>
            <pc:docMk/>
            <pc:sldMk cId="2179153952" sldId="313"/>
            <ac:spMk id="6" creationId="{44B163B7-2BB4-85F4-5F41-9244121BAA55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8" creationId="{766F2E51-026E-16DF-E510-1B42C22D3B65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9" creationId="{F2B612DE-18BA-F246-F92C-3EE7EBA1CAE6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0" creationId="{DB465A95-5CDC-7EDB-9963-4872393F57C8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1" creationId="{596D56CB-AD56-D255-19E3-7941C63D60D9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4" creationId="{1C29A35C-93F2-5C35-C70C-78E55B601E5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5" creationId="{BA5636E9-FB82-7E28-DC52-496CC2866987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6" creationId="{6FD45E7C-AF08-2E0B-3C3A-338E9925971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7" creationId="{A0D116CF-B819-C85A-4602-2E6C3306791D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8" creationId="{1C801271-43F0-946A-B274-AA8E5379451C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19" creationId="{1C9DA149-4286-F083-B01D-3DA7F74DEF31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0" creationId="{28CDF438-0184-EC17-9BB4-DCBF85668FC7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1" creationId="{B6217103-9E1A-201A-91A8-FDA24C174B25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2" creationId="{35933694-C211-A77A-ECA9-E9D02F7BC409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4" creationId="{EFC9CFED-D3C5-0963-C739-AB6F068897B9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6" creationId="{AAA3BFED-EC08-A4A9-F639-EEB9C8F90728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7" creationId="{33366DE7-978E-274D-3762-65E505C4567E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29" creationId="{7731BFB6-D36F-0692-C5D0-56347675490A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30" creationId="{065AE88E-17A9-E0AF-4CD5-8AE51EF3B1C1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33" creationId="{07DEF8E2-FE31-B738-AEA5-5054D4364470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spMkLst>
            <pc:docMk/>
            <pc:sldMk cId="2179153952" sldId="313"/>
            <ac:spMk id="34" creationId="{8F468DE2-DD8E-7316-7BE8-61BB839D7BE2}"/>
          </ac:spMkLst>
        </pc:spChg>
        <pc:spChg chg="add del mod">
          <ac:chgData name="오현직[ 대학원석·박사통합과정재학 / 컴퓨터학과 ]" userId="dd912509-a4bd-4ba4-967b-32b95c4d5286" providerId="ADAL" clId="{C6479F3A-162F-4655-80D3-79884CC80AA7}" dt="2022-07-21T01:17:22.884" v="1233" actId="478"/>
          <ac:spMkLst>
            <pc:docMk/>
            <pc:sldMk cId="2179153952" sldId="313"/>
            <ac:spMk id="35" creationId="{54C59C1E-88B6-2078-840B-E4567999CBEA}"/>
          </ac:spMkLst>
        </pc:spChg>
        <pc:gr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grpSpMkLst>
            <pc:docMk/>
            <pc:sldMk cId="2179153952" sldId="313"/>
            <ac:grpSpMk id="7" creationId="{60B62E2D-FBE7-0A57-61D5-30805E95539F}"/>
          </ac:grpSpMkLst>
        </pc:grpChg>
        <pc:grp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grpSpMkLst>
            <pc:docMk/>
            <pc:sldMk cId="2179153952" sldId="313"/>
            <ac:grpSpMk id="28" creationId="{8003786A-D95F-D5A8-B59A-5E929D74691D}"/>
          </ac:grpSpMkLst>
        </pc:grp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12" creationId="{D2486A28-9407-CD41-E158-C614B44990CC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13" creationId="{0FA68667-9341-3DDD-D687-0A401C825216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23" creationId="{07FED0F6-2B21-91ED-B244-0925834CC426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25" creationId="{7AB8B293-6D34-BE19-4024-AC48757164B9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31" creationId="{8380EA4D-AE0E-FA4C-1DC5-24CA2C268604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32" creationId="{9291AC82-48D1-E196-205D-649EB2F91B13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17.910" v="1231"/>
          <ac:cxnSpMkLst>
            <pc:docMk/>
            <pc:sldMk cId="2179153952" sldId="313"/>
            <ac:cxnSpMk id="36" creationId="{BD2C4746-0686-83AD-1A8B-8F9194DB7136}"/>
          </ac:cxnSpMkLst>
        </pc:cxnChg>
        <pc:cxnChg chg="add del mod">
          <ac:chgData name="오현직[ 대학원석·박사통합과정재학 / 컴퓨터학과 ]" userId="dd912509-a4bd-4ba4-967b-32b95c4d5286" providerId="ADAL" clId="{C6479F3A-162F-4655-80D3-79884CC80AA7}" dt="2022-07-21T01:17:21.467" v="1232" actId="478"/>
          <ac:cxnSpMkLst>
            <pc:docMk/>
            <pc:sldMk cId="2179153952" sldId="313"/>
            <ac:cxnSpMk id="37" creationId="{B60EB6B9-DF2F-F6A0-41C1-F346C8089407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C6479F3A-162F-4655-80D3-79884CC80AA7}" dt="2022-07-21T01:29:01.965" v="1716" actId="20577"/>
        <pc:sldMkLst>
          <pc:docMk/>
          <pc:sldMk cId="1284469328" sldId="314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1:17:27.692" v="1235"/>
          <ac:spMkLst>
            <pc:docMk/>
            <pc:sldMk cId="1284469328" sldId="314"/>
            <ac:spMk id="2" creationId="{B680E396-87B6-0ECB-6A02-55D5E76F08E5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40.987" v="1283" actId="20577"/>
          <ac:spMkLst>
            <pc:docMk/>
            <pc:sldMk cId="1284469328" sldId="314"/>
            <ac:spMk id="3" creationId="{92998516-3E6C-2DF1-7D4F-4D7CD2D76803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6" creationId="{49BC8A10-1247-298D-0770-312E0FEE717B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7" creationId="{9BF846D1-F295-3A88-687D-BF01408271D7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8" creationId="{2BA96A48-37CD-43A5-6635-7A3A8DBF6F71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9" creationId="{053F6156-71DB-02EF-1200-8C4FD06A4918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11" creationId="{5548DD20-80C6-550C-C676-319A69564E0C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12" creationId="{7CEE3620-7584-CD98-C3FD-A17F37B80161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13" creationId="{39270D86-3106-D6B6-7DAD-DC9EF790A66F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spMkLst>
            <pc:docMk/>
            <pc:sldMk cId="1284469328" sldId="314"/>
            <ac:spMk id="15" creationId="{B9265E5E-271C-01AF-998B-305A3ADA951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7:10.070" v="1631" actId="1076"/>
          <ac:spMkLst>
            <pc:docMk/>
            <pc:sldMk cId="1284469328" sldId="314"/>
            <ac:spMk id="34" creationId="{763D8342-1961-A51C-0EEA-61220D943B3F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4:00.309" v="1480" actId="1076"/>
          <ac:spMkLst>
            <pc:docMk/>
            <pc:sldMk cId="1284469328" sldId="314"/>
            <ac:spMk id="35" creationId="{F34C1EB2-1C3F-74BC-5FC8-0845A0035B8F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4:35.909" v="1521" actId="20577"/>
          <ac:spMkLst>
            <pc:docMk/>
            <pc:sldMk cId="1284469328" sldId="314"/>
            <ac:spMk id="36" creationId="{70F61808-4BC7-9EC5-FDDA-E24B437080A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4:31.701" v="1514" actId="20577"/>
          <ac:spMkLst>
            <pc:docMk/>
            <pc:sldMk cId="1284469328" sldId="314"/>
            <ac:spMk id="39" creationId="{1FF2A6B3-53EB-7C5E-EAF8-03E7D06A1AE2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4:49.741" v="1535" actId="20577"/>
          <ac:spMkLst>
            <pc:docMk/>
            <pc:sldMk cId="1284469328" sldId="314"/>
            <ac:spMk id="41" creationId="{D8BC6D96-113A-DA8C-9131-E2D9027E8F81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5:02.115" v="1551" actId="20577"/>
          <ac:spMkLst>
            <pc:docMk/>
            <pc:sldMk cId="1284469328" sldId="314"/>
            <ac:spMk id="43" creationId="{FFB565EC-F7D9-B485-94F5-CC5584858792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5:36.693" v="1570" actId="20577"/>
          <ac:spMkLst>
            <pc:docMk/>
            <pc:sldMk cId="1284469328" sldId="314"/>
            <ac:spMk id="47" creationId="{79A56DBB-5D26-A259-9DF0-A33EC28F9D60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5:57.651" v="1580" actId="20577"/>
          <ac:spMkLst>
            <pc:docMk/>
            <pc:sldMk cId="1284469328" sldId="314"/>
            <ac:spMk id="50" creationId="{634720DB-3908-9322-12CD-6060A9200B9A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6:07.143" v="1590" actId="20577"/>
          <ac:spMkLst>
            <pc:docMk/>
            <pc:sldMk cId="1284469328" sldId="314"/>
            <ac:spMk id="52" creationId="{2F9B9099-9F32-7AE9-7F9F-650CF9A1941E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6:19.427" v="1601" actId="1076"/>
          <ac:spMkLst>
            <pc:docMk/>
            <pc:sldMk cId="1284469328" sldId="314"/>
            <ac:spMk id="54" creationId="{E0EFF728-A607-2407-5B6F-7994415C55E7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6:32.353" v="1616" actId="1076"/>
          <ac:spMkLst>
            <pc:docMk/>
            <pc:sldMk cId="1284469328" sldId="314"/>
            <ac:spMk id="56" creationId="{CDE89309-4D30-CC7F-8BC3-BDCF7C235448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6:45.034" v="1619" actId="207"/>
          <ac:spMkLst>
            <pc:docMk/>
            <pc:sldMk cId="1284469328" sldId="314"/>
            <ac:spMk id="57" creationId="{32CEA532-42DD-DD3E-4993-4F6CBB808C5F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43.585" v="1699" actId="1076"/>
          <ac:spMkLst>
            <pc:docMk/>
            <pc:sldMk cId="1284469328" sldId="314"/>
            <ac:spMk id="58" creationId="{517D09A7-DF89-3017-2CFE-AEB7D4A8E3CC}"/>
          </ac:spMkLst>
        </pc:spChg>
        <pc:spChg chg="add del">
          <ac:chgData name="오현직[ 대학원석·박사통합과정재학 / 컴퓨터학과 ]" userId="dd912509-a4bd-4ba4-967b-32b95c4d5286" providerId="ADAL" clId="{C6479F3A-162F-4655-80D3-79884CC80AA7}" dt="2022-07-21T01:27:15.176" v="1633" actId="11529"/>
          <ac:spMkLst>
            <pc:docMk/>
            <pc:sldMk cId="1284469328" sldId="314"/>
            <ac:spMk id="59" creationId="{EACACDB7-8681-65C8-C68E-B6756A6EF587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43.585" v="1699" actId="1076"/>
          <ac:spMkLst>
            <pc:docMk/>
            <pc:sldMk cId="1284469328" sldId="314"/>
            <ac:spMk id="60" creationId="{A0CAB751-ABD0-9DB9-0E20-1E84D7D6FF5B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7:34.502" v="1654" actId="113"/>
          <ac:spMkLst>
            <pc:docMk/>
            <pc:sldMk cId="1284469328" sldId="314"/>
            <ac:spMk id="61" creationId="{62F6C3AF-1DB1-1B7B-DB23-927FD73CF05A}"/>
          </ac:spMkLst>
        </pc:spChg>
        <pc:spChg chg="add del mod">
          <ac:chgData name="오현직[ 대학원석·박사통합과정재학 / 컴퓨터학과 ]" userId="dd912509-a4bd-4ba4-967b-32b95c4d5286" providerId="ADAL" clId="{C6479F3A-162F-4655-80D3-79884CC80AA7}" dt="2022-07-21T01:28:03.980" v="1664" actId="767"/>
          <ac:spMkLst>
            <pc:docMk/>
            <pc:sldMk cId="1284469328" sldId="314"/>
            <ac:spMk id="64" creationId="{791A8687-F960-595A-9583-1604F048B0FC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43.585" v="1699" actId="1076"/>
          <ac:spMkLst>
            <pc:docMk/>
            <pc:sldMk cId="1284469328" sldId="314"/>
            <ac:spMk id="65" creationId="{959DFE1A-DE7E-233A-CC48-8C16D429F312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46.600" v="1700" actId="1076"/>
          <ac:spMkLst>
            <pc:docMk/>
            <pc:sldMk cId="1284469328" sldId="314"/>
            <ac:spMk id="66" creationId="{55196811-E224-09BC-01BC-679D0A4C115D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49.990" v="1703" actId="20577"/>
          <ac:spMkLst>
            <pc:docMk/>
            <pc:sldMk cId="1284469328" sldId="314"/>
            <ac:spMk id="67" creationId="{9B07006C-49C6-DBF6-A97E-05693BE9A74E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55.451" v="1708" actId="1076"/>
          <ac:spMkLst>
            <pc:docMk/>
            <pc:sldMk cId="1284469328" sldId="314"/>
            <ac:spMk id="68" creationId="{017EB9B9-73CD-91CE-A087-80C6979E2842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8:58.540" v="1712" actId="20577"/>
          <ac:spMkLst>
            <pc:docMk/>
            <pc:sldMk cId="1284469328" sldId="314"/>
            <ac:spMk id="69" creationId="{846BACE6-0E32-3281-5B11-FB37B6326C35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9:01.965" v="1716" actId="20577"/>
          <ac:spMkLst>
            <pc:docMk/>
            <pc:sldMk cId="1284469328" sldId="314"/>
            <ac:spMk id="70" creationId="{C4D45187-B46C-15AE-2FDE-C6601B809322}"/>
          </ac:spMkLst>
        </pc:spChg>
        <pc:grp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grpSpMkLst>
            <pc:docMk/>
            <pc:sldMk cId="1284469328" sldId="314"/>
            <ac:grpSpMk id="5" creationId="{9CC3E20A-813E-8777-FA03-3CB3175E8A7F}"/>
          </ac:grpSpMkLst>
        </pc:grpChg>
        <pc:cxn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cxnSpMkLst>
            <pc:docMk/>
            <pc:sldMk cId="1284469328" sldId="314"/>
            <ac:cxnSpMk id="10" creationId="{3407F1B4-9C34-9D86-C9A6-5DF603A9C928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cxnSpMkLst>
            <pc:docMk/>
            <pc:sldMk cId="1284469328" sldId="314"/>
            <ac:cxnSpMk id="14" creationId="{FD715030-7293-436E-2949-8E05AFF6DCAB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46.766" v="1284"/>
          <ac:cxnSpMkLst>
            <pc:docMk/>
            <pc:sldMk cId="1284469328" sldId="314"/>
            <ac:cxnSpMk id="16" creationId="{38689772-DDB6-AE2A-9AD1-F9257E36845D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17:53.955" v="1285"/>
          <ac:cxnSpMkLst>
            <pc:docMk/>
            <pc:sldMk cId="1284469328" sldId="314"/>
            <ac:cxnSpMk id="17" creationId="{71641C01-2265-53D6-E326-4864742DADFA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4:13.152" v="1485" actId="14100"/>
          <ac:cxnSpMkLst>
            <pc:docMk/>
            <pc:sldMk cId="1284469328" sldId="314"/>
            <ac:cxnSpMk id="18" creationId="{BF02F58E-5554-F34D-9523-0B9679BF630B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4:38.781" v="1523" actId="14100"/>
          <ac:cxnSpMkLst>
            <pc:docMk/>
            <pc:sldMk cId="1284469328" sldId="314"/>
            <ac:cxnSpMk id="22" creationId="{D4C2CFCC-90D8-5BB2-3EE0-7F7AF25C8BE3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4:52.772" v="1536" actId="14100"/>
          <ac:cxnSpMkLst>
            <pc:docMk/>
            <pc:sldMk cId="1284469328" sldId="314"/>
            <ac:cxnSpMk id="25" creationId="{B9E38E95-E230-B72F-9F00-2DA8842F75F6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5:04.854" v="1552" actId="14100"/>
          <ac:cxnSpMkLst>
            <pc:docMk/>
            <pc:sldMk cId="1284469328" sldId="314"/>
            <ac:cxnSpMk id="29" creationId="{51714522-D6E3-44BA-39E7-7B6D76383945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5:45.675" v="1571" actId="13822"/>
          <ac:cxnSpMkLst>
            <pc:docMk/>
            <pc:sldMk cId="1284469328" sldId="314"/>
            <ac:cxnSpMk id="46" creationId="{DA9F6D46-89F1-0CD4-66AD-0AD8A5A9113A}"/>
          </ac:cxnSpMkLst>
        </pc:cxnChg>
        <pc:cxnChg chg="add del mod">
          <ac:chgData name="오현직[ 대학원석·박사통합과정재학 / 컴퓨터학과 ]" userId="dd912509-a4bd-4ba4-967b-32b95c4d5286" providerId="ADAL" clId="{C6479F3A-162F-4655-80D3-79884CC80AA7}" dt="2022-07-21T01:25:50.782" v="1573"/>
          <ac:cxnSpMkLst>
            <pc:docMk/>
            <pc:sldMk cId="1284469328" sldId="314"/>
            <ac:cxnSpMk id="48" creationId="{DE11FBDA-1A4D-A9A8-8543-57B7AFA404E4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5:54.851" v="1575" actId="1076"/>
          <ac:cxnSpMkLst>
            <pc:docMk/>
            <pc:sldMk cId="1284469328" sldId="314"/>
            <ac:cxnSpMk id="49" creationId="{BD0CE64F-4707-0162-124F-E9805E309248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6:02.272" v="1582" actId="1076"/>
          <ac:cxnSpMkLst>
            <pc:docMk/>
            <pc:sldMk cId="1284469328" sldId="314"/>
            <ac:cxnSpMk id="51" creationId="{BBB6196D-8A7B-439B-65EB-B32CF3AAAF8F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6:11.694" v="1592" actId="1076"/>
          <ac:cxnSpMkLst>
            <pc:docMk/>
            <pc:sldMk cId="1284469328" sldId="314"/>
            <ac:cxnSpMk id="53" creationId="{9D3FC077-64A4-7F95-B7C9-0B9D32D0F33F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6:23.769" v="1603" actId="1076"/>
          <ac:cxnSpMkLst>
            <pc:docMk/>
            <pc:sldMk cId="1284469328" sldId="314"/>
            <ac:cxnSpMk id="55" creationId="{F7D0288B-7185-0D09-DC31-E124C1B15B01}"/>
          </ac:cxnSpMkLst>
        </pc:cxnChg>
        <pc:cxnChg chg="add mod">
          <ac:chgData name="오현직[ 대학원석·박사통합과정재학 / 컴퓨터학과 ]" userId="dd912509-a4bd-4ba4-967b-32b95c4d5286" providerId="ADAL" clId="{C6479F3A-162F-4655-80D3-79884CC80AA7}" dt="2022-07-21T01:28:43.585" v="1699" actId="1076"/>
          <ac:cxnSpMkLst>
            <pc:docMk/>
            <pc:sldMk cId="1284469328" sldId="314"/>
            <ac:cxnSpMk id="63" creationId="{55D53ED7-822B-4418-C32C-303195B8EDB4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C6479F3A-162F-4655-80D3-79884CC80AA7}" dt="2022-07-21T01:23:17.009" v="1466" actId="1076"/>
        <pc:sldMkLst>
          <pc:docMk/>
          <pc:sldMk cId="2416868434" sldId="315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1:19:14.194" v="1309"/>
          <ac:spMkLst>
            <pc:docMk/>
            <pc:sldMk cId="2416868434" sldId="315"/>
            <ac:spMk id="2" creationId="{B70D9198-9F7F-0766-9B46-38CE6D75149A}"/>
          </ac:spMkLst>
        </pc:spChg>
        <pc:spChg chg="del">
          <ac:chgData name="오현직[ 대학원석·박사통합과정재학 / 컴퓨터학과 ]" userId="dd912509-a4bd-4ba4-967b-32b95c4d5286" providerId="ADAL" clId="{C6479F3A-162F-4655-80D3-79884CC80AA7}" dt="2022-07-21T01:19:15.449" v="1310" actId="478"/>
          <ac:spMkLst>
            <pc:docMk/>
            <pc:sldMk cId="2416868434" sldId="315"/>
            <ac:spMk id="3" creationId="{D2A9C55F-376E-1CCF-2311-20BFFDABC429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7" creationId="{FA79B6D2-FF77-56C1-1A2E-115D6E97D14D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8" creationId="{457E95CC-CFF3-D9F6-B42D-00611C27321B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9" creationId="{73CCFA2F-624B-EB12-658F-0C5C4C523C14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10" creationId="{DBB343E3-BA25-480D-083A-0F57922712A8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11" creationId="{11322D7A-E798-1788-9CDE-9E2639CC5173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17.979" v="1311"/>
          <ac:spMkLst>
            <pc:docMk/>
            <pc:sldMk cId="2416868434" sldId="315"/>
            <ac:spMk id="12" creationId="{CC9901E4-0721-23E2-298F-A08FEFEDB870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19:36.313" v="1324" actId="6549"/>
          <ac:spMkLst>
            <pc:docMk/>
            <pc:sldMk cId="2416868434" sldId="315"/>
            <ac:spMk id="13" creationId="{1AD71E8E-496D-E05D-B1D2-B21863D2C0D3}"/>
          </ac:spMkLst>
        </pc:spChg>
        <pc:spChg chg="add mod">
          <ac:chgData name="오현직[ 대학원석·박사통합과정재학 / 컴퓨터학과 ]" userId="dd912509-a4bd-4ba4-967b-32b95c4d5286" providerId="ADAL" clId="{C6479F3A-162F-4655-80D3-79884CC80AA7}" dt="2022-07-21T01:23:17.009" v="1466" actId="1076"/>
          <ac:spMkLst>
            <pc:docMk/>
            <pc:sldMk cId="2416868434" sldId="315"/>
            <ac:spMk id="16" creationId="{576FDE24-6448-8F39-2C08-AD972BFC1DEE}"/>
          </ac:spMkLst>
        </pc:spChg>
        <pc:picChg chg="add mod">
          <ac:chgData name="오현직[ 대학원석·박사통합과정재학 / 컴퓨터학과 ]" userId="dd912509-a4bd-4ba4-967b-32b95c4d5286" providerId="ADAL" clId="{C6479F3A-162F-4655-80D3-79884CC80AA7}" dt="2022-07-21T01:19:23.057" v="1313" actId="1076"/>
          <ac:picMkLst>
            <pc:docMk/>
            <pc:sldMk cId="2416868434" sldId="315"/>
            <ac:picMk id="6" creationId="{7CE153FA-5010-CB7D-C666-BBED2D4B4A30}"/>
          </ac:picMkLst>
        </pc:picChg>
        <pc:picChg chg="add mod">
          <ac:chgData name="오현직[ 대학원석·박사통합과정재학 / 컴퓨터학과 ]" userId="dd912509-a4bd-4ba4-967b-32b95c4d5286" providerId="ADAL" clId="{C6479F3A-162F-4655-80D3-79884CC80AA7}" dt="2022-07-21T01:20:15.686" v="1327" actId="1076"/>
          <ac:picMkLst>
            <pc:docMk/>
            <pc:sldMk cId="2416868434" sldId="315"/>
            <ac:picMk id="15" creationId="{E7CA696A-77AD-F90D-AAC9-F4E37766C0F3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C6479F3A-162F-4655-80D3-79884CC80AA7}" dt="2022-07-21T01:34:07.639" v="1853" actId="20577"/>
        <pc:sldMkLst>
          <pc:docMk/>
          <pc:sldMk cId="1884839577" sldId="316"/>
        </pc:sldMkLst>
        <pc:spChg chg="mod">
          <ac:chgData name="오현직[ 대학원석·박사통합과정재학 / 컴퓨터학과 ]" userId="dd912509-a4bd-4ba4-967b-32b95c4d5286" providerId="ADAL" clId="{C6479F3A-162F-4655-80D3-79884CC80AA7}" dt="2022-07-21T01:29:07.232" v="1718"/>
          <ac:spMkLst>
            <pc:docMk/>
            <pc:sldMk cId="1884839577" sldId="316"/>
            <ac:spMk id="2" creationId="{379D1042-696E-1F69-A0EC-A23187C93DD3}"/>
          </ac:spMkLst>
        </pc:spChg>
        <pc:spChg chg="mod">
          <ac:chgData name="오현직[ 대학원석·박사통합과정재학 / 컴퓨터학과 ]" userId="dd912509-a4bd-4ba4-967b-32b95c4d5286" providerId="ADAL" clId="{C6479F3A-162F-4655-80D3-79884CC80AA7}" dt="2022-07-21T01:29:11.221" v="1736" actId="20577"/>
          <ac:spMkLst>
            <pc:docMk/>
            <pc:sldMk cId="1884839577" sldId="316"/>
            <ac:spMk id="3" creationId="{01DBB8DE-82FB-F9CE-10FE-7FF5F1E16E24}"/>
          </ac:spMkLst>
        </pc:spChg>
        <pc:graphicFrameChg chg="add mod modGraphic">
          <ac:chgData name="오현직[ 대학원석·박사통합과정재학 / 컴퓨터학과 ]" userId="dd912509-a4bd-4ba4-967b-32b95c4d5286" providerId="ADAL" clId="{C6479F3A-162F-4655-80D3-79884CC80AA7}" dt="2022-07-21T01:33:27.432" v="1827" actId="1076"/>
          <ac:graphicFrameMkLst>
            <pc:docMk/>
            <pc:sldMk cId="1884839577" sldId="316"/>
            <ac:graphicFrameMk id="5" creationId="{69861E30-4388-7817-7D02-F33D52B3D081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C6479F3A-162F-4655-80D3-79884CC80AA7}" dt="2022-07-21T01:34:07.639" v="1853" actId="20577"/>
          <ac:graphicFrameMkLst>
            <pc:docMk/>
            <pc:sldMk cId="1884839577" sldId="316"/>
            <ac:graphicFrameMk id="6" creationId="{9F8B8138-2A46-6120-AB49-499ABE7EED3A}"/>
          </ac:graphicFrameMkLst>
        </pc:graphicFrameChg>
      </pc:sldChg>
    </pc:docChg>
  </pc:docChgLst>
  <pc:docChgLst>
    <pc:chgData name="오현직[ 대학원석사과정재학 / 컴퓨터학과 ]" userId="dd912509-a4bd-4ba4-967b-32b95c4d5286" providerId="ADAL" clId="{311A64F0-5B33-43CC-87FF-040703B72A37}"/>
    <pc:docChg chg="undo custSel addSld delSld modSld">
      <pc:chgData name="오현직[ 대학원석사과정재학 / 컴퓨터학과 ]" userId="dd912509-a4bd-4ba4-967b-32b95c4d5286" providerId="ADAL" clId="{311A64F0-5B33-43CC-87FF-040703B72A37}" dt="2022-02-08T02:07:07.373" v="578" actId="47"/>
      <pc:docMkLst>
        <pc:docMk/>
      </pc:docMkLst>
      <pc:sldChg chg="modSp mod">
        <pc:chgData name="오현직[ 대학원석사과정재학 / 컴퓨터학과 ]" userId="dd912509-a4bd-4ba4-967b-32b95c4d5286" providerId="ADAL" clId="{311A64F0-5B33-43CC-87FF-040703B72A37}" dt="2022-02-08T01:45:03.650" v="11" actId="20577"/>
        <pc:sldMkLst>
          <pc:docMk/>
          <pc:sldMk cId="1636602081" sldId="256"/>
        </pc:sldMkLst>
        <pc:spChg chg="mod">
          <ac:chgData name="오현직[ 대학원석사과정재학 / 컴퓨터학과 ]" userId="dd912509-a4bd-4ba4-967b-32b95c4d5286" providerId="ADAL" clId="{311A64F0-5B33-43CC-87FF-040703B72A37}" dt="2022-02-08T01:45:03.650" v="1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사과정재학 / 컴퓨터학과 ]" userId="dd912509-a4bd-4ba4-967b-32b95c4d5286" providerId="ADAL" clId="{311A64F0-5B33-43CC-87FF-040703B72A37}" dt="2022-02-08T01:45:26.080" v="34" actId="20577"/>
        <pc:sldMkLst>
          <pc:docMk/>
          <pc:sldMk cId="735341202" sldId="257"/>
        </pc:sldMkLst>
        <pc:spChg chg="mod">
          <ac:chgData name="오현직[ 대학원석사과정재학 / 컴퓨터학과 ]" userId="dd912509-a4bd-4ba4-967b-32b95c4d5286" providerId="ADAL" clId="{311A64F0-5B33-43CC-87FF-040703B72A37}" dt="2022-02-08T01:45:26.080" v="34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modSp mod">
        <pc:chgData name="오현직[ 대학원석사과정재학 / 컴퓨터학과 ]" userId="dd912509-a4bd-4ba4-967b-32b95c4d5286" providerId="ADAL" clId="{311A64F0-5B33-43CC-87FF-040703B72A37}" dt="2022-02-08T02:00:05.045" v="439" actId="20577"/>
        <pc:sldMkLst>
          <pc:docMk/>
          <pc:sldMk cId="3968839881" sldId="287"/>
        </pc:sldMkLst>
        <pc:spChg chg="mod">
          <ac:chgData name="오현직[ 대학원석사과정재학 / 컴퓨터학과 ]" userId="dd912509-a4bd-4ba4-967b-32b95c4d5286" providerId="ADAL" clId="{311A64F0-5B33-43CC-87FF-040703B72A37}" dt="2022-02-08T02:00:05.045" v="439" actId="20577"/>
          <ac:spMkLst>
            <pc:docMk/>
            <pc:sldMk cId="3968839881" sldId="287"/>
            <ac:spMk id="19" creationId="{BE910AF3-9D67-4EB5-BD5D-03AEB8D0B2AF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2:00:01.974" v="436" actId="1076"/>
          <ac:spMkLst>
            <pc:docMk/>
            <pc:sldMk cId="3968839881" sldId="287"/>
            <ac:spMk id="23" creationId="{29BC9CA0-488F-4544-B3E4-B4EAFBD8610A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59:52.769" v="433" actId="1076"/>
          <ac:spMkLst>
            <pc:docMk/>
            <pc:sldMk cId="3968839881" sldId="287"/>
            <ac:spMk id="26" creationId="{FBC894B9-F6F3-43E9-BB84-39DF72FB096D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59:49.141" v="432" actId="1076"/>
          <ac:spMkLst>
            <pc:docMk/>
            <pc:sldMk cId="3968839881" sldId="287"/>
            <ac:spMk id="30" creationId="{00AC2D1C-9EF7-45BF-8D7A-749815FCC580}"/>
          </ac:spMkLst>
        </pc:spChg>
        <pc:cxnChg chg="mod">
          <ac:chgData name="오현직[ 대학원석사과정재학 / 컴퓨터학과 ]" userId="dd912509-a4bd-4ba4-967b-32b95c4d5286" providerId="ADAL" clId="{311A64F0-5B33-43CC-87FF-040703B72A37}" dt="2022-02-08T01:59:41.584" v="430" actId="14100"/>
          <ac:cxnSpMkLst>
            <pc:docMk/>
            <pc:sldMk cId="3968839881" sldId="287"/>
            <ac:cxnSpMk id="8" creationId="{C43ACC8E-D39F-41A8-8B9C-0C9CF65D33A9}"/>
          </ac:cxnSpMkLst>
        </pc:cxnChg>
        <pc:cxnChg chg="mod">
          <ac:chgData name="오현직[ 대학원석사과정재학 / 컴퓨터학과 ]" userId="dd912509-a4bd-4ba4-967b-32b95c4d5286" providerId="ADAL" clId="{311A64F0-5B33-43CC-87FF-040703B72A37}" dt="2022-02-08T01:59:58.074" v="435" actId="14100"/>
          <ac:cxnSpMkLst>
            <pc:docMk/>
            <pc:sldMk cId="3968839881" sldId="287"/>
            <ac:cxnSpMk id="25" creationId="{498BFC67-C82C-4BD3-95BE-9C2EF2409313}"/>
          </ac:cxnSpMkLst>
        </pc:cxnChg>
        <pc:cxnChg chg="mod">
          <ac:chgData name="오현직[ 대학원석사과정재학 / 컴퓨터학과 ]" userId="dd912509-a4bd-4ba4-967b-32b95c4d5286" providerId="ADAL" clId="{311A64F0-5B33-43CC-87FF-040703B72A37}" dt="2022-02-08T01:59:46.960" v="431" actId="14100"/>
          <ac:cxnSpMkLst>
            <pc:docMk/>
            <pc:sldMk cId="3968839881" sldId="287"/>
            <ac:cxnSpMk id="29" creationId="{A577F32D-9C10-4FB9-9DE6-0B2166583128}"/>
          </ac:cxnSpMkLst>
        </pc:cxnChg>
      </pc:sldChg>
      <pc:sldChg chg="del">
        <pc:chgData name="오현직[ 대학원석사과정재학 / 컴퓨터학과 ]" userId="dd912509-a4bd-4ba4-967b-32b95c4d5286" providerId="ADAL" clId="{311A64F0-5B33-43CC-87FF-040703B72A37}" dt="2022-02-08T01:47:59.219" v="107" actId="47"/>
        <pc:sldMkLst>
          <pc:docMk/>
          <pc:sldMk cId="3726218580" sldId="296"/>
        </pc:sldMkLst>
      </pc:sldChg>
      <pc:sldChg chg="del">
        <pc:chgData name="오현직[ 대학원석사과정재학 / 컴퓨터학과 ]" userId="dd912509-a4bd-4ba4-967b-32b95c4d5286" providerId="ADAL" clId="{311A64F0-5B33-43CC-87FF-040703B72A37}" dt="2022-02-08T01:46:34.480" v="68" actId="47"/>
        <pc:sldMkLst>
          <pc:docMk/>
          <pc:sldMk cId="1607370203" sldId="298"/>
        </pc:sldMkLst>
      </pc:sldChg>
      <pc:sldChg chg="del">
        <pc:chgData name="오현직[ 대학원석사과정재학 / 컴퓨터학과 ]" userId="dd912509-a4bd-4ba4-967b-32b95c4d5286" providerId="ADAL" clId="{311A64F0-5B33-43CC-87FF-040703B72A37}" dt="2022-02-08T01:45:29.589" v="35" actId="47"/>
        <pc:sldMkLst>
          <pc:docMk/>
          <pc:sldMk cId="977594635" sldId="299"/>
        </pc:sldMkLst>
      </pc:sldChg>
      <pc:sldChg chg="modSp mod">
        <pc:chgData name="오현직[ 대학원석사과정재학 / 컴퓨터학과 ]" userId="dd912509-a4bd-4ba4-967b-32b95c4d5286" providerId="ADAL" clId="{311A64F0-5B33-43CC-87FF-040703B72A37}" dt="2022-02-08T01:46:24.048" v="67" actId="15"/>
        <pc:sldMkLst>
          <pc:docMk/>
          <pc:sldMk cId="3861072225" sldId="300"/>
        </pc:sldMkLst>
        <pc:spChg chg="mod">
          <ac:chgData name="오현직[ 대학원석사과정재학 / 컴퓨터학과 ]" userId="dd912509-a4bd-4ba4-967b-32b95c4d5286" providerId="ADAL" clId="{311A64F0-5B33-43CC-87FF-040703B72A37}" dt="2022-02-08T01:46:24.048" v="67" actId="15"/>
          <ac:spMkLst>
            <pc:docMk/>
            <pc:sldMk cId="3861072225" sldId="300"/>
            <ac:spMk id="3" creationId="{71B93303-DE3C-4D94-AD1A-985200D854C5}"/>
          </ac:spMkLst>
        </pc:spChg>
      </pc:sldChg>
      <pc:sldChg chg="del">
        <pc:chgData name="오현직[ 대학원석사과정재학 / 컴퓨터학과 ]" userId="dd912509-a4bd-4ba4-967b-32b95c4d5286" providerId="ADAL" clId="{311A64F0-5B33-43CC-87FF-040703B72A37}" dt="2022-02-08T01:47:48.906" v="105" actId="47"/>
        <pc:sldMkLst>
          <pc:docMk/>
          <pc:sldMk cId="4222953802" sldId="301"/>
        </pc:sldMkLst>
      </pc:sldChg>
      <pc:sldChg chg="delSp add del mod">
        <pc:chgData name="오현직[ 대학원석사과정재학 / 컴퓨터학과 ]" userId="dd912509-a4bd-4ba4-967b-32b95c4d5286" providerId="ADAL" clId="{311A64F0-5B33-43CC-87FF-040703B72A37}" dt="2022-02-08T01:51:52.050" v="199" actId="47"/>
        <pc:sldMkLst>
          <pc:docMk/>
          <pc:sldMk cId="1747235632" sldId="302"/>
        </pc:sldMkLst>
        <pc:spChg chg="del">
          <ac:chgData name="오현직[ 대학원석사과정재학 / 컴퓨터학과 ]" userId="dd912509-a4bd-4ba4-967b-32b95c4d5286" providerId="ADAL" clId="{311A64F0-5B33-43CC-87FF-040703B72A37}" dt="2022-02-08T01:48:49.822" v="164" actId="21"/>
          <ac:spMkLst>
            <pc:docMk/>
            <pc:sldMk cId="1747235632" sldId="302"/>
            <ac:spMk id="6" creationId="{F78FE2F9-F41E-47E4-B1CE-800915CDF773}"/>
          </ac:spMkLst>
        </pc:spChg>
        <pc:spChg chg="del">
          <ac:chgData name="오현직[ 대학원석사과정재학 / 컴퓨터학과 ]" userId="dd912509-a4bd-4ba4-967b-32b95c4d5286" providerId="ADAL" clId="{311A64F0-5B33-43CC-87FF-040703B72A37}" dt="2022-02-08T01:48:49.822" v="164" actId="21"/>
          <ac:spMkLst>
            <pc:docMk/>
            <pc:sldMk cId="1747235632" sldId="302"/>
            <ac:spMk id="7" creationId="{DD96BB3D-F61F-4981-BC9C-581236E0F707}"/>
          </ac:spMkLst>
        </pc:spChg>
        <pc:spChg chg="del">
          <ac:chgData name="오현직[ 대학원석사과정재학 / 컴퓨터학과 ]" userId="dd912509-a4bd-4ba4-967b-32b95c4d5286" providerId="ADAL" clId="{311A64F0-5B33-43CC-87FF-040703B72A37}" dt="2022-02-08T01:51:15.993" v="176" actId="21"/>
          <ac:spMkLst>
            <pc:docMk/>
            <pc:sldMk cId="1747235632" sldId="302"/>
            <ac:spMk id="13" creationId="{68893F27-23C9-433F-8D22-F06C7DCDEF30}"/>
          </ac:spMkLst>
        </pc:spChg>
        <pc:spChg chg="del">
          <ac:chgData name="오현직[ 대학원석사과정재학 / 컴퓨터학과 ]" userId="dd912509-a4bd-4ba4-967b-32b95c4d5286" providerId="ADAL" clId="{311A64F0-5B33-43CC-87FF-040703B72A37}" dt="2022-02-08T01:51:15.993" v="176" actId="21"/>
          <ac:spMkLst>
            <pc:docMk/>
            <pc:sldMk cId="1747235632" sldId="302"/>
            <ac:spMk id="14" creationId="{CD986188-54D0-415D-933F-30B8BC164C21}"/>
          </ac:spMkLst>
        </pc:spChg>
      </pc:sldChg>
      <pc:sldChg chg="del">
        <pc:chgData name="오현직[ 대학원석사과정재학 / 컴퓨터학과 ]" userId="dd912509-a4bd-4ba4-967b-32b95c4d5286" providerId="ADAL" clId="{311A64F0-5B33-43CC-87FF-040703B72A37}" dt="2022-02-08T01:47:49.549" v="106" actId="47"/>
        <pc:sldMkLst>
          <pc:docMk/>
          <pc:sldMk cId="2231540628" sldId="303"/>
        </pc:sldMkLst>
      </pc:sldChg>
      <pc:sldChg chg="del">
        <pc:chgData name="오현직[ 대학원석사과정재학 / 컴퓨터학과 ]" userId="dd912509-a4bd-4ba4-967b-32b95c4d5286" providerId="ADAL" clId="{311A64F0-5B33-43CC-87FF-040703B72A37}" dt="2022-02-08T01:59:01.635" v="414" actId="47"/>
        <pc:sldMkLst>
          <pc:docMk/>
          <pc:sldMk cId="3571509221" sldId="304"/>
        </pc:sldMkLst>
      </pc:sldChg>
      <pc:sldChg chg="addSp delSp modSp new mod">
        <pc:chgData name="오현직[ 대학원석사과정재학 / 컴퓨터학과 ]" userId="dd912509-a4bd-4ba4-967b-32b95c4d5286" providerId="ADAL" clId="{311A64F0-5B33-43CC-87FF-040703B72A37}" dt="2022-02-08T01:48:09.910" v="108" actId="1076"/>
        <pc:sldMkLst>
          <pc:docMk/>
          <pc:sldMk cId="1343394643" sldId="305"/>
        </pc:sldMkLst>
        <pc:spChg chg="mod">
          <ac:chgData name="오현직[ 대학원석사과정재학 / 컴퓨터학과 ]" userId="dd912509-a4bd-4ba4-967b-32b95c4d5286" providerId="ADAL" clId="{311A64F0-5B33-43CC-87FF-040703B72A37}" dt="2022-02-08T01:47:44.790" v="104" actId="20577"/>
          <ac:spMkLst>
            <pc:docMk/>
            <pc:sldMk cId="1343394643" sldId="305"/>
            <ac:spMk id="2" creationId="{7EDB7407-F6CE-4573-A4C0-6652A7B8FF2C}"/>
          </ac:spMkLst>
        </pc:spChg>
        <pc:spChg chg="del">
          <ac:chgData name="오현직[ 대학원석사과정재학 / 컴퓨터학과 ]" userId="dd912509-a4bd-4ba4-967b-32b95c4d5286" providerId="ADAL" clId="{311A64F0-5B33-43CC-87FF-040703B72A37}" dt="2022-02-08T01:46:53.650" v="71" actId="478"/>
          <ac:spMkLst>
            <pc:docMk/>
            <pc:sldMk cId="1343394643" sldId="305"/>
            <ac:spMk id="3" creationId="{0AB76CF8-3768-47C6-8320-B4D91A0000AC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46:57.490" v="72" actId="14100"/>
          <ac:spMkLst>
            <pc:docMk/>
            <pc:sldMk cId="1343394643" sldId="305"/>
            <ac:spMk id="5" creationId="{A193FF74-6B28-4A38-845B-C96C296F2389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0" creationId="{7BA35CB8-29D8-4660-9EA8-F2A1B0C94C35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3" creationId="{535C383B-083D-4AE4-840A-F826A0AD384E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4" creationId="{FB7AB32F-186D-49EB-BCDD-3407BC074B61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5" creationId="{47D16BBB-D80C-4179-BF64-55E2C64F78F2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6" creationId="{18D96D9A-93F9-4CE6-8A7A-CC8A82868F22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7" creationId="{D5CD266A-9770-4D3C-8B09-33D20F6C2710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8" creationId="{E6B3C72A-865E-44AC-B19E-05F36B3E8F9C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6:49.412" v="70"/>
          <ac:spMkLst>
            <pc:docMk/>
            <pc:sldMk cId="1343394643" sldId="305"/>
            <ac:spMk id="19" creationId="{9AA56FD3-82D3-4AF5-B673-56E0D7C8A640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47:38.759" v="87" actId="164"/>
          <ac:spMkLst>
            <pc:docMk/>
            <pc:sldMk cId="1343394643" sldId="305"/>
            <ac:spMk id="20" creationId="{4C30A2E0-B7F2-4240-8413-BF01FACD2C38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1:47:31.035" v="85" actId="478"/>
          <ac:spMkLst>
            <pc:docMk/>
            <pc:sldMk cId="1343394643" sldId="305"/>
            <ac:spMk id="22" creationId="{FEDF3A49-5A1A-4D6D-A508-97991D524EBD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47:26.392" v="83" actId="1076"/>
          <ac:spMkLst>
            <pc:docMk/>
            <pc:sldMk cId="1343394643" sldId="305"/>
            <ac:spMk id="24" creationId="{8EDB49D9-1B09-49B3-9B4C-6537E36E8003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1:47:19.766" v="80" actId="478"/>
          <ac:spMkLst>
            <pc:docMk/>
            <pc:sldMk cId="1343394643" sldId="305"/>
            <ac:spMk id="25" creationId="{454A7C85-6100-4904-990F-1557448CC01A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1:47:20.357" v="81" actId="478"/>
          <ac:spMkLst>
            <pc:docMk/>
            <pc:sldMk cId="1343394643" sldId="305"/>
            <ac:spMk id="26" creationId="{A168B5BF-494E-4E3B-84EC-BD121BF436E3}"/>
          </ac:spMkLst>
        </pc:spChg>
        <pc:grpChg chg="add mod">
          <ac:chgData name="오현직[ 대학원석사과정재학 / 컴퓨터학과 ]" userId="dd912509-a4bd-4ba4-967b-32b95c4d5286" providerId="ADAL" clId="{311A64F0-5B33-43CC-87FF-040703B72A37}" dt="2022-02-08T01:47:35.886" v="86" actId="1076"/>
          <ac:grpSpMkLst>
            <pc:docMk/>
            <pc:sldMk cId="1343394643" sldId="305"/>
            <ac:grpSpMk id="8" creationId="{29E74443-8A3D-4CBF-BF07-EF7CDF8C57DD}"/>
          </ac:grpSpMkLst>
        </pc:grpChg>
        <pc:grpChg chg="add mod">
          <ac:chgData name="오현직[ 대학원석사과정재학 / 컴퓨터학과 ]" userId="dd912509-a4bd-4ba4-967b-32b95c4d5286" providerId="ADAL" clId="{311A64F0-5B33-43CC-87FF-040703B72A37}" dt="2022-02-08T01:47:38.759" v="87" actId="164"/>
          <ac:grpSpMkLst>
            <pc:docMk/>
            <pc:sldMk cId="1343394643" sldId="305"/>
            <ac:grpSpMk id="11" creationId="{E9A7DE3B-7D41-4AF0-B75F-0C1C5D8EC4D7}"/>
          </ac:grpSpMkLst>
        </pc:grpChg>
        <pc:grpChg chg="mod">
          <ac:chgData name="오현직[ 대학원석사과정재학 / 컴퓨터학과 ]" userId="dd912509-a4bd-4ba4-967b-32b95c4d5286" providerId="ADAL" clId="{311A64F0-5B33-43CC-87FF-040703B72A37}" dt="2022-02-08T01:46:49.412" v="70"/>
          <ac:grpSpMkLst>
            <pc:docMk/>
            <pc:sldMk cId="1343394643" sldId="305"/>
            <ac:grpSpMk id="12" creationId="{550A8936-0B7A-492A-A8B9-8AE3035CEC30}"/>
          </ac:grpSpMkLst>
        </pc:grpChg>
        <pc:grpChg chg="add mod">
          <ac:chgData name="오현직[ 대학원석사과정재학 / 컴퓨터학과 ]" userId="dd912509-a4bd-4ba4-967b-32b95c4d5286" providerId="ADAL" clId="{311A64F0-5B33-43CC-87FF-040703B72A37}" dt="2022-02-08T01:48:09.910" v="108" actId="1076"/>
          <ac:grpSpMkLst>
            <pc:docMk/>
            <pc:sldMk cId="1343394643" sldId="305"/>
            <ac:grpSpMk id="27" creationId="{4479415E-51CF-44BC-822B-0793697F80F0}"/>
          </ac:grpSpMkLst>
        </pc:grpChg>
        <pc:picChg chg="add del mod">
          <ac:chgData name="오현직[ 대학원석사과정재학 / 컴퓨터학과 ]" userId="dd912509-a4bd-4ba4-967b-32b95c4d5286" providerId="ADAL" clId="{311A64F0-5B33-43CC-87FF-040703B72A37}" dt="2022-02-08T01:47:22.551" v="82" actId="478"/>
          <ac:picMkLst>
            <pc:docMk/>
            <pc:sldMk cId="1343394643" sldId="305"/>
            <ac:picMk id="6" creationId="{E966E570-6681-4BB5-9C0D-DF6612122AF5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1:47:13.364" v="79" actId="1076"/>
          <ac:picMkLst>
            <pc:docMk/>
            <pc:sldMk cId="1343394643" sldId="305"/>
            <ac:picMk id="7" creationId="{89FB370D-B41A-4550-AA00-E2ECB7E985C8}"/>
          </ac:picMkLst>
        </pc:picChg>
        <pc:picChg chg="mod">
          <ac:chgData name="오현직[ 대학원석사과정재학 / 컴퓨터학과 ]" userId="dd912509-a4bd-4ba4-967b-32b95c4d5286" providerId="ADAL" clId="{311A64F0-5B33-43CC-87FF-040703B72A37}" dt="2022-02-08T01:46:49.412" v="70"/>
          <ac:picMkLst>
            <pc:docMk/>
            <pc:sldMk cId="1343394643" sldId="305"/>
            <ac:picMk id="9" creationId="{0CB8DB6B-51A6-4AEB-8EDE-C85FAC5F9E42}"/>
          </ac:picMkLst>
        </pc:picChg>
        <pc:picChg chg="add del mod">
          <ac:chgData name="오현직[ 대학원석사과정재학 / 컴퓨터학과 ]" userId="dd912509-a4bd-4ba4-967b-32b95c4d5286" providerId="ADAL" clId="{311A64F0-5B33-43CC-87FF-040703B72A37}" dt="2022-02-08T01:47:08.299" v="77" actId="478"/>
          <ac:picMkLst>
            <pc:docMk/>
            <pc:sldMk cId="1343394643" sldId="305"/>
            <ac:picMk id="23" creationId="{4E9F1E6D-92E2-4010-A1DE-806F2BFC194C}"/>
          </ac:picMkLst>
        </pc:picChg>
        <pc:cxnChg chg="add del mod">
          <ac:chgData name="오현직[ 대학원석사과정재학 / 컴퓨터학과 ]" userId="dd912509-a4bd-4ba4-967b-32b95c4d5286" providerId="ADAL" clId="{311A64F0-5B33-43CC-87FF-040703B72A37}" dt="2022-02-08T01:47:29.922" v="84" actId="478"/>
          <ac:cxnSpMkLst>
            <pc:docMk/>
            <pc:sldMk cId="1343394643" sldId="305"/>
            <ac:cxnSpMk id="21" creationId="{DB0F227F-CB36-4AB9-B7F0-104FAF081C66}"/>
          </ac:cxnSpMkLst>
        </pc:cxnChg>
      </pc:sldChg>
      <pc:sldChg chg="addSp delSp modSp new mod">
        <pc:chgData name="오현직[ 대학원석사과정재학 / 컴퓨터학과 ]" userId="dd912509-a4bd-4ba4-967b-32b95c4d5286" providerId="ADAL" clId="{311A64F0-5B33-43CC-87FF-040703B72A37}" dt="2022-02-08T02:07:05.021" v="577" actId="1076"/>
        <pc:sldMkLst>
          <pc:docMk/>
          <pc:sldMk cId="1232290007" sldId="306"/>
        </pc:sldMkLst>
        <pc:spChg chg="mod">
          <ac:chgData name="오현직[ 대학원석사과정재학 / 컴퓨터학과 ]" userId="dd912509-a4bd-4ba4-967b-32b95c4d5286" providerId="ADAL" clId="{311A64F0-5B33-43CC-87FF-040703B72A37}" dt="2022-02-08T01:48:34.592" v="147" actId="20577"/>
          <ac:spMkLst>
            <pc:docMk/>
            <pc:sldMk cId="1232290007" sldId="306"/>
            <ac:spMk id="2" creationId="{3E736FDA-A4C9-44FF-B297-53930CEDCCA9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48:42.302" v="163" actId="20577"/>
          <ac:spMkLst>
            <pc:docMk/>
            <pc:sldMk cId="1232290007" sldId="306"/>
            <ac:spMk id="3" creationId="{F2ADA36B-5CD6-4E55-A788-059D9F8605B2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2:01:45.942" v="474" actId="478"/>
          <ac:spMkLst>
            <pc:docMk/>
            <pc:sldMk cId="1232290007" sldId="306"/>
            <ac:spMk id="6" creationId="{7A74BC77-EC94-4C3C-9F43-0343B5C04410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2:01:44.829" v="473" actId="478"/>
          <ac:spMkLst>
            <pc:docMk/>
            <pc:sldMk cId="1232290007" sldId="306"/>
            <ac:spMk id="7" creationId="{3CA9B809-0E4F-4BAA-967B-329787343BE6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2:01:44.072" v="472" actId="478"/>
          <ac:spMkLst>
            <pc:docMk/>
            <pc:sldMk cId="1232290007" sldId="306"/>
            <ac:spMk id="8" creationId="{6C4DD0BB-2E76-4383-9CD1-8DB73898FAE6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2:01:47.461" v="475" actId="478"/>
          <ac:spMkLst>
            <pc:docMk/>
            <pc:sldMk cId="1232290007" sldId="306"/>
            <ac:spMk id="9" creationId="{75A93B71-CBBE-4B5A-AF12-F70416858859}"/>
          </ac:spMkLst>
        </pc:spChg>
        <pc:spChg chg="add del mod">
          <ac:chgData name="오현직[ 대학원석사과정재학 / 컴퓨터학과 ]" userId="dd912509-a4bd-4ba4-967b-32b95c4d5286" providerId="ADAL" clId="{311A64F0-5B33-43CC-87FF-040703B72A37}" dt="2022-02-08T01:51:36.158" v="197" actId="478"/>
          <ac:spMkLst>
            <pc:docMk/>
            <pc:sldMk cId="1232290007" sldId="306"/>
            <ac:spMk id="10" creationId="{D72137CC-361B-41B2-A919-B4926EBF0426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2:07:05.021" v="577" actId="1076"/>
          <ac:spMkLst>
            <pc:docMk/>
            <pc:sldMk cId="1232290007" sldId="306"/>
            <ac:spMk id="17" creationId="{5161B096-7767-42DB-A774-63ADF4254FAA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2:05:13.288" v="550" actId="1076"/>
          <ac:spMkLst>
            <pc:docMk/>
            <pc:sldMk cId="1232290007" sldId="306"/>
            <ac:spMk id="21" creationId="{593CC9AB-0544-4081-8909-A30B044583A3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2:04:37.848" v="505" actId="1076"/>
          <ac:spMkLst>
            <pc:docMk/>
            <pc:sldMk cId="1232290007" sldId="306"/>
            <ac:spMk id="24" creationId="{67C14888-F2A3-40AA-9789-9D102BE8D482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2:05:10.890" v="549" actId="1076"/>
          <ac:spMkLst>
            <pc:docMk/>
            <pc:sldMk cId="1232290007" sldId="306"/>
            <ac:spMk id="25" creationId="{9A31245F-5014-414E-9114-A57006A9352F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2:06:58.098" v="576" actId="1076"/>
          <ac:spMkLst>
            <pc:docMk/>
            <pc:sldMk cId="1232290007" sldId="306"/>
            <ac:spMk id="27" creationId="{C2AF0F89-CD83-4058-AAFB-9CE258CB0E7F}"/>
          </ac:spMkLst>
        </pc:spChg>
        <pc:grpChg chg="add mod">
          <ac:chgData name="오현직[ 대학원석사과정재학 / 컴퓨터학과 ]" userId="dd912509-a4bd-4ba4-967b-32b95c4d5286" providerId="ADAL" clId="{311A64F0-5B33-43CC-87FF-040703B72A37}" dt="2022-02-08T02:07:05.021" v="577" actId="1076"/>
          <ac:grpSpMkLst>
            <pc:docMk/>
            <pc:sldMk cId="1232290007" sldId="306"/>
            <ac:grpSpMk id="18" creationId="{817E1A03-84AC-43A3-A66F-BD2B0B3F050F}"/>
          </ac:grpSpMkLst>
        </pc:grpChg>
        <pc:graphicFrameChg chg="add del mod">
          <ac:chgData name="오현직[ 대학원석사과정재학 / 컴퓨터학과 ]" userId="dd912509-a4bd-4ba4-967b-32b95c4d5286" providerId="ADAL" clId="{311A64F0-5B33-43CC-87FF-040703B72A37}" dt="2022-02-08T02:00:41.094" v="440" actId="478"/>
          <ac:graphicFrameMkLst>
            <pc:docMk/>
            <pc:sldMk cId="1232290007" sldId="306"/>
            <ac:graphicFrameMk id="5" creationId="{7FF6A277-424B-4947-83BE-46E49E134936}"/>
          </ac:graphicFrameMkLst>
        </pc:graphicFrameChg>
        <pc:picChg chg="add mod">
          <ac:chgData name="오현직[ 대학원석사과정재학 / 컴퓨터학과 ]" userId="dd912509-a4bd-4ba4-967b-32b95c4d5286" providerId="ADAL" clId="{311A64F0-5B33-43CC-87FF-040703B72A37}" dt="2022-02-08T02:01:36.899" v="469" actId="164"/>
          <ac:picMkLst>
            <pc:docMk/>
            <pc:sldMk cId="1232290007" sldId="306"/>
            <ac:picMk id="12" creationId="{A18634DE-E8CB-4934-BE48-336C560CC7CC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2:01:36.899" v="469" actId="164"/>
          <ac:picMkLst>
            <pc:docMk/>
            <pc:sldMk cId="1232290007" sldId="306"/>
            <ac:picMk id="14" creationId="{07F52EC5-8398-453B-A783-595F1414FD66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2:01:36.899" v="469" actId="164"/>
          <ac:picMkLst>
            <pc:docMk/>
            <pc:sldMk cId="1232290007" sldId="306"/>
            <ac:picMk id="16" creationId="{7E5E3600-1B20-4865-B659-9DD4FC8081CD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2:04:56.611" v="536" actId="1076"/>
          <ac:picMkLst>
            <pc:docMk/>
            <pc:sldMk cId="1232290007" sldId="306"/>
            <ac:picMk id="20" creationId="{B6E5E3E6-F1D7-485F-AA66-AF5FAD2E5A04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2:04:49.691" v="534" actId="1076"/>
          <ac:picMkLst>
            <pc:docMk/>
            <pc:sldMk cId="1232290007" sldId="306"/>
            <ac:picMk id="23" creationId="{1647F636-F8D6-4883-9398-C22FC01A23E7}"/>
          </ac:picMkLst>
        </pc:picChg>
      </pc:sldChg>
      <pc:sldChg chg="addSp delSp modSp new mod">
        <pc:chgData name="오현직[ 대학원석사과정재학 / 컴퓨터학과 ]" userId="dd912509-a4bd-4ba4-967b-32b95c4d5286" providerId="ADAL" clId="{311A64F0-5B33-43CC-87FF-040703B72A37}" dt="2022-02-08T01:55:10.350" v="205"/>
        <pc:sldMkLst>
          <pc:docMk/>
          <pc:sldMk cId="927600931" sldId="307"/>
        </pc:sldMkLst>
        <pc:spChg chg="mod">
          <ac:chgData name="오현직[ 대학원석사과정재학 / 컴퓨터학과 ]" userId="dd912509-a4bd-4ba4-967b-32b95c4d5286" providerId="ADAL" clId="{311A64F0-5B33-43CC-87FF-040703B72A37}" dt="2022-02-08T01:53:00.713" v="201"/>
          <ac:spMkLst>
            <pc:docMk/>
            <pc:sldMk cId="927600931" sldId="307"/>
            <ac:spMk id="2" creationId="{30C19893-EB7C-46C2-B547-9FAE6EF76719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53:03.633" v="204"/>
          <ac:spMkLst>
            <pc:docMk/>
            <pc:sldMk cId="927600931" sldId="307"/>
            <ac:spMk id="3" creationId="{71EA9987-13A6-46C3-B297-CB18C86D3D8C}"/>
          </ac:spMkLst>
        </pc:spChg>
        <pc:spChg chg="add del">
          <ac:chgData name="오현직[ 대학원석사과정재학 / 컴퓨터학과 ]" userId="dd912509-a4bd-4ba4-967b-32b95c4d5286" providerId="ADAL" clId="{311A64F0-5B33-43CC-87FF-040703B72A37}" dt="2022-02-08T01:53:03.256" v="203" actId="22"/>
          <ac:spMkLst>
            <pc:docMk/>
            <pc:sldMk cId="927600931" sldId="307"/>
            <ac:spMk id="6" creationId="{4A2F17DE-FAD6-4879-ABE2-80FCAC4F3490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5:10.350" v="205"/>
          <ac:spMkLst>
            <pc:docMk/>
            <pc:sldMk cId="927600931" sldId="307"/>
            <ac:spMk id="7" creationId="{EBEC896D-83E5-4A0D-84BB-20A4B48D0CA2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5:10.350" v="205"/>
          <ac:spMkLst>
            <pc:docMk/>
            <pc:sldMk cId="927600931" sldId="307"/>
            <ac:spMk id="8" creationId="{539E631E-4D8A-4932-ACBC-ABF2FE967137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5:10.350" v="205"/>
          <ac:spMkLst>
            <pc:docMk/>
            <pc:sldMk cId="927600931" sldId="307"/>
            <ac:spMk id="12" creationId="{CFD72098-6A5E-48DC-B92E-8DC79B51192C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5:10.350" v="205"/>
          <ac:spMkLst>
            <pc:docMk/>
            <pc:sldMk cId="927600931" sldId="307"/>
            <ac:spMk id="13" creationId="{2980F753-961C-4BB2-9FE8-A2584E893CEF}"/>
          </ac:spMkLst>
        </pc:spChg>
        <pc:grpChg chg="add mod">
          <ac:chgData name="오현직[ 대학원석사과정재학 / 컴퓨터학과 ]" userId="dd912509-a4bd-4ba4-967b-32b95c4d5286" providerId="ADAL" clId="{311A64F0-5B33-43CC-87FF-040703B72A37}" dt="2022-02-08T01:55:10.350" v="205"/>
          <ac:grpSpMkLst>
            <pc:docMk/>
            <pc:sldMk cId="927600931" sldId="307"/>
            <ac:grpSpMk id="9" creationId="{A2EB5E96-4257-4B7C-BD2B-AF6E20F8EE36}"/>
          </ac:grpSpMkLst>
        </pc:grpChg>
        <pc:picChg chg="mod">
          <ac:chgData name="오현직[ 대학원석사과정재학 / 컴퓨터학과 ]" userId="dd912509-a4bd-4ba4-967b-32b95c4d5286" providerId="ADAL" clId="{311A64F0-5B33-43CC-87FF-040703B72A37}" dt="2022-02-08T01:55:10.350" v="205"/>
          <ac:picMkLst>
            <pc:docMk/>
            <pc:sldMk cId="927600931" sldId="307"/>
            <ac:picMk id="10" creationId="{857CB459-813A-414F-8FE0-E8307DFDFB87}"/>
          </ac:picMkLst>
        </pc:picChg>
        <pc:picChg chg="mod">
          <ac:chgData name="오현직[ 대학원석사과정재학 / 컴퓨터학과 ]" userId="dd912509-a4bd-4ba4-967b-32b95c4d5286" providerId="ADAL" clId="{311A64F0-5B33-43CC-87FF-040703B72A37}" dt="2022-02-08T01:55:10.350" v="205"/>
          <ac:picMkLst>
            <pc:docMk/>
            <pc:sldMk cId="927600931" sldId="307"/>
            <ac:picMk id="11" creationId="{D54C6B1C-EEB6-4E4A-9A74-CB8FC21B6836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1:55:10.350" v="205"/>
          <ac:picMkLst>
            <pc:docMk/>
            <pc:sldMk cId="927600931" sldId="307"/>
            <ac:picMk id="14" creationId="{19785613-BB24-432E-A5C7-C4C2375F6DE6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1:55:10.350" v="205"/>
          <ac:picMkLst>
            <pc:docMk/>
            <pc:sldMk cId="927600931" sldId="307"/>
            <ac:picMk id="15" creationId="{3679EE06-32FA-4EFE-80D0-57ACBC7F2731}"/>
          </ac:picMkLst>
        </pc:picChg>
        <pc:picChg chg="add mod">
          <ac:chgData name="오현직[ 대학원석사과정재학 / 컴퓨터학과 ]" userId="dd912509-a4bd-4ba4-967b-32b95c4d5286" providerId="ADAL" clId="{311A64F0-5B33-43CC-87FF-040703B72A37}" dt="2022-02-08T01:55:10.350" v="205"/>
          <ac:picMkLst>
            <pc:docMk/>
            <pc:sldMk cId="927600931" sldId="307"/>
            <ac:picMk id="16" creationId="{28788C26-3BB3-4B1F-A337-102AAD0291D0}"/>
          </ac:picMkLst>
        </pc:picChg>
      </pc:sldChg>
      <pc:sldChg chg="addSp delSp modSp new mod">
        <pc:chgData name="오현직[ 대학원석사과정재학 / 컴퓨터학과 ]" userId="dd912509-a4bd-4ba4-967b-32b95c4d5286" providerId="ADAL" clId="{311A64F0-5B33-43CC-87FF-040703B72A37}" dt="2022-02-08T01:58:57.007" v="413" actId="113"/>
        <pc:sldMkLst>
          <pc:docMk/>
          <pc:sldMk cId="2709692204" sldId="308"/>
        </pc:sldMkLst>
        <pc:spChg chg="mod">
          <ac:chgData name="오현직[ 대학원석사과정재학 / 컴퓨터학과 ]" userId="dd912509-a4bd-4ba4-967b-32b95c4d5286" providerId="ADAL" clId="{311A64F0-5B33-43CC-87FF-040703B72A37}" dt="2022-02-08T01:56:13.090" v="219" actId="20577"/>
          <ac:spMkLst>
            <pc:docMk/>
            <pc:sldMk cId="2709692204" sldId="308"/>
            <ac:spMk id="2" creationId="{3F2AA5E7-E513-41DA-9F20-04B43AB28341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56:05.857" v="217"/>
          <ac:spMkLst>
            <pc:docMk/>
            <pc:sldMk cId="2709692204" sldId="308"/>
            <ac:spMk id="3" creationId="{5C7CC12C-3386-4F0D-8235-D5D842FAC086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6:10.896" v="218"/>
          <ac:spMkLst>
            <pc:docMk/>
            <pc:sldMk cId="2709692204" sldId="308"/>
            <ac:spMk id="6" creationId="{7717DE11-00AA-4393-8AC5-ECD045F05C9E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6:10.896" v="218"/>
          <ac:spMkLst>
            <pc:docMk/>
            <pc:sldMk cId="2709692204" sldId="308"/>
            <ac:spMk id="7" creationId="{25B99454-91F9-4393-B3DA-B91C275F466D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7:52.487" v="359" actId="122"/>
          <ac:spMkLst>
            <pc:docMk/>
            <pc:sldMk cId="2709692204" sldId="308"/>
            <ac:spMk id="9" creationId="{94AA1839-405D-4DB1-98FC-11E98D386926}"/>
          </ac:spMkLst>
        </pc:spChg>
        <pc:spChg chg="add mod">
          <ac:chgData name="오현직[ 대학원석사과정재학 / 컴퓨터학과 ]" userId="dd912509-a4bd-4ba4-967b-32b95c4d5286" providerId="ADAL" clId="{311A64F0-5B33-43CC-87FF-040703B72A37}" dt="2022-02-08T01:57:52.487" v="359" actId="122"/>
          <ac:spMkLst>
            <pc:docMk/>
            <pc:sldMk cId="2709692204" sldId="308"/>
            <ac:spMk id="11" creationId="{6A0F10A9-1CCB-4C11-84E3-25FA0676E4A0}"/>
          </ac:spMkLst>
        </pc:spChg>
        <pc:graphicFrameChg chg="add del mod modGraphic">
          <ac:chgData name="오현직[ 대학원석사과정재학 / 컴퓨터학과 ]" userId="dd912509-a4bd-4ba4-967b-32b95c4d5286" providerId="ADAL" clId="{311A64F0-5B33-43CC-87FF-040703B72A37}" dt="2022-02-08T01:58:57.007" v="413" actId="113"/>
          <ac:graphicFrameMkLst>
            <pc:docMk/>
            <pc:sldMk cId="2709692204" sldId="308"/>
            <ac:graphicFrameMk id="5" creationId="{41E4D7C0-4132-4B7A-ABF1-06BA7109AD3F}"/>
          </ac:graphicFrameMkLst>
        </pc:graphicFrameChg>
        <pc:graphicFrameChg chg="add mod modGraphic">
          <ac:chgData name="오현직[ 대학원석사과정재학 / 컴퓨터학과 ]" userId="dd912509-a4bd-4ba4-967b-32b95c4d5286" providerId="ADAL" clId="{311A64F0-5B33-43CC-87FF-040703B72A37}" dt="2022-02-08T01:58:49.512" v="410" actId="113"/>
          <ac:graphicFrameMkLst>
            <pc:docMk/>
            <pc:sldMk cId="2709692204" sldId="308"/>
            <ac:graphicFrameMk id="8" creationId="{04C4474E-D9D0-4711-ABA5-63C38936F419}"/>
          </ac:graphicFrameMkLst>
        </pc:graphicFrameChg>
        <pc:graphicFrameChg chg="add del mod">
          <ac:chgData name="오현직[ 대학원석사과정재학 / 컴퓨터학과 ]" userId="dd912509-a4bd-4ba4-967b-32b95c4d5286" providerId="ADAL" clId="{311A64F0-5B33-43CC-87FF-040703B72A37}" dt="2022-02-08T01:57:39.881" v="349"/>
          <ac:graphicFrameMkLst>
            <pc:docMk/>
            <pc:sldMk cId="2709692204" sldId="308"/>
            <ac:graphicFrameMk id="10" creationId="{6DB1D122-C42B-494B-AE6B-D142A756DCF4}"/>
          </ac:graphicFrameMkLst>
        </pc:graphicFrameChg>
      </pc:sldChg>
      <pc:sldChg chg="modSp new mod">
        <pc:chgData name="오현직[ 대학원석사과정재학 / 컴퓨터학과 ]" userId="dd912509-a4bd-4ba4-967b-32b95c4d5286" providerId="ADAL" clId="{311A64F0-5B33-43CC-87FF-040703B72A37}" dt="2022-02-08T01:59:26.019" v="429" actId="20577"/>
        <pc:sldMkLst>
          <pc:docMk/>
          <pc:sldMk cId="4007805510" sldId="309"/>
        </pc:sldMkLst>
        <pc:spChg chg="mod">
          <ac:chgData name="오현직[ 대학원석사과정재학 / 컴퓨터학과 ]" userId="dd912509-a4bd-4ba4-967b-32b95c4d5286" providerId="ADAL" clId="{311A64F0-5B33-43CC-87FF-040703B72A37}" dt="2022-02-08T01:59:16.555" v="423" actId="20577"/>
          <ac:spMkLst>
            <pc:docMk/>
            <pc:sldMk cId="4007805510" sldId="309"/>
            <ac:spMk id="2" creationId="{DD8D8470-7D87-429C-A98D-3A84BD4E8194}"/>
          </ac:spMkLst>
        </pc:spChg>
        <pc:spChg chg="mod">
          <ac:chgData name="오현직[ 대학원석사과정재학 / 컴퓨터학과 ]" userId="dd912509-a4bd-4ba4-967b-32b95c4d5286" providerId="ADAL" clId="{311A64F0-5B33-43CC-87FF-040703B72A37}" dt="2022-02-08T01:59:26.019" v="429" actId="20577"/>
          <ac:spMkLst>
            <pc:docMk/>
            <pc:sldMk cId="4007805510" sldId="309"/>
            <ac:spMk id="3" creationId="{BA3435A8-DA19-43E4-89BA-2E13D0BB451E}"/>
          </ac:spMkLst>
        </pc:spChg>
      </pc:sldChg>
      <pc:sldChg chg="new del">
        <pc:chgData name="오현직[ 대학원석사과정재학 / 컴퓨터학과 ]" userId="dd912509-a4bd-4ba4-967b-32b95c4d5286" providerId="ADAL" clId="{311A64F0-5B33-43CC-87FF-040703B72A37}" dt="2022-02-08T02:07:07.373" v="578" actId="47"/>
        <pc:sldMkLst>
          <pc:docMk/>
          <pc:sldMk cId="1643970227" sldId="310"/>
        </pc:sldMkLst>
      </pc:sldChg>
    </pc:docChg>
  </pc:docChgLst>
  <pc:docChgLst>
    <pc:chgData name="오현직[ 대학원석·박사통합과정재학 / 컴퓨터학과 ]" userId="dd912509-a4bd-4ba4-967b-32b95c4d5286" providerId="ADAL" clId="{B112E35A-9C5C-412F-9BF6-CA9E2E0C3F62}"/>
    <pc:docChg chg="undo redo custSel addSld delSld modSld sldOrd">
      <pc:chgData name="오현직[ 대학원석·박사통합과정재학 / 컴퓨터학과 ]" userId="dd912509-a4bd-4ba4-967b-32b95c4d5286" providerId="ADAL" clId="{B112E35A-9C5C-412F-9BF6-CA9E2E0C3F62}" dt="2022-10-13T01:06:58.603" v="2648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B112E35A-9C5C-412F-9BF6-CA9E2E0C3F62}" dt="2022-10-03T03:19:25.481" v="10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B112E35A-9C5C-412F-9BF6-CA9E2E0C3F62}" dt="2022-10-03T03:19:25.481" v="1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B112E35A-9C5C-412F-9BF6-CA9E2E0C3F62}" dt="2022-10-12T16:54:47.737" v="692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6:54:47.737" v="692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B112E35A-9C5C-412F-9BF6-CA9E2E0C3F62}" dt="2022-10-12T16:52:24.810" v="625" actId="47"/>
        <pc:sldMkLst>
          <pc:docMk/>
          <pc:sldMk cId="2062563966" sldId="289"/>
        </pc:sldMkLst>
      </pc:sldChg>
      <pc:sldChg chg="del">
        <pc:chgData name="오현직[ 대학원석·박사통합과정재학 / 컴퓨터학과 ]" userId="dd912509-a4bd-4ba4-967b-32b95c4d5286" providerId="ADAL" clId="{B112E35A-9C5C-412F-9BF6-CA9E2E0C3F62}" dt="2022-10-12T16:52:24.810" v="625" actId="47"/>
        <pc:sldMkLst>
          <pc:docMk/>
          <pc:sldMk cId="1816737957" sldId="290"/>
        </pc:sldMkLst>
      </pc:sldChg>
      <pc:sldChg chg="addSp modSp mod ord">
        <pc:chgData name="오현직[ 대학원석·박사통합과정재학 / 컴퓨터학과 ]" userId="dd912509-a4bd-4ba4-967b-32b95c4d5286" providerId="ADAL" clId="{B112E35A-9C5C-412F-9BF6-CA9E2E0C3F62}" dt="2022-10-12T17:10:15.189" v="1214" actId="1076"/>
        <pc:sldMkLst>
          <pc:docMk/>
          <pc:sldMk cId="2120598216" sldId="292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05:39.122" v="1001" actId="113"/>
          <ac:spMkLst>
            <pc:docMk/>
            <pc:sldMk cId="2120598216" sldId="292"/>
            <ac:spMk id="2" creationId="{901676C7-6A5F-64D7-9D29-4D1552EB3A65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9:30.587" v="1156" actId="1076"/>
          <ac:spMkLst>
            <pc:docMk/>
            <pc:sldMk cId="2120598216" sldId="292"/>
            <ac:spMk id="5" creationId="{72E59946-F532-AD9E-22CF-90A0901FE88C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10:15.189" v="1214" actId="1076"/>
          <ac:spMkLst>
            <pc:docMk/>
            <pc:sldMk cId="2120598216" sldId="292"/>
            <ac:spMk id="7" creationId="{7AAA02EF-4483-1067-2FC2-1086B2606E2E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9:44.153" v="1169" actId="14100"/>
          <ac:spMkLst>
            <pc:docMk/>
            <pc:sldMk cId="2120598216" sldId="292"/>
            <ac:spMk id="14" creationId="{7F40FB89-6011-50DF-EAE0-EAD1F97AEC24}"/>
          </ac:spMkLst>
        </pc:spChg>
        <pc:picChg chg="mod">
          <ac:chgData name="오현직[ 대학원석·박사통합과정재학 / 컴퓨터학과 ]" userId="dd912509-a4bd-4ba4-967b-32b95c4d5286" providerId="ADAL" clId="{B112E35A-9C5C-412F-9BF6-CA9E2E0C3F62}" dt="2022-10-12T17:09:13.251" v="1135" actId="1076"/>
          <ac:picMkLst>
            <pc:docMk/>
            <pc:sldMk cId="2120598216" sldId="292"/>
            <ac:picMk id="8" creationId="{B204A980-7F65-7FF4-C81A-EE03E3CD1D6E}"/>
          </ac:picMkLst>
        </pc:picChg>
        <pc:picChg chg="mod">
          <ac:chgData name="오현직[ 대학원석·박사통합과정재학 / 컴퓨터학과 ]" userId="dd912509-a4bd-4ba4-967b-32b95c4d5286" providerId="ADAL" clId="{B112E35A-9C5C-412F-9BF6-CA9E2E0C3F62}" dt="2022-10-12T17:09:04.087" v="1132" actId="1076"/>
          <ac:picMkLst>
            <pc:docMk/>
            <pc:sldMk cId="2120598216" sldId="292"/>
            <ac:picMk id="10" creationId="{A38C692D-E3D5-E38F-3045-05B20770FB4B}"/>
          </ac:picMkLst>
        </pc:picChg>
        <pc:picChg chg="mod">
          <ac:chgData name="오현직[ 대학원석·박사통합과정재학 / 컴퓨터학과 ]" userId="dd912509-a4bd-4ba4-967b-32b95c4d5286" providerId="ADAL" clId="{B112E35A-9C5C-412F-9BF6-CA9E2E0C3F62}" dt="2022-10-12T17:09:07.695" v="1133" actId="1076"/>
          <ac:picMkLst>
            <pc:docMk/>
            <pc:sldMk cId="2120598216" sldId="292"/>
            <ac:picMk id="18" creationId="{0E0E64F4-9507-D656-8D82-321D6A94F3D1}"/>
          </ac:picMkLst>
        </pc:picChg>
      </pc:sldChg>
      <pc:sldChg chg="addSp delSp modSp add del mod ord">
        <pc:chgData name="오현직[ 대학원석·박사통합과정재학 / 컴퓨터학과 ]" userId="dd912509-a4bd-4ba4-967b-32b95c4d5286" providerId="ADAL" clId="{B112E35A-9C5C-412F-9BF6-CA9E2E0C3F62}" dt="2022-10-12T17:10:58.179" v="1257" actId="1076"/>
        <pc:sldMkLst>
          <pc:docMk/>
          <pc:sldMk cId="3912618943" sldId="293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05:36.708" v="1000" actId="113"/>
          <ac:spMkLst>
            <pc:docMk/>
            <pc:sldMk cId="3912618943" sldId="293"/>
            <ac:spMk id="2" creationId="{56F193D5-F721-2E19-A46D-9CBED8039634}"/>
          </ac:spMkLst>
        </pc:spChg>
        <pc:spChg chg="add del">
          <ac:chgData name="오현직[ 대학원석·박사통합과정재학 / 컴퓨터학과 ]" userId="dd912509-a4bd-4ba4-967b-32b95c4d5286" providerId="ADAL" clId="{B112E35A-9C5C-412F-9BF6-CA9E2E0C3F62}" dt="2022-10-12T17:04:32.641" v="982" actId="478"/>
          <ac:spMkLst>
            <pc:docMk/>
            <pc:sldMk cId="3912618943" sldId="293"/>
            <ac:spMk id="8" creationId="{0551D8CE-1C83-49A6-249B-E2A42A86C069}"/>
          </ac:spMkLst>
        </pc:spChg>
        <pc:spChg chg="add del">
          <ac:chgData name="오현직[ 대학원석·박사통합과정재학 / 컴퓨터학과 ]" userId="dd912509-a4bd-4ba4-967b-32b95c4d5286" providerId="ADAL" clId="{B112E35A-9C5C-412F-9BF6-CA9E2E0C3F62}" dt="2022-10-12T17:04:32.641" v="982" actId="478"/>
          <ac:spMkLst>
            <pc:docMk/>
            <pc:sldMk cId="3912618943" sldId="293"/>
            <ac:spMk id="9" creationId="{0F6F43C6-8236-DFD1-D88C-F14F1E3905C1}"/>
          </ac:spMkLst>
        </pc:spChg>
        <pc:spChg chg="add del">
          <ac:chgData name="오현직[ 대학원석·박사통합과정재학 / 컴퓨터학과 ]" userId="dd912509-a4bd-4ba4-967b-32b95c4d5286" providerId="ADAL" clId="{B112E35A-9C5C-412F-9BF6-CA9E2E0C3F62}" dt="2022-10-12T17:04:32.641" v="982" actId="478"/>
          <ac:spMkLst>
            <pc:docMk/>
            <pc:sldMk cId="3912618943" sldId="293"/>
            <ac:spMk id="10" creationId="{DD94C6A2-44F0-6CDE-473B-00E9D3E5D40A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4:22.305" v="977"/>
          <ac:spMkLst>
            <pc:docMk/>
            <pc:sldMk cId="3912618943" sldId="293"/>
            <ac:spMk id="15" creationId="{691B0327-020E-8278-8F9B-35CB022C714C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4:22.305" v="977"/>
          <ac:spMkLst>
            <pc:docMk/>
            <pc:sldMk cId="3912618943" sldId="293"/>
            <ac:spMk id="16" creationId="{4EA28073-BE38-1097-D093-13004B967A7F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4:22.305" v="977"/>
          <ac:spMkLst>
            <pc:docMk/>
            <pc:sldMk cId="3912618943" sldId="293"/>
            <ac:spMk id="17" creationId="{F55164C2-D6D4-1773-A671-C4E52DB5100E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10:58.179" v="1257" actId="1076"/>
          <ac:spMkLst>
            <pc:docMk/>
            <pc:sldMk cId="3912618943" sldId="293"/>
            <ac:spMk id="18" creationId="{217DC56C-F24A-08AB-5C16-AB0E5911121C}"/>
          </ac:spMkLst>
        </pc:spChg>
        <pc:grpChg chg="add del mod">
          <ac:chgData name="오현직[ 대학원석·박사통합과정재학 / 컴퓨터학과 ]" userId="dd912509-a4bd-4ba4-967b-32b95c4d5286" providerId="ADAL" clId="{B112E35A-9C5C-412F-9BF6-CA9E2E0C3F62}" dt="2022-10-12T17:04:30.308" v="980"/>
          <ac:grpSpMkLst>
            <pc:docMk/>
            <pc:sldMk cId="3912618943" sldId="293"/>
            <ac:grpSpMk id="11" creationId="{F7DCD51F-872A-B0AA-2327-4EADD12B26D8}"/>
          </ac:grpSpMkLst>
        </pc:grpChg>
        <pc:graphicFrameChg chg="add del">
          <ac:chgData name="오현직[ 대학원석·박사통합과정재학 / 컴퓨터학과 ]" userId="dd912509-a4bd-4ba4-967b-32b95c4d5286" providerId="ADAL" clId="{B112E35A-9C5C-412F-9BF6-CA9E2E0C3F62}" dt="2022-10-12T17:04:32.641" v="982" actId="478"/>
          <ac:graphicFrameMkLst>
            <pc:docMk/>
            <pc:sldMk cId="3912618943" sldId="293"/>
            <ac:graphicFrameMk id="7" creationId="{88BEBF49-FBF5-548E-2C54-AF13A216DB12}"/>
          </ac:graphicFrameMkLst>
        </pc:graphicFrameChg>
        <pc:picChg chg="mod">
          <ac:chgData name="오현직[ 대학원석·박사통합과정재학 / 컴퓨터학과 ]" userId="dd912509-a4bd-4ba4-967b-32b95c4d5286" providerId="ADAL" clId="{B112E35A-9C5C-412F-9BF6-CA9E2E0C3F62}" dt="2022-10-12T17:04:22.305" v="977"/>
          <ac:picMkLst>
            <pc:docMk/>
            <pc:sldMk cId="3912618943" sldId="293"/>
            <ac:picMk id="12" creationId="{1476090E-AC53-0D39-03A7-2082262FF83D}"/>
          </ac:picMkLst>
        </pc:picChg>
        <pc:picChg chg="mod">
          <ac:chgData name="오현직[ 대학원석·박사통합과정재학 / 컴퓨터학과 ]" userId="dd912509-a4bd-4ba4-967b-32b95c4d5286" providerId="ADAL" clId="{B112E35A-9C5C-412F-9BF6-CA9E2E0C3F62}" dt="2022-10-12T17:04:22.305" v="977"/>
          <ac:picMkLst>
            <pc:docMk/>
            <pc:sldMk cId="3912618943" sldId="293"/>
            <ac:picMk id="13" creationId="{070BCC0A-7D6C-932D-C564-69E8DC7F7C27}"/>
          </ac:picMkLst>
        </pc:picChg>
        <pc:picChg chg="mod">
          <ac:chgData name="오현직[ 대학원석·박사통합과정재학 / 컴퓨터학과 ]" userId="dd912509-a4bd-4ba4-967b-32b95c4d5286" providerId="ADAL" clId="{B112E35A-9C5C-412F-9BF6-CA9E2E0C3F62}" dt="2022-10-12T17:04:22.305" v="977"/>
          <ac:picMkLst>
            <pc:docMk/>
            <pc:sldMk cId="3912618943" sldId="293"/>
            <ac:picMk id="14" creationId="{F844D4EC-5402-81F4-CCE6-C428ABAADB68}"/>
          </ac:picMkLst>
        </pc:picChg>
      </pc:sldChg>
      <pc:sldChg chg="del">
        <pc:chgData name="오현직[ 대학원석·박사통합과정재학 / 컴퓨터학과 ]" userId="dd912509-a4bd-4ba4-967b-32b95c4d5286" providerId="ADAL" clId="{B112E35A-9C5C-412F-9BF6-CA9E2E0C3F62}" dt="2022-10-12T16:52:24.810" v="625" actId="47"/>
        <pc:sldMkLst>
          <pc:docMk/>
          <pc:sldMk cId="187082141" sldId="294"/>
        </pc:sldMkLst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08:05.131" v="1131" actId="20577"/>
        <pc:sldMkLst>
          <pc:docMk/>
          <pc:sldMk cId="1750848460" sldId="295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6:45:04.615" v="322" actId="20577"/>
          <ac:spMkLst>
            <pc:docMk/>
            <pc:sldMk cId="1750848460" sldId="295"/>
            <ac:spMk id="2" creationId="{BA77A868-2AE7-5CB0-8536-3BCAC7A86EEF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6:57:41.808" v="743" actId="20577"/>
          <ac:spMkLst>
            <pc:docMk/>
            <pc:sldMk cId="1750848460" sldId="295"/>
            <ac:spMk id="3" creationId="{3B8676F9-62C4-A18A-D2F8-EAF094256965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1:10.913" v="900" actId="403"/>
          <ac:spMkLst>
            <pc:docMk/>
            <pc:sldMk cId="1750848460" sldId="295"/>
            <ac:spMk id="5" creationId="{E5BD25E6-5CA9-892F-30FF-D9AF443C821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8:05.131" v="1131" actId="20577"/>
          <ac:spMkLst>
            <pc:docMk/>
            <pc:sldMk cId="1750848460" sldId="295"/>
            <ac:spMk id="7" creationId="{1C0D75C8-7A42-0DBB-8B33-91BABB192852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1:10.913" v="900" actId="403"/>
          <ac:spMkLst>
            <pc:docMk/>
            <pc:sldMk cId="1750848460" sldId="295"/>
            <ac:spMk id="8" creationId="{20D70D75-6239-147C-4E6F-BB3CF43C045C}"/>
          </ac:spMkLst>
        </pc:spChg>
        <pc:grpChg chg="add mod">
          <ac:chgData name="오현직[ 대학원석·박사통합과정재학 / 컴퓨터학과 ]" userId="dd912509-a4bd-4ba4-967b-32b95c4d5286" providerId="ADAL" clId="{B112E35A-9C5C-412F-9BF6-CA9E2E0C3F62}" dt="2022-10-12T17:01:14.384" v="901" actId="1076"/>
          <ac:grpSpMkLst>
            <pc:docMk/>
            <pc:sldMk cId="1750848460" sldId="295"/>
            <ac:grpSpMk id="9" creationId="{9F52FEB7-A870-E819-C65D-6E27CF04E39F}"/>
          </ac:grpSpMkLst>
        </pc:grpChg>
        <pc:picChg chg="add mod modCrop">
          <ac:chgData name="오현직[ 대학원석·박사통합과정재학 / 컴퓨터학과 ]" userId="dd912509-a4bd-4ba4-967b-32b95c4d5286" providerId="ADAL" clId="{B112E35A-9C5C-412F-9BF6-CA9E2E0C3F62}" dt="2022-10-12T17:00:53.515" v="885" actId="164"/>
          <ac:picMkLst>
            <pc:docMk/>
            <pc:sldMk cId="1750848460" sldId="295"/>
            <ac:picMk id="6" creationId="{DE92F497-F8A9-320B-0620-0A4062E3018D}"/>
          </ac:picMkLst>
        </pc:picChg>
        <pc:picChg chg="add del mod">
          <ac:chgData name="오현직[ 대학원석·박사통합과정재학 / 컴퓨터학과 ]" userId="dd912509-a4bd-4ba4-967b-32b95c4d5286" providerId="ADAL" clId="{B112E35A-9C5C-412F-9BF6-CA9E2E0C3F62}" dt="2022-10-12T17:01:07.112" v="897" actId="21"/>
          <ac:picMkLst>
            <pc:docMk/>
            <pc:sldMk cId="1750848460" sldId="295"/>
            <ac:picMk id="10" creationId="{737026CF-2FAC-CAA2-2452-49E53485234C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12:23.378" v="1357" actId="1076"/>
        <pc:sldMkLst>
          <pc:docMk/>
          <pc:sldMk cId="840012830" sldId="296"/>
        </pc:sldMkLst>
        <pc:spChg chg="mod">
          <ac:chgData name="오현직[ 대학원석·박사통합과정재학 / 컴퓨터학과 ]" userId="dd912509-a4bd-4ba4-967b-32b95c4d5286" providerId="ADAL" clId="{B112E35A-9C5C-412F-9BF6-CA9E2E0C3F62}" dt="2022-10-05T07:24:26.135" v="63" actId="20577"/>
          <ac:spMkLst>
            <pc:docMk/>
            <pc:sldMk cId="840012830" sldId="296"/>
            <ac:spMk id="2" creationId="{0F973035-7E20-F10D-D14F-DA9F022E31E3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4:54.127" v="986" actId="14100"/>
          <ac:spMkLst>
            <pc:docMk/>
            <pc:sldMk cId="840012830" sldId="296"/>
            <ac:spMk id="3" creationId="{1720CB62-516F-7805-2D9E-CD621C76AC75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4:57.022" v="989" actId="404"/>
          <ac:spMkLst>
            <pc:docMk/>
            <pc:sldMk cId="840012830" sldId="296"/>
            <ac:spMk id="9" creationId="{C9C5B9F2-C1E8-CD8B-C7BE-22BCF6E0FD7D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4:57.022" v="989" actId="404"/>
          <ac:spMkLst>
            <pc:docMk/>
            <pc:sldMk cId="840012830" sldId="296"/>
            <ac:spMk id="10" creationId="{2BB8463D-E4FA-F432-7764-AA173ECEED5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4:57.022" v="989" actId="404"/>
          <ac:spMkLst>
            <pc:docMk/>
            <pc:sldMk cId="840012830" sldId="296"/>
            <ac:spMk id="11" creationId="{E3100620-43D4-E7CB-291C-DC2B353C92F1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4:49.176" v="983"/>
          <ac:spMkLst>
            <pc:docMk/>
            <pc:sldMk cId="840012830" sldId="296"/>
            <ac:spMk id="13" creationId="{5B305C7F-D993-701D-18A8-4CD4A27B117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5:43.592" v="1002" actId="20577"/>
          <ac:spMkLst>
            <pc:docMk/>
            <pc:sldMk cId="840012830" sldId="296"/>
            <ac:spMk id="14" creationId="{C7F015F2-D52D-F548-3A95-14B5862E3BA1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5:26.576" v="998"/>
          <ac:spMkLst>
            <pc:docMk/>
            <pc:sldMk cId="840012830" sldId="296"/>
            <ac:spMk id="15" creationId="{DFBBE55B-C9FE-5C70-D7F4-1D9AFBDEF089}"/>
          </ac:spMkLst>
        </pc:spChg>
        <pc:grpChg chg="add del mod">
          <ac:chgData name="오현직[ 대학원석·박사통합과정재학 / 컴퓨터학과 ]" userId="dd912509-a4bd-4ba4-967b-32b95c4d5286" providerId="ADAL" clId="{B112E35A-9C5C-412F-9BF6-CA9E2E0C3F62}" dt="2022-10-12T17:12:23.378" v="1357" actId="1076"/>
          <ac:grpSpMkLst>
            <pc:docMk/>
            <pc:sldMk cId="840012830" sldId="296"/>
            <ac:grpSpMk id="12" creationId="{B9AB4B87-04D9-9905-6503-40A7F33D5C00}"/>
          </ac:grpSpMkLst>
        </pc:grpChg>
        <pc:graphicFrameChg chg="add mod modGraphic">
          <ac:chgData name="오현직[ 대학원석·박사통합과정재학 / 컴퓨터학과 ]" userId="dd912509-a4bd-4ba4-967b-32b95c4d5286" providerId="ADAL" clId="{B112E35A-9C5C-412F-9BF6-CA9E2E0C3F62}" dt="2022-10-12T17:12:18.103" v="1356" actId="20577"/>
          <ac:graphicFrameMkLst>
            <pc:docMk/>
            <pc:sldMk cId="840012830" sldId="296"/>
            <ac:graphicFrameMk id="5" creationId="{3FB5C6A4-49FF-EEE3-FBAA-974D523F7623}"/>
          </ac:graphicFrameMkLst>
        </pc:graphicFrameChg>
        <pc:picChg chg="add mod modCrop">
          <ac:chgData name="오현직[ 대학원석·박사통합과정재학 / 컴퓨터학과 ]" userId="dd912509-a4bd-4ba4-967b-32b95c4d5286" providerId="ADAL" clId="{B112E35A-9C5C-412F-9BF6-CA9E2E0C3F62}" dt="2022-10-05T05:58:42.234" v="59" actId="164"/>
          <ac:picMkLst>
            <pc:docMk/>
            <pc:sldMk cId="840012830" sldId="296"/>
            <ac:picMk id="6" creationId="{340BEC92-77A5-E231-D359-19D3B41EEB3E}"/>
          </ac:picMkLst>
        </pc:picChg>
        <pc:picChg chg="add mod modCrop">
          <ac:chgData name="오현직[ 대학원석·박사통합과정재학 / 컴퓨터학과 ]" userId="dd912509-a4bd-4ba4-967b-32b95c4d5286" providerId="ADAL" clId="{B112E35A-9C5C-412F-9BF6-CA9E2E0C3F62}" dt="2022-10-05T05:58:42.234" v="59" actId="164"/>
          <ac:picMkLst>
            <pc:docMk/>
            <pc:sldMk cId="840012830" sldId="296"/>
            <ac:picMk id="7" creationId="{53C22665-22AA-BFEB-8039-26B6B4EFA49A}"/>
          </ac:picMkLst>
        </pc:picChg>
        <pc:picChg chg="add mod modCrop">
          <ac:chgData name="오현직[ 대학원석·박사통합과정재학 / 컴퓨터학과 ]" userId="dd912509-a4bd-4ba4-967b-32b95c4d5286" providerId="ADAL" clId="{B112E35A-9C5C-412F-9BF6-CA9E2E0C3F62}" dt="2022-10-05T05:58:42.234" v="59" actId="164"/>
          <ac:picMkLst>
            <pc:docMk/>
            <pc:sldMk cId="840012830" sldId="296"/>
            <ac:picMk id="8" creationId="{A8B36758-D580-8218-C520-DDE20E8FEBB3}"/>
          </ac:picMkLst>
        </pc:picChg>
      </pc:sldChg>
      <pc:sldChg chg="addSp delSp modSp new del mod">
        <pc:chgData name="오현직[ 대학원석·박사통합과정재학 / 컴퓨터학과 ]" userId="dd912509-a4bd-4ba4-967b-32b95c4d5286" providerId="ADAL" clId="{B112E35A-9C5C-412F-9BF6-CA9E2E0C3F62}" dt="2022-10-12T16:54:12.221" v="627" actId="47"/>
        <pc:sldMkLst>
          <pc:docMk/>
          <pc:sldMk cId="192456042" sldId="297"/>
        </pc:sldMkLst>
        <pc:spChg chg="mod">
          <ac:chgData name="오현직[ 대학원석·박사통합과정재학 / 컴퓨터학과 ]" userId="dd912509-a4bd-4ba4-967b-32b95c4d5286" providerId="ADAL" clId="{B112E35A-9C5C-412F-9BF6-CA9E2E0C3F62}" dt="2022-10-06T15:38:46.088" v="191" actId="20577"/>
          <ac:spMkLst>
            <pc:docMk/>
            <pc:sldMk cId="192456042" sldId="297"/>
            <ac:spMk id="2" creationId="{57C3EDEC-3FB7-EA10-94E6-2952D9706ED7}"/>
          </ac:spMkLst>
        </pc:spChg>
        <pc:picChg chg="add del mod">
          <ac:chgData name="오현직[ 대학원석·박사통합과정재학 / 컴퓨터학과 ]" userId="dd912509-a4bd-4ba4-967b-32b95c4d5286" providerId="ADAL" clId="{B112E35A-9C5C-412F-9BF6-CA9E2E0C3F62}" dt="2022-10-06T15:35:37.777" v="159" actId="478"/>
          <ac:picMkLst>
            <pc:docMk/>
            <pc:sldMk cId="192456042" sldId="297"/>
            <ac:picMk id="6" creationId="{04AAEF0D-1ACF-204B-B15C-2847858CED7A}"/>
          </ac:picMkLst>
        </pc:picChg>
        <pc:picChg chg="add del mod">
          <ac:chgData name="오현직[ 대학원석·박사통합과정재학 / 컴퓨터학과 ]" userId="dd912509-a4bd-4ba4-967b-32b95c4d5286" providerId="ADAL" clId="{B112E35A-9C5C-412F-9BF6-CA9E2E0C3F62}" dt="2022-10-06T15:35:37.777" v="159" actId="478"/>
          <ac:picMkLst>
            <pc:docMk/>
            <pc:sldMk cId="192456042" sldId="297"/>
            <ac:picMk id="8" creationId="{20EF6EC2-971D-91FC-CADD-57B75F1E6C28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06T15:35:41.256" v="162" actId="1076"/>
          <ac:picMkLst>
            <pc:docMk/>
            <pc:sldMk cId="192456042" sldId="297"/>
            <ac:picMk id="10" creationId="{71B67383-5BA3-E0C6-CB39-FBBC87A01BD1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06T15:38:05.150" v="165" actId="1076"/>
          <ac:picMkLst>
            <pc:docMk/>
            <pc:sldMk cId="192456042" sldId="297"/>
            <ac:picMk id="12" creationId="{ACEC6541-CB06-CEFE-EE69-3172A2459CB5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59:44.503" v="2183" actId="20577"/>
        <pc:sldMkLst>
          <pc:docMk/>
          <pc:sldMk cId="3710538244" sldId="297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16:12.297" v="1368" actId="20577"/>
          <ac:spMkLst>
            <pc:docMk/>
            <pc:sldMk cId="3710538244" sldId="297"/>
            <ac:spMk id="2" creationId="{404C2992-15AC-1C1F-09CC-60A4422ADBB9}"/>
          </ac:spMkLst>
        </pc:spChg>
        <pc:spChg chg="del mod">
          <ac:chgData name="오현직[ 대학원석·박사통합과정재학 / 컴퓨터학과 ]" userId="dd912509-a4bd-4ba4-967b-32b95c4d5286" providerId="ADAL" clId="{B112E35A-9C5C-412F-9BF6-CA9E2E0C3F62}" dt="2022-10-12T17:56:01.419" v="2084" actId="478"/>
          <ac:spMkLst>
            <pc:docMk/>
            <pc:sldMk cId="3710538244" sldId="297"/>
            <ac:spMk id="3" creationId="{076DC882-A583-361D-E417-759F618BED9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9:37.953" v="2178" actId="164"/>
          <ac:spMkLst>
            <pc:docMk/>
            <pc:sldMk cId="3710538244" sldId="297"/>
            <ac:spMk id="7" creationId="{AB385899-ECF8-F497-ABF6-B8BD3C15D2B6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9:37.953" v="2178" actId="164"/>
          <ac:spMkLst>
            <pc:docMk/>
            <pc:sldMk cId="3710538244" sldId="297"/>
            <ac:spMk id="8" creationId="{976BC003-B8A8-944B-EF96-C4B8210483F6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5:19.277" v="2072"/>
          <ac:spMkLst>
            <pc:docMk/>
            <pc:sldMk cId="3710538244" sldId="297"/>
            <ac:spMk id="9" creationId="{90BE8243-5121-4E68-45E9-282D4BF883B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6:20.771" v="2119" actId="113"/>
          <ac:spMkLst>
            <pc:docMk/>
            <pc:sldMk cId="3710538244" sldId="297"/>
            <ac:spMk id="10" creationId="{5131D8C4-A590-3311-0087-863FA6CF4A1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9:44.503" v="2183" actId="20577"/>
          <ac:spMkLst>
            <pc:docMk/>
            <pc:sldMk cId="3710538244" sldId="297"/>
            <ac:spMk id="12" creationId="{8360E5A2-73AD-4A28-B9C7-18B1F0B9C97C}"/>
          </ac:spMkLst>
        </pc:spChg>
        <pc:grpChg chg="add mod">
          <ac:chgData name="오현직[ 대학원석·박사통합과정재학 / 컴퓨터학과 ]" userId="dd912509-a4bd-4ba4-967b-32b95c4d5286" providerId="ADAL" clId="{B112E35A-9C5C-412F-9BF6-CA9E2E0C3F62}" dt="2022-10-12T17:59:42.118" v="2179" actId="1076"/>
          <ac:grpSpMkLst>
            <pc:docMk/>
            <pc:sldMk cId="3710538244" sldId="297"/>
            <ac:grpSpMk id="13" creationId="{F4710253-51F4-42B8-0785-389E08F46031}"/>
          </ac:grpSpMkLst>
        </pc:grpChg>
        <pc:picChg chg="add mod modCrop">
          <ac:chgData name="오현직[ 대학원석·박사통합과정재학 / 컴퓨터학과 ]" userId="dd912509-a4bd-4ba4-967b-32b95c4d5286" providerId="ADAL" clId="{B112E35A-9C5C-412F-9BF6-CA9E2E0C3F62}" dt="2022-10-12T17:59:37.953" v="2178" actId="164"/>
          <ac:picMkLst>
            <pc:docMk/>
            <pc:sldMk cId="3710538244" sldId="297"/>
            <ac:picMk id="6" creationId="{50224313-850A-7F0C-1A27-4FDC5853AB84}"/>
          </ac:picMkLst>
        </pc:picChg>
        <pc:picChg chg="add mod modCrop">
          <ac:chgData name="오현직[ 대학원석·박사통합과정재학 / 컴퓨터학과 ]" userId="dd912509-a4bd-4ba4-967b-32b95c4d5286" providerId="ADAL" clId="{B112E35A-9C5C-412F-9BF6-CA9E2E0C3F62}" dt="2022-10-12T17:59:37.953" v="2178" actId="164"/>
          <ac:picMkLst>
            <pc:docMk/>
            <pc:sldMk cId="3710538244" sldId="297"/>
            <ac:picMk id="11" creationId="{C724E0AA-F86C-B2B8-2562-830981FEA0DE}"/>
          </ac:picMkLst>
        </pc:picChg>
      </pc:sldChg>
      <pc:sldChg chg="addSp delSp modSp new del mod">
        <pc:chgData name="오현직[ 대학원석·박사통합과정재학 / 컴퓨터학과 ]" userId="dd912509-a4bd-4ba4-967b-32b95c4d5286" providerId="ADAL" clId="{B112E35A-9C5C-412F-9BF6-CA9E2E0C3F62}" dt="2022-10-12T16:54:12.221" v="627" actId="47"/>
        <pc:sldMkLst>
          <pc:docMk/>
          <pc:sldMk cId="890146628" sldId="298"/>
        </pc:sldMkLst>
        <pc:spChg chg="mod">
          <ac:chgData name="오현직[ 대학원석·박사통합과정재학 / 컴퓨터학과 ]" userId="dd912509-a4bd-4ba4-967b-32b95c4d5286" providerId="ADAL" clId="{B112E35A-9C5C-412F-9BF6-CA9E2E0C3F62}" dt="2022-10-06T15:38:56.312" v="198" actId="20577"/>
          <ac:spMkLst>
            <pc:docMk/>
            <pc:sldMk cId="890146628" sldId="298"/>
            <ac:spMk id="2" creationId="{A81CCEDF-8B03-D9F7-A6AB-25700BA1625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06T15:42:40.749" v="210" actId="1076"/>
          <ac:spMkLst>
            <pc:docMk/>
            <pc:sldMk cId="890146628" sldId="298"/>
            <ac:spMk id="11" creationId="{A9858BF4-84F1-6199-3D24-574DE5FEBF73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06T15:42:46.480" v="220" actId="1076"/>
          <ac:spMkLst>
            <pc:docMk/>
            <pc:sldMk cId="890146628" sldId="298"/>
            <ac:spMk id="12" creationId="{BA9CEFCF-EE8A-9CA9-E13D-1C10C80C9A08}"/>
          </ac:spMkLst>
        </pc:spChg>
        <pc:picChg chg="add del mod">
          <ac:chgData name="오현직[ 대학원석·박사통합과정재학 / 컴퓨터학과 ]" userId="dd912509-a4bd-4ba4-967b-32b95c4d5286" providerId="ADAL" clId="{B112E35A-9C5C-412F-9BF6-CA9E2E0C3F62}" dt="2022-10-06T15:42:04.060" v="199" actId="1076"/>
          <ac:picMkLst>
            <pc:docMk/>
            <pc:sldMk cId="890146628" sldId="298"/>
            <ac:picMk id="6" creationId="{4AC26D2C-653E-EF49-8177-3CAA5A4F87D0}"/>
          </ac:picMkLst>
        </pc:picChg>
        <pc:picChg chg="add del mod">
          <ac:chgData name="오현직[ 대학원석·박사통합과정재학 / 컴퓨터학과 ]" userId="dd912509-a4bd-4ba4-967b-32b95c4d5286" providerId="ADAL" clId="{B112E35A-9C5C-412F-9BF6-CA9E2E0C3F62}" dt="2022-10-06T15:42:04.060" v="199" actId="1076"/>
          <ac:picMkLst>
            <pc:docMk/>
            <pc:sldMk cId="890146628" sldId="298"/>
            <ac:picMk id="8" creationId="{D799CAF5-FACF-0148-B61A-AD5B2E9E7BE2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06T15:42:09.863" v="203" actId="1076"/>
          <ac:picMkLst>
            <pc:docMk/>
            <pc:sldMk cId="890146628" sldId="298"/>
            <ac:picMk id="10" creationId="{0F004631-0F3D-DDFC-3670-6E3126668639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B112E35A-9C5C-412F-9BF6-CA9E2E0C3F62}" dt="2022-10-12T17:03:37.190" v="962" actId="1076"/>
        <pc:sldMkLst>
          <pc:docMk/>
          <pc:sldMk cId="3239688039" sldId="298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6:57:54.591" v="745"/>
          <ac:spMkLst>
            <pc:docMk/>
            <pc:sldMk cId="3239688039" sldId="298"/>
            <ac:spMk id="2" creationId="{8AED89B7-5F1F-A53F-F08E-A03C4F434E83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03:21.117" v="959" actId="1076"/>
          <ac:spMkLst>
            <pc:docMk/>
            <pc:sldMk cId="3239688039" sldId="298"/>
            <ac:spMk id="3" creationId="{6B7DE5D5-4CD5-CD20-5FCF-7568A07BAB9B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spMkLst>
            <pc:docMk/>
            <pc:sldMk cId="3239688039" sldId="298"/>
            <ac:spMk id="6" creationId="{9DDEE5C9-4D5C-E4C0-9B3B-14607D578C0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spMkLst>
            <pc:docMk/>
            <pc:sldMk cId="3239688039" sldId="298"/>
            <ac:spMk id="7" creationId="{858DD60C-0129-2183-E5E5-BDD8CF11C4FB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spMkLst>
            <pc:docMk/>
            <pc:sldMk cId="3239688039" sldId="298"/>
            <ac:spMk id="8" creationId="{563B8660-7138-728D-5A73-71568C00D6C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spMkLst>
            <pc:docMk/>
            <pc:sldMk cId="3239688039" sldId="298"/>
            <ac:spMk id="9" creationId="{D09B76C7-101C-4415-E1EC-0F89D137DABD}"/>
          </ac:spMkLst>
        </pc:spChg>
        <pc:grpChg chg="add mod">
          <ac:chgData name="오현직[ 대학원석·박사통합과정재학 / 컴퓨터학과 ]" userId="dd912509-a4bd-4ba4-967b-32b95c4d5286" providerId="ADAL" clId="{B112E35A-9C5C-412F-9BF6-CA9E2E0C3F62}" dt="2022-10-12T17:03:37.190" v="962" actId="1076"/>
          <ac:grpSpMkLst>
            <pc:docMk/>
            <pc:sldMk cId="3239688039" sldId="298"/>
            <ac:grpSpMk id="12" creationId="{727770B0-7899-AF1B-BC31-D91B31DCD5E1}"/>
          </ac:grpSpMkLst>
        </pc:grpChg>
        <pc:pic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picMkLst>
            <pc:docMk/>
            <pc:sldMk cId="3239688039" sldId="298"/>
            <ac:picMk id="5" creationId="{EF9FE09D-FBB1-9F6D-94E5-038583F2E00C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12T17:03:32.446" v="961" actId="164"/>
          <ac:picMkLst>
            <pc:docMk/>
            <pc:sldMk cId="3239688039" sldId="298"/>
            <ac:picMk id="11" creationId="{69C688A9-7535-8B99-A4BC-2E861FD3035A}"/>
          </ac:picMkLst>
        </pc:picChg>
      </pc:sldChg>
      <pc:sldChg chg="addSp delSp modSp new del mod">
        <pc:chgData name="오현직[ 대학원석·박사통합과정재학 / 컴퓨터학과 ]" userId="dd912509-a4bd-4ba4-967b-32b95c4d5286" providerId="ADAL" clId="{B112E35A-9C5C-412F-9BF6-CA9E2E0C3F62}" dt="2022-10-12T17:00:41.005" v="881" actId="47"/>
        <pc:sldMkLst>
          <pc:docMk/>
          <pc:sldMk cId="2151083053" sldId="299"/>
        </pc:sldMkLst>
        <pc:picChg chg="add del mod">
          <ac:chgData name="오현직[ 대학원석·박사통합과정재학 / 컴퓨터학과 ]" userId="dd912509-a4bd-4ba4-967b-32b95c4d5286" providerId="ADAL" clId="{B112E35A-9C5C-412F-9BF6-CA9E2E0C3F62}" dt="2022-10-12T17:00:40.213" v="880" actId="21"/>
          <ac:picMkLst>
            <pc:docMk/>
            <pc:sldMk cId="2151083053" sldId="299"/>
            <ac:picMk id="6" creationId="{7B077C13-3B05-E270-25E6-15411E087941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22:40.193" v="1625" actId="20577"/>
        <pc:sldMkLst>
          <pc:docMk/>
          <pc:sldMk cId="2837606074" sldId="299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07:27.866" v="1042" actId="20577"/>
          <ac:spMkLst>
            <pc:docMk/>
            <pc:sldMk cId="2837606074" sldId="299"/>
            <ac:spMk id="2" creationId="{4C6B4919-2EF8-1E26-EC66-D2D2FC3CBD8B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21:30.766" v="1602" actId="21"/>
          <ac:spMkLst>
            <pc:docMk/>
            <pc:sldMk cId="2837606074" sldId="299"/>
            <ac:spMk id="3" creationId="{7D5E4246-EBC6-41AE-CD0F-77C041462034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9" creationId="{047AB16F-6012-E116-2710-3B8684FD3239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0" creationId="{4ACD5295-D227-457A-ECC4-33F5FB0ED0DA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1" creationId="{4FA0BAF3-B6FE-406F-E91D-78BF983E42A6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2" creationId="{30EEE515-3F01-80EF-CB85-BE7F10322FBA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3" creationId="{52472A24-9B6C-6EA7-1E41-1D5530005FA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4" creationId="{34A4BE1D-D743-F8BE-98AD-D7CFBA8D528D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5" creationId="{FF1009F9-2196-D224-34E6-B1B621B6620C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1:44.088" v="1606" actId="1076"/>
          <ac:spMkLst>
            <pc:docMk/>
            <pc:sldMk cId="2837606074" sldId="299"/>
            <ac:spMk id="16" creationId="{E6CCDB61-979B-EB9D-863D-58E8ED792AD9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7.198" v="1617" actId="20577"/>
          <ac:spMkLst>
            <pc:docMk/>
            <pc:sldMk cId="2837606074" sldId="299"/>
            <ac:spMk id="17" creationId="{F9B16119-C133-8571-B88E-C0A38C4E3E5E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18" creationId="{2542AB3B-C82D-31ED-84CB-C88F390D99AE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19" creationId="{1367ECA6-C450-8D98-C3E4-ED4A01FDE8A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20" creationId="{7D7AA1D8-D07B-D99C-44C0-6A37A36B798A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40.193" v="1625" actId="20577"/>
          <ac:spMkLst>
            <pc:docMk/>
            <pc:sldMk cId="2837606074" sldId="299"/>
            <ac:spMk id="21" creationId="{C608E014-33D3-CC0C-D213-CF0655F0B3C4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22" creationId="{1E534690-DDD6-27B3-487F-4DE6A86327A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23" creationId="{A53E8367-7EAB-EFDC-A039-0E49D0D17164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14.923" v="1616" actId="1076"/>
          <ac:spMkLst>
            <pc:docMk/>
            <pc:sldMk cId="2837606074" sldId="299"/>
            <ac:spMk id="24" creationId="{8D225852-B5F9-C4FC-1F37-94AFF7C8130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25.598" v="1620" actId="1076"/>
          <ac:spMkLst>
            <pc:docMk/>
            <pc:sldMk cId="2837606074" sldId="299"/>
            <ac:spMk id="25" creationId="{94618955-03D0-F235-3431-C277ADB49CDC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2:38.586" v="1624" actId="20577"/>
          <ac:spMkLst>
            <pc:docMk/>
            <pc:sldMk cId="2837606074" sldId="299"/>
            <ac:spMk id="26" creationId="{0B29B45E-6AA0-6E94-6CB9-83F3775DB85C}"/>
          </ac:spMkLst>
        </pc:spChg>
        <pc:graphicFrameChg chg="add mod modGraphic">
          <ac:chgData name="오현직[ 대학원석·박사통합과정재학 / 컴퓨터학과 ]" userId="dd912509-a4bd-4ba4-967b-32b95c4d5286" providerId="ADAL" clId="{B112E35A-9C5C-412F-9BF6-CA9E2E0C3F62}" dt="2022-10-12T17:22:06.387" v="1615"/>
          <ac:graphicFrameMkLst>
            <pc:docMk/>
            <pc:sldMk cId="2837606074" sldId="299"/>
            <ac:graphicFrameMk id="7" creationId="{A224589A-8E06-96B6-FDF4-6DF6325EA9DC}"/>
          </ac:graphicFrameMkLst>
        </pc:graphicFrameChg>
        <pc:graphicFrameChg chg="add del">
          <ac:chgData name="오현직[ 대학원석·박사통합과정재학 / 컴퓨터학과 ]" userId="dd912509-a4bd-4ba4-967b-32b95c4d5286" providerId="ADAL" clId="{B112E35A-9C5C-412F-9BF6-CA9E2E0C3F62}" dt="2022-10-12T17:17:42.735" v="1489"/>
          <ac:graphicFrameMkLst>
            <pc:docMk/>
            <pc:sldMk cId="2837606074" sldId="299"/>
            <ac:graphicFrameMk id="8" creationId="{FE8D2486-152E-7C73-1531-5AC8533F3C60}"/>
          </ac:graphicFrameMkLst>
        </pc:graphicFrameChg>
        <pc:picChg chg="add del mod">
          <ac:chgData name="오현직[ 대학원석·박사통합과정재학 / 컴퓨터학과 ]" userId="dd912509-a4bd-4ba4-967b-32b95c4d5286" providerId="ADAL" clId="{B112E35A-9C5C-412F-9BF6-CA9E2E0C3F62}" dt="2022-10-12T17:13:16.031" v="1360" actId="478"/>
          <ac:picMkLst>
            <pc:docMk/>
            <pc:sldMk cId="2837606074" sldId="299"/>
            <ac:picMk id="6" creationId="{46076649-EABF-6D7D-DB24-EFBCC7F6D4B9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48:37.191" v="1920" actId="21"/>
        <pc:sldMkLst>
          <pc:docMk/>
          <pc:sldMk cId="1924853933" sldId="300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21:36.951" v="1605"/>
          <ac:spMkLst>
            <pc:docMk/>
            <pc:sldMk cId="1924853933" sldId="300"/>
            <ac:spMk id="2" creationId="{30AA897F-49F2-7BE8-AC3E-3C73F84D0F9D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21:34.271" v="1604"/>
          <ac:spMkLst>
            <pc:docMk/>
            <pc:sldMk cId="1924853933" sldId="300"/>
            <ac:spMk id="3" creationId="{693FCA7A-4A1A-6C31-ADC2-7261BD458B13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7:48:34.398" v="1919" actId="1076"/>
          <ac:spMkLst>
            <pc:docMk/>
            <pc:sldMk cId="1924853933" sldId="300"/>
            <ac:spMk id="4" creationId="{0EF064CF-5E38-EB47-B35F-AC92E996BEA2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5:30.874" v="1667" actId="1076"/>
          <ac:spMkLst>
            <pc:docMk/>
            <pc:sldMk cId="1924853933" sldId="300"/>
            <ac:spMk id="11" creationId="{F4B28F19-F3F6-248B-F626-476A9D53DD49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6:38.527" v="1674" actId="1582"/>
          <ac:spMkLst>
            <pc:docMk/>
            <pc:sldMk cId="1924853933" sldId="300"/>
            <ac:spMk id="12" creationId="{7B7737C0-01A0-E407-D383-6C6C976C0E16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27:23.617" v="1711" actId="478"/>
          <ac:spMkLst>
            <pc:docMk/>
            <pc:sldMk cId="1924853933" sldId="300"/>
            <ac:spMk id="13" creationId="{E1E8E3D4-C833-EE8D-8304-4BC6E89EC28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27:13.160" v="1708" actId="20577"/>
          <ac:spMkLst>
            <pc:docMk/>
            <pc:sldMk cId="1924853933" sldId="300"/>
            <ac:spMk id="14" creationId="{ACBFB211-ADCB-DCD6-23F6-AEAF378A5AF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3:24.995" v="1778" actId="5793"/>
          <ac:spMkLst>
            <pc:docMk/>
            <pc:sldMk cId="1924853933" sldId="300"/>
            <ac:spMk id="16" creationId="{67163D30-DE35-C9C9-0A5A-10C2738433F6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17" creationId="{EF017331-4F49-1B6C-5590-033B80E29EF3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18" creationId="{82768DDE-5EF7-6AAB-349C-FC48AD0DFD69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19" creationId="{ADF7FB03-2455-77BB-8221-D4FBA632B7FD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20" creationId="{D2CFFB2D-601D-9814-4B50-CB4A94234E3A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6.279" v="1847" actId="478"/>
          <ac:spMkLst>
            <pc:docMk/>
            <pc:sldMk cId="1924853933" sldId="300"/>
            <ac:spMk id="21" creationId="{BB50D4DA-3166-E094-CD6E-ECE2160A019C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2" creationId="{3C4CB7BD-B797-DC65-AEE5-9C73D2BF7600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3" creationId="{7AF36542-0BE3-9CC1-0B45-A4E11DDB7E5F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4" creationId="{3B1ACAD6-AF7A-94D6-42CB-8A80ACDC04C2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5" creationId="{FDDF61A0-01D8-2FA8-5047-8508D1782D09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6" creationId="{BB6510BE-BB97-9CC8-8207-ADDC4F61631F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44.412" v="1846" actId="478"/>
          <ac:spMkLst>
            <pc:docMk/>
            <pc:sldMk cId="1924853933" sldId="300"/>
            <ac:spMk id="27" creationId="{46301480-05F8-19A7-BE2C-9C032C4742E2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28" creationId="{019296B5-F864-75D3-8523-CE31B8C1CFB0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29" creationId="{437A9779-E686-8DEA-F9B7-EAF29B63611F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0" creationId="{3D6880F9-E74E-EB49-4D7B-2FB3B3CE75B0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1" creationId="{E18BBED6-94FB-0A70-01E9-13672311195C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59.756" v="1856"/>
          <ac:spMkLst>
            <pc:docMk/>
            <pc:sldMk cId="1924853933" sldId="300"/>
            <ac:spMk id="32" creationId="{84261C4A-3489-19CD-22BE-E05856C1930B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59.756" v="1856"/>
          <ac:spMkLst>
            <pc:docMk/>
            <pc:sldMk cId="1924853933" sldId="300"/>
            <ac:spMk id="33" creationId="{886D3224-47A6-0CDF-4BCC-FAF5CEE7156E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5:59.756" v="1856"/>
          <ac:spMkLst>
            <pc:docMk/>
            <pc:sldMk cId="1924853933" sldId="300"/>
            <ac:spMk id="34" creationId="{FE5C4D31-AC03-2FC2-CD99-1548F909B31D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5" creationId="{DE974486-B67B-7081-0546-F8305685AE30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6" creationId="{E7EC2262-2FD5-D34D-39BC-16FA55901C7A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7" creationId="{41AAC839-9B48-AB33-C7EC-268083BDB9FD}"/>
          </ac:spMkLst>
        </pc:spChg>
        <pc:spChg chg="add del mod">
          <ac:chgData name="오현직[ 대학원석·박사통합과정재학 / 컴퓨터학과 ]" userId="dd912509-a4bd-4ba4-967b-32b95c4d5286" providerId="ADAL" clId="{B112E35A-9C5C-412F-9BF6-CA9E2E0C3F62}" dt="2022-10-12T17:48:37.191" v="1920" actId="21"/>
          <ac:spMkLst>
            <pc:docMk/>
            <pc:sldMk cId="1924853933" sldId="300"/>
            <ac:spMk id="38" creationId="{C46533C5-92F8-DCAF-1E1D-4A84ED19C600}"/>
          </ac:spMkLst>
        </pc:spChg>
        <pc:picChg chg="add mod">
          <ac:chgData name="오현직[ 대학원석·박사통합과정재학 / 컴퓨터학과 ]" userId="dd912509-a4bd-4ba4-967b-32b95c4d5286" providerId="ADAL" clId="{B112E35A-9C5C-412F-9BF6-CA9E2E0C3F62}" dt="2022-10-12T17:24:37.534" v="1638" actId="1076"/>
          <ac:picMkLst>
            <pc:docMk/>
            <pc:sldMk cId="1924853933" sldId="300"/>
            <ac:picMk id="6" creationId="{B4612AEE-A794-E38C-0677-1D599090D92E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12T17:24:28.131" v="1635" actId="1076"/>
          <ac:picMkLst>
            <pc:docMk/>
            <pc:sldMk cId="1924853933" sldId="300"/>
            <ac:picMk id="8" creationId="{9ABD447D-9C34-41FF-F0A8-6AB33F7393B3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12T17:25:33.017" v="1668" actId="1076"/>
          <ac:picMkLst>
            <pc:docMk/>
            <pc:sldMk cId="1924853933" sldId="300"/>
            <ac:picMk id="10" creationId="{2DF55808-5584-BFCB-6BAD-1E91B5A5704B}"/>
          </ac:picMkLst>
        </pc:picChg>
        <pc:picChg chg="add mod">
          <ac:chgData name="오현직[ 대학원석·박사통합과정재학 / 컴퓨터학과 ]" userId="dd912509-a4bd-4ba4-967b-32b95c4d5286" providerId="ADAL" clId="{B112E35A-9C5C-412F-9BF6-CA9E2E0C3F62}" dt="2022-10-12T17:27:22.464" v="1710" actId="1076"/>
          <ac:picMkLst>
            <pc:docMk/>
            <pc:sldMk cId="1924853933" sldId="300"/>
            <ac:picMk id="15" creationId="{561164FD-1D23-8CA5-961E-CABA7478BA91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2T17:51:15.013" v="2013" actId="14100"/>
        <pc:sldMkLst>
          <pc:docMk/>
          <pc:sldMk cId="2949166577" sldId="301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48:30.412" v="1917" actId="20577"/>
          <ac:spMkLst>
            <pc:docMk/>
            <pc:sldMk cId="2949166577" sldId="301"/>
            <ac:spMk id="2" creationId="{509264C8-B344-EA20-DB50-EE9448116E9E}"/>
          </ac:spMkLst>
        </pc:spChg>
        <pc:spChg chg="del">
          <ac:chgData name="오현직[ 대학원석·박사통합과정재학 / 컴퓨터학과 ]" userId="dd912509-a4bd-4ba4-967b-32b95c4d5286" providerId="ADAL" clId="{B112E35A-9C5C-412F-9BF6-CA9E2E0C3F62}" dt="2022-10-12T17:48:43.090" v="1923" actId="478"/>
          <ac:spMkLst>
            <pc:docMk/>
            <pc:sldMk cId="2949166577" sldId="301"/>
            <ac:spMk id="3" creationId="{181F17BC-D703-21B3-2F63-F3D7C73907A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53.929" v="1924"/>
          <ac:spMkLst>
            <pc:docMk/>
            <pc:sldMk cId="2949166577" sldId="301"/>
            <ac:spMk id="5" creationId="{DA68DF30-F13F-D237-E1FC-BCDFE2D0A9A6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6" creationId="{814E1975-39AF-8EA6-E597-80C34608527E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7" creationId="{7EA45E06-D590-5645-E0D4-EE2374D5623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8" creationId="{A1612AA7-6556-4276-ABF0-2A7ED191929F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9" creationId="{10EAD354-525F-40F2-DF6D-C8B2D6623ED6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0" creationId="{A9CE12B7-B447-90F9-3F82-23C08606AC3E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1" creationId="{AF108813-316F-FCFD-37D7-6F6555BDBB9C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2" creationId="{339CD232-93AD-96BB-BA79-830ADF2010AB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3" creationId="{F7C90993-5D8F-EC9A-0D04-7F42F5561A03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4" creationId="{7958A6E8-DD14-7C79-F14A-F0E2FF241780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5" creationId="{8CB5A445-7F70-20B9-0AAB-4D216CF5D75B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8:42.125" v="1922" actId="1076"/>
          <ac:spMkLst>
            <pc:docMk/>
            <pc:sldMk cId="2949166577" sldId="301"/>
            <ac:spMk id="16" creationId="{6207148A-50A0-8368-506D-54B91463EB95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9:22.454" v="1947" actId="20577"/>
          <ac:spMkLst>
            <pc:docMk/>
            <pc:sldMk cId="2949166577" sldId="301"/>
            <ac:spMk id="17" creationId="{A624D658-B0A4-75F3-B0F1-505D5ABAF84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49:32.929" v="1952" actId="20577"/>
          <ac:spMkLst>
            <pc:docMk/>
            <pc:sldMk cId="2949166577" sldId="301"/>
            <ac:spMk id="18" creationId="{7FE21414-D0F1-483B-78B1-2F13E7651161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0:04.823" v="1982" actId="20577"/>
          <ac:spMkLst>
            <pc:docMk/>
            <pc:sldMk cId="2949166577" sldId="301"/>
            <ac:spMk id="19" creationId="{8A8DF9BD-05D5-9DA6-C5E0-E654FF8A9041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2T17:50:31.185" v="2001" actId="113"/>
          <ac:spMkLst>
            <pc:docMk/>
            <pc:sldMk cId="2949166577" sldId="301"/>
            <ac:spMk id="21" creationId="{3497CA0E-579F-5BC9-8A27-4F105722B7C8}"/>
          </ac:spMkLst>
        </pc:spChg>
        <pc:picChg chg="add mod">
          <ac:chgData name="오현직[ 대학원석·박사통합과정재학 / 컴퓨터학과 ]" userId="dd912509-a4bd-4ba4-967b-32b95c4d5286" providerId="ADAL" clId="{B112E35A-9C5C-412F-9BF6-CA9E2E0C3F62}" dt="2022-10-12T17:50:13.822" v="1984" actId="1076"/>
          <ac:picMkLst>
            <pc:docMk/>
            <pc:sldMk cId="2949166577" sldId="301"/>
            <ac:picMk id="20" creationId="{19734C17-04C4-35DC-34F3-F848AE211057}"/>
          </ac:picMkLst>
        </pc:picChg>
        <pc:picChg chg="add mod modCrop">
          <ac:chgData name="오현직[ 대학원석·박사통합과정재학 / 컴퓨터학과 ]" userId="dd912509-a4bd-4ba4-967b-32b95c4d5286" providerId="ADAL" clId="{B112E35A-9C5C-412F-9BF6-CA9E2E0C3F62}" dt="2022-10-12T17:51:12.366" v="2012" actId="1076"/>
          <ac:picMkLst>
            <pc:docMk/>
            <pc:sldMk cId="2949166577" sldId="301"/>
            <ac:picMk id="22" creationId="{BBD7C112-4008-D4FF-19CD-A8FF9C167E3E}"/>
          </ac:picMkLst>
        </pc:picChg>
        <pc:cxnChg chg="add mod">
          <ac:chgData name="오현직[ 대학원석·박사통합과정재학 / 컴퓨터학과 ]" userId="dd912509-a4bd-4ba4-967b-32b95c4d5286" providerId="ADAL" clId="{B112E35A-9C5C-412F-9BF6-CA9E2E0C3F62}" dt="2022-10-12T17:51:15.013" v="2013" actId="14100"/>
          <ac:cxnSpMkLst>
            <pc:docMk/>
            <pc:sldMk cId="2949166577" sldId="301"/>
            <ac:cxnSpMk id="24" creationId="{CF4FF3A2-C97D-32C4-C090-2660657CDB83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B112E35A-9C5C-412F-9BF6-CA9E2E0C3F62}" dt="2022-10-13T01:06:58.603" v="2648" actId="20577"/>
        <pc:sldMkLst>
          <pc:docMk/>
          <pc:sldMk cId="2515378085" sldId="302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7:59:49.802" v="2185"/>
          <ac:spMkLst>
            <pc:docMk/>
            <pc:sldMk cId="2515378085" sldId="302"/>
            <ac:spMk id="2" creationId="{9174A37C-A76F-6E16-3BAA-C2ED19C831F5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8:23:28.737" v="2337" actId="20577"/>
          <ac:spMkLst>
            <pc:docMk/>
            <pc:sldMk cId="2515378085" sldId="302"/>
            <ac:spMk id="3" creationId="{646A9AA4-2DB1-EADF-862B-76BE702929A8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3T00:55:42.500" v="2513" actId="1076"/>
          <ac:spMkLst>
            <pc:docMk/>
            <pc:sldMk cId="2515378085" sldId="302"/>
            <ac:spMk id="7" creationId="{22E0318A-0C4F-EF32-94FD-CFAAB1D6747C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3T01:06:41.313" v="2639" actId="207"/>
          <ac:spMkLst>
            <pc:docMk/>
            <pc:sldMk cId="2515378085" sldId="302"/>
            <ac:spMk id="8" creationId="{03528991-557A-91AC-B417-9332BC565D49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3T01:06:44.299" v="2641" actId="1076"/>
          <ac:spMkLst>
            <pc:docMk/>
            <pc:sldMk cId="2515378085" sldId="302"/>
            <ac:spMk id="9" creationId="{86C6C183-D851-A50C-E5CE-BFE59AD1ECAA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3T01:06:49.465" v="2644" actId="20577"/>
          <ac:spMkLst>
            <pc:docMk/>
            <pc:sldMk cId="2515378085" sldId="302"/>
            <ac:spMk id="10" creationId="{42DD036A-E0BE-9804-EB51-F4034A72AB3A}"/>
          </ac:spMkLst>
        </pc:spChg>
        <pc:spChg chg="add mod">
          <ac:chgData name="오현직[ 대학원석·박사통합과정재학 / 컴퓨터학과 ]" userId="dd912509-a4bd-4ba4-967b-32b95c4d5286" providerId="ADAL" clId="{B112E35A-9C5C-412F-9BF6-CA9E2E0C3F62}" dt="2022-10-13T01:06:58.603" v="2648" actId="20577"/>
          <ac:spMkLst>
            <pc:docMk/>
            <pc:sldMk cId="2515378085" sldId="302"/>
            <ac:spMk id="11" creationId="{6183E920-2174-F569-A467-94DBF01FDC41}"/>
          </ac:spMkLst>
        </pc:spChg>
        <pc:graphicFrameChg chg="add del mod modGraphic">
          <ac:chgData name="오현직[ 대학원석·박사통합과정재학 / 컴퓨터학과 ]" userId="dd912509-a4bd-4ba4-967b-32b95c4d5286" providerId="ADAL" clId="{B112E35A-9C5C-412F-9BF6-CA9E2E0C3F62}" dt="2022-10-13T01:06:25.952" v="2626" actId="113"/>
          <ac:graphicFrameMkLst>
            <pc:docMk/>
            <pc:sldMk cId="2515378085" sldId="302"/>
            <ac:graphicFrameMk id="5" creationId="{A9958FB7-117B-C157-8369-F01736E00DFD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B112E35A-9C5C-412F-9BF6-CA9E2E0C3F62}" dt="2022-10-13T01:06:24.246" v="2624" actId="113"/>
          <ac:graphicFrameMkLst>
            <pc:docMk/>
            <pc:sldMk cId="2515378085" sldId="302"/>
            <ac:graphicFrameMk id="6" creationId="{A9A78D7C-C549-CB52-8260-B380649E88B1}"/>
          </ac:graphicFrameMkLst>
        </pc:graphicFrameChg>
      </pc:sldChg>
      <pc:sldChg chg="modSp new mod">
        <pc:chgData name="오현직[ 대학원석·박사통합과정재학 / 컴퓨터학과 ]" userId="dd912509-a4bd-4ba4-967b-32b95c4d5286" providerId="ADAL" clId="{B112E35A-9C5C-412F-9BF6-CA9E2E0C3F62}" dt="2022-10-12T18:54:54.978" v="2472" actId="20577"/>
        <pc:sldMkLst>
          <pc:docMk/>
          <pc:sldMk cId="1043622702" sldId="303"/>
        </pc:sldMkLst>
        <pc:spChg chg="mod">
          <ac:chgData name="오현직[ 대학원석·박사통합과정재학 / 컴퓨터학과 ]" userId="dd912509-a4bd-4ba4-967b-32b95c4d5286" providerId="ADAL" clId="{B112E35A-9C5C-412F-9BF6-CA9E2E0C3F62}" dt="2022-10-12T18:25:26.353" v="2429" actId="20577"/>
          <ac:spMkLst>
            <pc:docMk/>
            <pc:sldMk cId="1043622702" sldId="303"/>
            <ac:spMk id="2" creationId="{9007F64E-E30E-47F2-E9AB-073BCECD8F89}"/>
          </ac:spMkLst>
        </pc:spChg>
        <pc:spChg chg="mod">
          <ac:chgData name="오현직[ 대학원석·박사통합과정재학 / 컴퓨터학과 ]" userId="dd912509-a4bd-4ba4-967b-32b95c4d5286" providerId="ADAL" clId="{B112E35A-9C5C-412F-9BF6-CA9E2E0C3F62}" dt="2022-10-12T18:54:54.978" v="2472" actId="20577"/>
          <ac:spMkLst>
            <pc:docMk/>
            <pc:sldMk cId="1043622702" sldId="303"/>
            <ac:spMk id="3" creationId="{DE7E21A5-BFD9-E8ED-8E32-C4C8FB861A2E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E6187819-4BB9-419D-933C-B3E0E02EEE7B}"/>
    <pc:docChg chg="undo custSel addSld delSld modSld sldOrd">
      <pc:chgData name="오현직[ 대학원석·박사통합과정재학 / 컴퓨터학과 ]" userId="dd912509-a4bd-4ba4-967b-32b95c4d5286" providerId="ADAL" clId="{E6187819-4BB9-419D-933C-B3E0E02EEE7B}" dt="2022-10-26T18:48:27.499" v="1224" actId="47"/>
      <pc:docMkLst>
        <pc:docMk/>
      </pc:docMkLst>
      <pc:sldChg chg="modSp mod">
        <pc:chgData name="오현직[ 대학원석·박사통합과정재학 / 컴퓨터학과 ]" userId="dd912509-a4bd-4ba4-967b-32b95c4d5286" providerId="ADAL" clId="{E6187819-4BB9-419D-933C-B3E0E02EEE7B}" dt="2022-10-13T02:38:27.054" v="3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E6187819-4BB9-419D-933C-B3E0E02EEE7B}" dt="2022-10-13T02:38:27.054" v="3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E6187819-4BB9-419D-933C-B3E0E02EEE7B}" dt="2022-10-26T18:46:32.476" v="1211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6:32.476" v="1211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modSp add mod">
        <pc:chgData name="오현직[ 대학원석·박사통합과정재학 / 컴퓨터학과 ]" userId="dd912509-a4bd-4ba4-967b-32b95c4d5286" providerId="ADAL" clId="{E6187819-4BB9-419D-933C-B3E0E02EEE7B}" dt="2022-10-26T18:47:45.822" v="1218" actId="20577"/>
        <pc:sldMkLst>
          <pc:docMk/>
          <pc:sldMk cId="3991714168" sldId="279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7:45.822" v="1218" actId="20577"/>
          <ac:spMkLst>
            <pc:docMk/>
            <pc:sldMk cId="3991714168" sldId="279"/>
            <ac:spMk id="2" creationId="{E8446235-21EF-854F-3E79-5F5440B2C835}"/>
          </ac:spMkLst>
        </pc:spChg>
      </pc:sldChg>
      <pc:sldChg chg="modSp add del mod">
        <pc:chgData name="오현직[ 대학원석·박사통합과정재학 / 컴퓨터학과 ]" userId="dd912509-a4bd-4ba4-967b-32b95c4d5286" providerId="ADAL" clId="{E6187819-4BB9-419D-933C-B3E0E02EEE7B}" dt="2022-10-26T18:48:27.499" v="1224" actId="47"/>
        <pc:sldMkLst>
          <pc:docMk/>
          <pc:sldMk cId="2586007870" sldId="280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7:52.754" v="1221" actId="20577"/>
          <ac:spMkLst>
            <pc:docMk/>
            <pc:sldMk cId="2586007870" sldId="280"/>
            <ac:spMk id="2" creationId="{C8BC38BD-0B3C-B9BC-1FC8-B0C1B32BB6E0}"/>
          </ac:spMkLst>
        </pc:spChg>
      </pc:sldChg>
      <pc:sldChg chg="add">
        <pc:chgData name="오현직[ 대학원석·박사통합과정재학 / 컴퓨터학과 ]" userId="dd912509-a4bd-4ba4-967b-32b95c4d5286" providerId="ADAL" clId="{E6187819-4BB9-419D-933C-B3E0E02EEE7B}" dt="2022-10-26T18:47:12.575" v="1216"/>
        <pc:sldMkLst>
          <pc:docMk/>
          <pc:sldMk cId="1456620018" sldId="281"/>
        </pc:sldMkLst>
      </pc:sldChg>
      <pc:sldChg chg="modSp add del mod">
        <pc:chgData name="오현직[ 대학원석·박사통합과정재학 / 컴퓨터학과 ]" userId="dd912509-a4bd-4ba4-967b-32b95c4d5286" providerId="ADAL" clId="{E6187819-4BB9-419D-933C-B3E0E02EEE7B}" dt="2022-10-26T18:48:27.499" v="1224" actId="47"/>
        <pc:sldMkLst>
          <pc:docMk/>
          <pc:sldMk cId="2023871967" sldId="282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7:56.458" v="1222" actId="20577"/>
          <ac:spMkLst>
            <pc:docMk/>
            <pc:sldMk cId="2023871967" sldId="282"/>
            <ac:spMk id="2" creationId="{C8BC38BD-0B3C-B9BC-1FC8-B0C1B32BB6E0}"/>
          </ac:spMkLst>
        </pc:spChg>
      </pc:sldChg>
      <pc:sldChg chg="modSp add del mod">
        <pc:chgData name="오현직[ 대학원석·박사통합과정재학 / 컴퓨터학과 ]" userId="dd912509-a4bd-4ba4-967b-32b95c4d5286" providerId="ADAL" clId="{E6187819-4BB9-419D-933C-B3E0E02EEE7B}" dt="2022-10-26T18:48:27.499" v="1224" actId="47"/>
        <pc:sldMkLst>
          <pc:docMk/>
          <pc:sldMk cId="919003665" sldId="283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8:00.417" v="1223" actId="20577"/>
          <ac:spMkLst>
            <pc:docMk/>
            <pc:sldMk cId="919003665" sldId="283"/>
            <ac:spMk id="2" creationId="{688971E2-8661-B656-607C-2F4869F18DC0}"/>
          </ac:spMkLst>
        </pc:spChg>
      </pc:sldChg>
      <pc:sldChg chg="modSp add mod">
        <pc:chgData name="오현직[ 대학원석·박사통합과정재학 / 컴퓨터학과 ]" userId="dd912509-a4bd-4ba4-967b-32b95c4d5286" providerId="ADAL" clId="{E6187819-4BB9-419D-933C-B3E0E02EEE7B}" dt="2022-10-26T18:47:47.652" v="1219" actId="20577"/>
        <pc:sldMkLst>
          <pc:docMk/>
          <pc:sldMk cId="1530203832" sldId="284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7:47.652" v="1219" actId="20577"/>
          <ac:spMkLst>
            <pc:docMk/>
            <pc:sldMk cId="1530203832" sldId="284"/>
            <ac:spMk id="2" creationId="{C59D076F-B27C-EF4B-2095-DD38BF09EC8E}"/>
          </ac:spMkLst>
        </pc:spChg>
      </pc:sldChg>
      <pc:sldChg chg="modSp add mod">
        <pc:chgData name="오현직[ 대학원석·박사통합과정재학 / 컴퓨터학과 ]" userId="dd912509-a4bd-4ba4-967b-32b95c4d5286" providerId="ADAL" clId="{E6187819-4BB9-419D-933C-B3E0E02EEE7B}" dt="2022-10-26T18:47:49.342" v="1220" actId="20577"/>
        <pc:sldMkLst>
          <pc:docMk/>
          <pc:sldMk cId="1876234721" sldId="285"/>
        </pc:sldMkLst>
        <pc:spChg chg="mod">
          <ac:chgData name="오현직[ 대학원석·박사통합과정재학 / 컴퓨터학과 ]" userId="dd912509-a4bd-4ba4-967b-32b95c4d5286" providerId="ADAL" clId="{E6187819-4BB9-419D-933C-B3E0E02EEE7B}" dt="2022-10-26T18:47:49.342" v="1220" actId="20577"/>
          <ac:spMkLst>
            <pc:docMk/>
            <pc:sldMk cId="1876234721" sldId="285"/>
            <ac:spMk id="2" creationId="{6FEDBD43-43F7-22E5-078D-FED6404E3872}"/>
          </ac:spMkLst>
        </pc:spChg>
      </pc:sldChg>
      <pc:sldChg chg="add">
        <pc:chgData name="오현직[ 대학원석·박사통합과정재학 / 컴퓨터학과 ]" userId="dd912509-a4bd-4ba4-967b-32b95c4d5286" providerId="ADAL" clId="{E6187819-4BB9-419D-933C-B3E0E02EEE7B}" dt="2022-10-26T18:47:12.575" v="1216"/>
        <pc:sldMkLst>
          <pc:docMk/>
          <pc:sldMk cId="1745073467" sldId="288"/>
        </pc:sldMkLst>
      </pc:sldChg>
      <pc:sldChg chg="add">
        <pc:chgData name="오현직[ 대학원석·박사통합과정재학 / 컴퓨터학과 ]" userId="dd912509-a4bd-4ba4-967b-32b95c4d5286" providerId="ADAL" clId="{E6187819-4BB9-419D-933C-B3E0E02EEE7B}" dt="2022-10-26T18:47:12.575" v="1216"/>
        <pc:sldMkLst>
          <pc:docMk/>
          <pc:sldMk cId="2278507180" sldId="289"/>
        </pc:sldMkLst>
      </pc:sldChg>
      <pc:sldChg chg="add">
        <pc:chgData name="오현직[ 대학원석·박사통합과정재학 / 컴퓨터학과 ]" userId="dd912509-a4bd-4ba4-967b-32b95c4d5286" providerId="ADAL" clId="{E6187819-4BB9-419D-933C-B3E0E02EEE7B}" dt="2022-10-26T18:47:12.575" v="1216"/>
        <pc:sldMkLst>
          <pc:docMk/>
          <pc:sldMk cId="459335080" sldId="290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2120598216" sldId="292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3912618943" sldId="293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1750848460" sldId="295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840012830" sldId="296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3710538244" sldId="297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3239688039" sldId="298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2837606074" sldId="299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1924853933" sldId="300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2949166577" sldId="301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2515378085" sldId="302"/>
        </pc:sldMkLst>
      </pc:sldChg>
      <pc:sldChg chg="del">
        <pc:chgData name="오현직[ 대학원석·박사통합과정재학 / 컴퓨터학과 ]" userId="dd912509-a4bd-4ba4-967b-32b95c4d5286" providerId="ADAL" clId="{E6187819-4BB9-419D-933C-B3E0E02EEE7B}" dt="2022-10-26T18:44:54.422" v="1151" actId="47"/>
        <pc:sldMkLst>
          <pc:docMk/>
          <pc:sldMk cId="1043622702" sldId="303"/>
        </pc:sldMkLst>
      </pc:sldChg>
      <pc:sldChg chg="addSp modSp new mod">
        <pc:chgData name="오현직[ 대학원석·박사통합과정재학 / 컴퓨터학과 ]" userId="dd912509-a4bd-4ba4-967b-32b95c4d5286" providerId="ADAL" clId="{E6187819-4BB9-419D-933C-B3E0E02EEE7B}" dt="2022-10-13T03:08:39.111" v="313" actId="6549"/>
        <pc:sldMkLst>
          <pc:docMk/>
          <pc:sldMk cId="2952461036" sldId="304"/>
        </pc:sldMkLst>
        <pc:spChg chg="mod">
          <ac:chgData name="오현직[ 대학원석·박사통합과정재학 / 컴퓨터학과 ]" userId="dd912509-a4bd-4ba4-967b-32b95c4d5286" providerId="ADAL" clId="{E6187819-4BB9-419D-933C-B3E0E02EEE7B}" dt="2022-10-13T03:08:39.111" v="313" actId="6549"/>
          <ac:spMkLst>
            <pc:docMk/>
            <pc:sldMk cId="2952461036" sldId="304"/>
            <ac:spMk id="2" creationId="{1A933733-9492-3EA1-A3E8-768A4217AF91}"/>
          </ac:spMkLst>
        </pc:spChg>
        <pc:spChg chg="mod">
          <ac:chgData name="오현직[ 대학원석·박사통합과정재학 / 컴퓨터학과 ]" userId="dd912509-a4bd-4ba4-967b-32b95c4d5286" providerId="ADAL" clId="{E6187819-4BB9-419D-933C-B3E0E02EEE7B}" dt="2022-10-13T03:08:29.960" v="298" actId="6549"/>
          <ac:spMkLst>
            <pc:docMk/>
            <pc:sldMk cId="2952461036" sldId="304"/>
            <ac:spMk id="3" creationId="{3C0C5A5B-DE49-32A0-CD24-CBAE95FA2A75}"/>
          </ac:spMkLst>
        </pc:spChg>
        <pc:picChg chg="add mod">
          <ac:chgData name="오현직[ 대학원석·박사통합과정재학 / 컴퓨터학과 ]" userId="dd912509-a4bd-4ba4-967b-32b95c4d5286" providerId="ADAL" clId="{E6187819-4BB9-419D-933C-B3E0E02EEE7B}" dt="2022-10-13T03:07:46.503" v="276" actId="1076"/>
          <ac:picMkLst>
            <pc:docMk/>
            <pc:sldMk cId="2952461036" sldId="304"/>
            <ac:picMk id="6" creationId="{4CF2EE8C-1D3D-2A06-7800-5E297B05D3EA}"/>
          </ac:picMkLst>
        </pc:picChg>
        <pc:picChg chg="add mod">
          <ac:chgData name="오현직[ 대학원석·박사통합과정재학 / 컴퓨터학과 ]" userId="dd912509-a4bd-4ba4-967b-32b95c4d5286" providerId="ADAL" clId="{E6187819-4BB9-419D-933C-B3E0E02EEE7B}" dt="2022-10-13T03:08:20.049" v="294" actId="1076"/>
          <ac:picMkLst>
            <pc:docMk/>
            <pc:sldMk cId="2952461036" sldId="304"/>
            <ac:picMk id="8" creationId="{3BFBB871-54EF-7FB4-4425-3D1452C825DF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E6187819-4BB9-419D-933C-B3E0E02EEE7B}" dt="2022-10-26T18:46:46.116" v="1215"/>
        <pc:sldMkLst>
          <pc:docMk/>
          <pc:sldMk cId="141571078" sldId="305"/>
        </pc:sldMkLst>
        <pc:spChg chg="mod">
          <ac:chgData name="오현직[ 대학원석·박사통합과정재학 / 컴퓨터학과 ]" userId="dd912509-a4bd-4ba4-967b-32b95c4d5286" providerId="ADAL" clId="{E6187819-4BB9-419D-933C-B3E0E02EEE7B}" dt="2022-10-13T03:08:44.818" v="326" actId="20577"/>
          <ac:spMkLst>
            <pc:docMk/>
            <pc:sldMk cId="141571078" sldId="305"/>
            <ac:spMk id="2" creationId="{03085BED-2080-29BE-9608-EE5FB0084A21}"/>
          </ac:spMkLst>
        </pc:spChg>
        <pc:spChg chg="mod">
          <ac:chgData name="오현직[ 대학원석·박사통합과정재학 / 컴퓨터학과 ]" userId="dd912509-a4bd-4ba4-967b-32b95c4d5286" providerId="ADAL" clId="{E6187819-4BB9-419D-933C-B3E0E02EEE7B}" dt="2022-10-13T04:32:38.895" v="356" actId="20577"/>
          <ac:spMkLst>
            <pc:docMk/>
            <pc:sldMk cId="141571078" sldId="305"/>
            <ac:spMk id="3" creationId="{9BDBCE02-7809-0148-031D-FE1C7C8A44DB}"/>
          </ac:spMkLst>
        </pc:spChg>
        <pc:picChg chg="add del">
          <ac:chgData name="오현직[ 대학원석·박사통합과정재학 / 컴퓨터학과 ]" userId="dd912509-a4bd-4ba4-967b-32b95c4d5286" providerId="ADAL" clId="{E6187819-4BB9-419D-933C-B3E0E02EEE7B}" dt="2022-10-13T03:24:04.737" v="343" actId="22"/>
          <ac:picMkLst>
            <pc:docMk/>
            <pc:sldMk cId="141571078" sldId="305"/>
            <ac:picMk id="6" creationId="{F8BE066C-50AB-1C8B-2090-BE61DEA4D440}"/>
          </ac:picMkLst>
        </pc:picChg>
        <pc:picChg chg="add mod">
          <ac:chgData name="오현직[ 대학원석·박사통합과정재학 / 컴퓨터학과 ]" userId="dd912509-a4bd-4ba4-967b-32b95c4d5286" providerId="ADAL" clId="{E6187819-4BB9-419D-933C-B3E0E02EEE7B}" dt="2022-10-13T03:24:07.324" v="345" actId="1076"/>
          <ac:picMkLst>
            <pc:docMk/>
            <pc:sldMk cId="141571078" sldId="305"/>
            <ac:picMk id="8" creationId="{6FDAF3A6-E70D-5BCE-6D9C-24ECB30933BF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E6187819-4BB9-419D-933C-B3E0E02EEE7B}" dt="2022-10-13T15:56:43.766" v="522" actId="20577"/>
        <pc:sldMkLst>
          <pc:docMk/>
          <pc:sldMk cId="622340385" sldId="306"/>
        </pc:sldMkLst>
        <pc:spChg chg="mod">
          <ac:chgData name="오현직[ 대학원석·박사통합과정재학 / 컴퓨터학과 ]" userId="dd912509-a4bd-4ba4-967b-32b95c4d5286" providerId="ADAL" clId="{E6187819-4BB9-419D-933C-B3E0E02EEE7B}" dt="2022-10-13T15:56:43.766" v="522" actId="20577"/>
          <ac:spMkLst>
            <pc:docMk/>
            <pc:sldMk cId="622340385" sldId="306"/>
            <ac:spMk id="2" creationId="{96A97651-F2C7-314B-63A6-BE40E187342B}"/>
          </ac:spMkLst>
        </pc:spChg>
        <pc:spChg chg="mod">
          <ac:chgData name="오현직[ 대학원석·박사통합과정재학 / 컴퓨터학과 ]" userId="dd912509-a4bd-4ba4-967b-32b95c4d5286" providerId="ADAL" clId="{E6187819-4BB9-419D-933C-B3E0E02EEE7B}" dt="2022-10-13T14:06:50.146" v="469" actId="20577"/>
          <ac:spMkLst>
            <pc:docMk/>
            <pc:sldMk cId="622340385" sldId="306"/>
            <ac:spMk id="3" creationId="{1A6E628A-378F-8458-6243-DC898CA271AC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5:56:23.165" v="500" actId="1076"/>
          <ac:spMkLst>
            <pc:docMk/>
            <pc:sldMk cId="622340385" sldId="306"/>
            <ac:spMk id="9" creationId="{52D4AE2C-6AA0-6D1A-A6A3-7373EA044408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5:56:32.935" v="504" actId="20577"/>
          <ac:spMkLst>
            <pc:docMk/>
            <pc:sldMk cId="622340385" sldId="306"/>
            <ac:spMk id="11" creationId="{7EC6C0A1-E10B-E766-8BC9-2AE84FE81AE6}"/>
          </ac:spMkLst>
        </pc:spChg>
        <pc:picChg chg="add mod">
          <ac:chgData name="오현직[ 대학원석·박사통합과정재학 / 컴퓨터학과 ]" userId="dd912509-a4bd-4ba4-967b-32b95c4d5286" providerId="ADAL" clId="{E6187819-4BB9-419D-933C-B3E0E02EEE7B}" dt="2022-10-13T14:23:48.043" v="472" actId="1076"/>
          <ac:picMkLst>
            <pc:docMk/>
            <pc:sldMk cId="622340385" sldId="306"/>
            <ac:picMk id="6" creationId="{0D06FFA9-1A11-AAAB-7C8F-BFACF8444759}"/>
          </ac:picMkLst>
        </pc:picChg>
        <pc:cxnChg chg="add">
          <ac:chgData name="오현직[ 대학원석·박사통합과정재학 / 컴퓨터학과 ]" userId="dd912509-a4bd-4ba4-967b-32b95c4d5286" providerId="ADAL" clId="{E6187819-4BB9-419D-933C-B3E0E02EEE7B}" dt="2022-10-13T15:56:09.225" v="481" actId="11529"/>
          <ac:cxnSpMkLst>
            <pc:docMk/>
            <pc:sldMk cId="622340385" sldId="306"/>
            <ac:cxnSpMk id="8" creationId="{DDFD2E93-2B61-40AA-FDF1-E156987BD5DD}"/>
          </ac:cxnSpMkLst>
        </pc:cxnChg>
        <pc:cxnChg chg="add mod">
          <ac:chgData name="오현직[ 대학원석·박사통합과정재학 / 컴퓨터학과 ]" userId="dd912509-a4bd-4ba4-967b-32b95c4d5286" providerId="ADAL" clId="{E6187819-4BB9-419D-933C-B3E0E02EEE7B}" dt="2022-10-13T15:56:31.282" v="503" actId="14100"/>
          <ac:cxnSpMkLst>
            <pc:docMk/>
            <pc:sldMk cId="622340385" sldId="306"/>
            <ac:cxnSpMk id="10" creationId="{4E739CC0-8C8C-6BC2-7EF5-BD32B7B42172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E6187819-4BB9-419D-933C-B3E0E02EEE7B}" dt="2022-10-13T16:04:28.777" v="1144" actId="1076"/>
        <pc:sldMkLst>
          <pc:docMk/>
          <pc:sldMk cId="467701690" sldId="307"/>
        </pc:sldMkLst>
        <pc:spChg chg="mod">
          <ac:chgData name="오현직[ 대학원석·박사통합과정재학 / 컴퓨터학과 ]" userId="dd912509-a4bd-4ba4-967b-32b95c4d5286" providerId="ADAL" clId="{E6187819-4BB9-419D-933C-B3E0E02EEE7B}" dt="2022-10-13T15:56:45.952" v="524"/>
          <ac:spMkLst>
            <pc:docMk/>
            <pc:sldMk cId="467701690" sldId="307"/>
            <ac:spMk id="2" creationId="{CEB87DD8-CC97-BBC4-7E61-B1523B11AF74}"/>
          </ac:spMkLst>
        </pc:spChg>
        <pc:spChg chg="add del">
          <ac:chgData name="오현직[ 대학원석·박사통합과정재학 / 컴퓨터학과 ]" userId="dd912509-a4bd-4ba4-967b-32b95c4d5286" providerId="ADAL" clId="{E6187819-4BB9-419D-933C-B3E0E02EEE7B}" dt="2022-10-13T15:57:29.161" v="527" actId="3680"/>
          <ac:spMkLst>
            <pc:docMk/>
            <pc:sldMk cId="467701690" sldId="307"/>
            <ac:spMk id="3" creationId="{4EA7088D-B4EF-F7D2-91E7-49E002497C86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2:35.983" v="954" actId="1076"/>
          <ac:spMkLst>
            <pc:docMk/>
            <pc:sldMk cId="467701690" sldId="307"/>
            <ac:spMk id="8" creationId="{6851897D-89E7-5F37-6A10-105E9146D92D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32.471" v="1000" actId="1076"/>
          <ac:spMkLst>
            <pc:docMk/>
            <pc:sldMk cId="467701690" sldId="307"/>
            <ac:spMk id="9" creationId="{0F83CD3D-902E-18F3-4604-F6FCD0272D66}"/>
          </ac:spMkLst>
        </pc:spChg>
        <pc:spChg chg="add del mod">
          <ac:chgData name="오현직[ 대학원석·박사통합과정재학 / 컴퓨터학과 ]" userId="dd912509-a4bd-4ba4-967b-32b95c4d5286" providerId="ADAL" clId="{E6187819-4BB9-419D-933C-B3E0E02EEE7B}" dt="2022-10-13T16:01:12.665" v="862"/>
          <ac:spMkLst>
            <pc:docMk/>
            <pc:sldMk cId="467701690" sldId="307"/>
            <ac:spMk id="10" creationId="{2B19CEFF-4485-F249-F203-AFE0B97C8316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32.471" v="1000" actId="1076"/>
          <ac:spMkLst>
            <pc:docMk/>
            <pc:sldMk cId="467701690" sldId="307"/>
            <ac:spMk id="11" creationId="{3CC6290F-A592-F724-C742-2D8991BBF7B0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32.471" v="1000" actId="1076"/>
          <ac:spMkLst>
            <pc:docMk/>
            <pc:sldMk cId="467701690" sldId="307"/>
            <ac:spMk id="12" creationId="{0734680F-DC22-AB7A-916C-5C5A4A134851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32.471" v="1000" actId="1076"/>
          <ac:spMkLst>
            <pc:docMk/>
            <pc:sldMk cId="467701690" sldId="307"/>
            <ac:spMk id="13" creationId="{D6611940-1735-1964-A05C-8C6C08BF64E9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4:28.777" v="1144" actId="1076"/>
          <ac:spMkLst>
            <pc:docMk/>
            <pc:sldMk cId="467701690" sldId="307"/>
            <ac:spMk id="14" creationId="{BB108177-B4DD-B557-86A7-8A9238B6F7E3}"/>
          </ac:spMkLst>
        </pc:spChg>
        <pc:spChg chg="add del mod">
          <ac:chgData name="오현직[ 대학원석·박사통합과정재학 / 컴퓨터학과 ]" userId="dd912509-a4bd-4ba4-967b-32b95c4d5286" providerId="ADAL" clId="{E6187819-4BB9-419D-933C-B3E0E02EEE7B}" dt="2022-10-13T16:03:26.349" v="998" actId="478"/>
          <ac:spMkLst>
            <pc:docMk/>
            <pc:sldMk cId="467701690" sldId="307"/>
            <ac:spMk id="15" creationId="{8815A56F-D7FF-A250-CAFD-59551B75A4DA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28.803" v="999" actId="1076"/>
          <ac:spMkLst>
            <pc:docMk/>
            <pc:sldMk cId="467701690" sldId="307"/>
            <ac:spMk id="16" creationId="{9361A101-AC86-F2FB-CA48-7194F22AD7C0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28.803" v="999" actId="1076"/>
          <ac:spMkLst>
            <pc:docMk/>
            <pc:sldMk cId="467701690" sldId="307"/>
            <ac:spMk id="17" creationId="{F2F4A2D4-B87B-A399-80D8-5E0901C12BAE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28.803" v="999" actId="1076"/>
          <ac:spMkLst>
            <pc:docMk/>
            <pc:sldMk cId="467701690" sldId="307"/>
            <ac:spMk id="18" creationId="{4FA99606-7E5A-40D6-68E4-6D69D0AC7FFD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44.333" v="1020" actId="1076"/>
          <ac:spMkLst>
            <pc:docMk/>
            <pc:sldMk cId="467701690" sldId="307"/>
            <ac:spMk id="19" creationId="{588F1EC0-3918-9EA4-D94D-6DD069435086}"/>
          </ac:spMkLst>
        </pc:spChg>
        <pc:spChg chg="add mod">
          <ac:chgData name="오현직[ 대학원석·박사통합과정재학 / 컴퓨터학과 ]" userId="dd912509-a4bd-4ba4-967b-32b95c4d5286" providerId="ADAL" clId="{E6187819-4BB9-419D-933C-B3E0E02EEE7B}" dt="2022-10-13T16:03:46.625" v="1022" actId="1076"/>
          <ac:spMkLst>
            <pc:docMk/>
            <pc:sldMk cId="467701690" sldId="307"/>
            <ac:spMk id="20" creationId="{31E04707-E5D6-5D87-7C16-FEE8779924E8}"/>
          </ac:spMkLst>
        </pc:spChg>
        <pc:graphicFrameChg chg="add del mod ord modGraphic">
          <ac:chgData name="오현직[ 대학원석·박사통합과정재학 / 컴퓨터학과 ]" userId="dd912509-a4bd-4ba4-967b-32b95c4d5286" providerId="ADAL" clId="{E6187819-4BB9-419D-933C-B3E0E02EEE7B}" dt="2022-10-13T15:57:21.996" v="526" actId="3680"/>
          <ac:graphicFrameMkLst>
            <pc:docMk/>
            <pc:sldMk cId="467701690" sldId="307"/>
            <ac:graphicFrameMk id="5" creationId="{5519D87B-C6BE-7E1F-B5BC-3BDAC0891BC9}"/>
          </ac:graphicFrameMkLst>
        </pc:graphicFrameChg>
        <pc:graphicFrameChg chg="add mod ord modGraphic">
          <ac:chgData name="오현직[ 대학원석·박사통합과정재학 / 컴퓨터학과 ]" userId="dd912509-a4bd-4ba4-967b-32b95c4d5286" providerId="ADAL" clId="{E6187819-4BB9-419D-933C-B3E0E02EEE7B}" dt="2022-10-13T16:03:08.040" v="991" actId="113"/>
          <ac:graphicFrameMkLst>
            <pc:docMk/>
            <pc:sldMk cId="467701690" sldId="307"/>
            <ac:graphicFrameMk id="6" creationId="{88AD0BED-6AE8-C005-C570-4CF92FB34563}"/>
          </ac:graphicFrameMkLst>
        </pc:graphicFrameChg>
      </pc:sldChg>
    </pc:docChg>
  </pc:docChgLst>
  <pc:docChgLst>
    <pc:chgData name="오현직[ 대학원석·박사통합과정재학 / 컴퓨터학과 ]" userId="dd912509-a4bd-4ba4-967b-32b95c4d5286" providerId="ADAL" clId="{C6217707-3E32-464D-ACB5-E771D91F23E5}"/>
    <pc:docChg chg="undo redo custSel addSld delSld modSld sldOrd">
      <pc:chgData name="오현직[ 대학원석·박사통합과정재학 / 컴퓨터학과 ]" userId="dd912509-a4bd-4ba4-967b-32b95c4d5286" providerId="ADAL" clId="{C6217707-3E32-464D-ACB5-E771D91F23E5}" dt="2022-08-18T00:59:38.610" v="1950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C6217707-3E32-464D-ACB5-E771D91F23E5}" dt="2022-08-17T22:00:47.969" v="0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00:47.969" v="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C6217707-3E32-464D-ACB5-E771D91F23E5}" dt="2022-08-17T22:02:14.492" v="136" actId="5793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02:14.492" v="136" actId="5793"/>
          <ac:spMkLst>
            <pc:docMk/>
            <pc:sldMk cId="792650770" sldId="277"/>
            <ac:spMk id="3" creationId="{C4419305-A5DA-45B2-BE6C-570CAA339EA3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C6217707-3E32-464D-ACB5-E771D91F23E5}" dt="2022-08-18T00:59:38.610" v="1950" actId="1076"/>
        <pc:sldMkLst>
          <pc:docMk/>
          <pc:sldMk cId="2324836703" sldId="278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02:27.080" v="142" actId="27636"/>
          <ac:spMkLst>
            <pc:docMk/>
            <pc:sldMk cId="2324836703" sldId="278"/>
            <ac:spMk id="2" creationId="{CA43632F-6FB1-20A1-9030-6917D6A46F9B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8T00:57:03.419" v="1905" actId="20577"/>
          <ac:spMkLst>
            <pc:docMk/>
            <pc:sldMk cId="2324836703" sldId="278"/>
            <ac:spMk id="3" creationId="{B5A283A4-D13C-3B2B-B617-FFE3F8E10C67}"/>
          </ac:spMkLst>
        </pc:spChg>
        <pc:graphicFrameChg chg="add mod modGraphic">
          <ac:chgData name="오현직[ 대학원석·박사통합과정재학 / 컴퓨터학과 ]" userId="dd912509-a4bd-4ba4-967b-32b95c4d5286" providerId="ADAL" clId="{C6217707-3E32-464D-ACB5-E771D91F23E5}" dt="2022-08-18T00:59:38.610" v="1950" actId="1076"/>
          <ac:graphicFrameMkLst>
            <pc:docMk/>
            <pc:sldMk cId="2324836703" sldId="278"/>
            <ac:graphicFrameMk id="7" creationId="{4A20A39C-6E9A-7A4B-F69F-4FCB4B34A3AA}"/>
          </ac:graphicFrameMkLst>
        </pc:graphicFrameChg>
        <pc:picChg chg="add mod">
          <ac:chgData name="오현직[ 대학원석·박사통합과정재학 / 컴퓨터학과 ]" userId="dd912509-a4bd-4ba4-967b-32b95c4d5286" providerId="ADAL" clId="{C6217707-3E32-464D-ACB5-E771D91F23E5}" dt="2022-08-18T00:59:38.610" v="1950" actId="1076"/>
          <ac:picMkLst>
            <pc:docMk/>
            <pc:sldMk cId="2324836703" sldId="278"/>
            <ac:picMk id="6" creationId="{DA900DAE-93E8-C1CF-0C5A-AE87040FC1CE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C6217707-3E32-464D-ACB5-E771D91F23E5}" dt="2022-08-18T00:10:31.499" v="1853" actId="1076"/>
        <pc:sldMkLst>
          <pc:docMk/>
          <pc:sldMk cId="4102136893" sldId="279"/>
        </pc:sldMkLst>
        <pc:spChg chg="mod">
          <ac:chgData name="오현직[ 대학원석·박사통합과정재학 / 컴퓨터학과 ]" userId="dd912509-a4bd-4ba4-967b-32b95c4d5286" providerId="ADAL" clId="{C6217707-3E32-464D-ACB5-E771D91F23E5}" dt="2022-08-18T00:09:55.466" v="1847" actId="20577"/>
          <ac:spMkLst>
            <pc:docMk/>
            <pc:sldMk cId="4102136893" sldId="279"/>
            <ac:spMk id="2" creationId="{FB9BDE5F-8A04-CC1B-A9BF-B639DB69D934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2:10:41.657" v="226" actId="20577"/>
          <ac:spMkLst>
            <pc:docMk/>
            <pc:sldMk cId="4102136893" sldId="279"/>
            <ac:spMk id="3" creationId="{59F9435F-8E93-E6A8-2DE3-B18762E1530F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7:18.169" v="437" actId="1076"/>
          <ac:spMkLst>
            <pc:docMk/>
            <pc:sldMk cId="4102136893" sldId="279"/>
            <ac:spMk id="6" creationId="{415ACA8F-8275-BDFF-16BA-3DC6CA93BC70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8:16.526" v="454" actId="207"/>
          <ac:spMkLst>
            <pc:docMk/>
            <pc:sldMk cId="4102136893" sldId="279"/>
            <ac:spMk id="9" creationId="{7284C931-AEF2-0A32-8194-511340EC6676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8:16.526" v="454" actId="207"/>
          <ac:spMkLst>
            <pc:docMk/>
            <pc:sldMk cId="4102136893" sldId="279"/>
            <ac:spMk id="10" creationId="{33591B0C-22B4-120F-7532-F5335EFE7019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8:16.526" v="454" actId="207"/>
          <ac:spMkLst>
            <pc:docMk/>
            <pc:sldMk cId="4102136893" sldId="279"/>
            <ac:spMk id="11" creationId="{06858F75-8114-8431-386F-2A169B366E4F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8:16.526" v="454" actId="207"/>
          <ac:spMkLst>
            <pc:docMk/>
            <pc:sldMk cId="4102136893" sldId="279"/>
            <ac:spMk id="12" creationId="{0DBF1A6C-5CA5-C84A-4AD4-7CC3F993587B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9:22.503" v="460" actId="208"/>
          <ac:spMkLst>
            <pc:docMk/>
            <pc:sldMk cId="4102136893" sldId="279"/>
            <ac:spMk id="13" creationId="{7C636E00-0252-A571-5306-82218E110602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9:22.503" v="460" actId="208"/>
          <ac:spMkLst>
            <pc:docMk/>
            <pc:sldMk cId="4102136893" sldId="279"/>
            <ac:spMk id="14" creationId="{923192E5-9435-7773-4640-05AE3BE88D5A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9:22.503" v="460" actId="208"/>
          <ac:spMkLst>
            <pc:docMk/>
            <pc:sldMk cId="4102136893" sldId="279"/>
            <ac:spMk id="15" creationId="{3A1BA11B-37DC-FF67-1387-B45C588747F3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19:22.503" v="460" actId="208"/>
          <ac:spMkLst>
            <pc:docMk/>
            <pc:sldMk cId="4102136893" sldId="279"/>
            <ac:spMk id="16" creationId="{14DCAC79-38BF-4D0D-0FA2-03764F2AD510}"/>
          </ac:spMkLst>
        </pc:spChg>
        <pc:graphicFrameChg chg="add mod modGraphic">
          <ac:chgData name="오현직[ 대학원석·박사통합과정재학 / 컴퓨터학과 ]" userId="dd912509-a4bd-4ba4-967b-32b95c4d5286" providerId="ADAL" clId="{C6217707-3E32-464D-ACB5-E771D91F23E5}" dt="2022-08-17T22:17:15.705" v="436" actId="1076"/>
          <ac:graphicFrameMkLst>
            <pc:docMk/>
            <pc:sldMk cId="4102136893" sldId="279"/>
            <ac:graphicFrameMk id="5" creationId="{73DC40D1-E3F0-ECE8-A721-9A510C8C63B8}"/>
          </ac:graphicFrameMkLst>
        </pc:graphicFrameChg>
        <pc:picChg chg="add mod">
          <ac:chgData name="오현직[ 대학원석·박사통합과정재학 / 컴퓨터학과 ]" userId="dd912509-a4bd-4ba4-967b-32b95c4d5286" providerId="ADAL" clId="{C6217707-3E32-464D-ACB5-E771D91F23E5}" dt="2022-08-17T22:17:38.966" v="443" actId="1076"/>
          <ac:picMkLst>
            <pc:docMk/>
            <pc:sldMk cId="4102136893" sldId="279"/>
            <ac:picMk id="8" creationId="{390BCEDC-1BC7-5164-6B59-45FF81228B04}"/>
          </ac:picMkLst>
        </pc:picChg>
        <pc:picChg chg="add del mod">
          <ac:chgData name="오현직[ 대학원석·박사통합과정재학 / 컴퓨터학과 ]" userId="dd912509-a4bd-4ba4-967b-32b95c4d5286" providerId="ADAL" clId="{C6217707-3E32-464D-ACB5-E771D91F23E5}" dt="2022-08-18T00:08:54.596" v="1834" actId="478"/>
          <ac:picMkLst>
            <pc:docMk/>
            <pc:sldMk cId="4102136893" sldId="279"/>
            <ac:picMk id="17" creationId="{7F928B48-4F95-2711-5AC7-DF3040C549F7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8T00:10:31.499" v="1853" actId="1076"/>
          <ac:picMkLst>
            <pc:docMk/>
            <pc:sldMk cId="4102136893" sldId="279"/>
            <ac:picMk id="19" creationId="{A4DE9E20-CF1A-BAF6-E477-39BD3AE822EC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C6217707-3E32-464D-ACB5-E771D91F23E5}" dt="2022-08-18T00:10:02.382" v="1849"/>
        <pc:sldMkLst>
          <pc:docMk/>
          <pc:sldMk cId="159586299" sldId="280"/>
        </pc:sldMkLst>
        <pc:spChg chg="mod">
          <ac:chgData name="오현직[ 대학원석·박사통합과정재학 / 컴퓨터학과 ]" userId="dd912509-a4bd-4ba4-967b-32b95c4d5286" providerId="ADAL" clId="{C6217707-3E32-464D-ACB5-E771D91F23E5}" dt="2022-08-18T00:10:02.382" v="1849"/>
          <ac:spMkLst>
            <pc:docMk/>
            <pc:sldMk cId="159586299" sldId="280"/>
            <ac:spMk id="2" creationId="{81F7A8E2-FB8B-8113-6D6E-9C53362FC300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2:41:58.305" v="567" actId="20577"/>
          <ac:spMkLst>
            <pc:docMk/>
            <pc:sldMk cId="159586299" sldId="280"/>
            <ac:spMk id="3" creationId="{B440543B-8419-9D9B-62F9-8DBE4620726B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8T00:06:36.054" v="1831" actId="1076"/>
          <ac:spMkLst>
            <pc:docMk/>
            <pc:sldMk cId="159586299" sldId="280"/>
            <ac:spMk id="10" creationId="{72D36A1E-1330-1784-5401-8623CA737961}"/>
          </ac:spMkLst>
        </pc:spChg>
        <pc:graphicFrameChg chg="add del mod modGraphic">
          <ac:chgData name="오현직[ 대학원석·박사통합과정재학 / 컴퓨터학과 ]" userId="dd912509-a4bd-4ba4-967b-32b95c4d5286" providerId="ADAL" clId="{C6217707-3E32-464D-ACB5-E771D91F23E5}" dt="2022-08-18T00:06:36.054" v="1831" actId="1076"/>
          <ac:graphicFrameMkLst>
            <pc:docMk/>
            <pc:sldMk cId="159586299" sldId="280"/>
            <ac:graphicFrameMk id="9" creationId="{DCBD6121-9D2A-8D03-0DE7-5F44D02B7A39}"/>
          </ac:graphicFrameMkLst>
        </pc:graphicFrameChg>
        <pc:picChg chg="add mod">
          <ac:chgData name="오현직[ 대학원석·박사통합과정재학 / 컴퓨터학과 ]" userId="dd912509-a4bd-4ba4-967b-32b95c4d5286" providerId="ADAL" clId="{C6217707-3E32-464D-ACB5-E771D91F23E5}" dt="2022-08-17T22:42:00.156" v="568" actId="1076"/>
          <ac:picMkLst>
            <pc:docMk/>
            <pc:sldMk cId="159586299" sldId="280"/>
            <ac:picMk id="6" creationId="{3218CF3D-8ECE-F188-5649-0039AD5A1106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7T22:42:01.915" v="569" actId="1076"/>
          <ac:picMkLst>
            <pc:docMk/>
            <pc:sldMk cId="159586299" sldId="280"/>
            <ac:picMk id="8" creationId="{4EE4C84B-2AA9-BF3B-D955-48411CAADF0A}"/>
          </ac:picMkLst>
        </pc:picChg>
      </pc:sldChg>
      <pc:sldChg chg="addSp modSp new add del mod">
        <pc:chgData name="오현직[ 대학원석·박사통합과정재학 / 컴퓨터학과 ]" userId="dd912509-a4bd-4ba4-967b-32b95c4d5286" providerId="ADAL" clId="{C6217707-3E32-464D-ACB5-E771D91F23E5}" dt="2022-08-17T22:57:23.416" v="1246" actId="20577"/>
        <pc:sldMkLst>
          <pc:docMk/>
          <pc:sldMk cId="804982474" sldId="281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57:23.416" v="1246" actId="20577"/>
          <ac:spMkLst>
            <pc:docMk/>
            <pc:sldMk cId="804982474" sldId="281"/>
            <ac:spMk id="2" creationId="{BA4A11F7-7B79-C9D0-4F12-00D8EE713DD2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2:48:23.911" v="631" actId="1076"/>
          <ac:spMkLst>
            <pc:docMk/>
            <pc:sldMk cId="804982474" sldId="281"/>
            <ac:spMk id="3" creationId="{F3CF60E4-C392-5BBE-439C-6C9B2A7808D5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51:27.878" v="823" actId="113"/>
          <ac:spMkLst>
            <pc:docMk/>
            <pc:sldMk cId="804982474" sldId="281"/>
            <ac:spMk id="9" creationId="{C155B9E4-F36D-31AA-34D1-89D1607B95DB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51:27.878" v="823" actId="113"/>
          <ac:spMkLst>
            <pc:docMk/>
            <pc:sldMk cId="804982474" sldId="281"/>
            <ac:spMk id="10" creationId="{09E90863-A418-4DDA-979A-7D04898E8593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51:27.878" v="823" actId="113"/>
          <ac:spMkLst>
            <pc:docMk/>
            <pc:sldMk cId="804982474" sldId="281"/>
            <ac:spMk id="11" creationId="{232F0E47-4EA5-DCB4-EB8F-659CB2F88C1B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2:51:23.388" v="822" actId="1076"/>
          <ac:spMkLst>
            <pc:docMk/>
            <pc:sldMk cId="804982474" sldId="281"/>
            <ac:spMk id="18" creationId="{0D413401-900C-B5AC-0CD4-60FE24D739C2}"/>
          </ac:spMkLst>
        </pc:spChg>
        <pc:grpChg chg="add mod">
          <ac:chgData name="오현직[ 대학원석·박사통합과정재학 / 컴퓨터학과 ]" userId="dd912509-a4bd-4ba4-967b-32b95c4d5286" providerId="ADAL" clId="{C6217707-3E32-464D-ACB5-E771D91F23E5}" dt="2022-08-17T22:51:30.432" v="824" actId="1076"/>
          <ac:grpSpMkLst>
            <pc:docMk/>
            <pc:sldMk cId="804982474" sldId="281"/>
            <ac:grpSpMk id="12" creationId="{36CE0351-131C-6A99-755D-48EF1E96A23C}"/>
          </ac:grpSpMkLst>
        </pc:grpChg>
        <pc:picChg chg="add mod">
          <ac:chgData name="오현직[ 대학원석·박사통합과정재학 / 컴퓨터학과 ]" userId="dd912509-a4bd-4ba4-967b-32b95c4d5286" providerId="ADAL" clId="{C6217707-3E32-464D-ACB5-E771D91F23E5}" dt="2022-08-17T22:51:31.870" v="825" actId="1076"/>
          <ac:picMkLst>
            <pc:docMk/>
            <pc:sldMk cId="804982474" sldId="281"/>
            <ac:picMk id="6" creationId="{963DCD8A-162A-D1DF-EACB-91E5F046623F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7T22:49:00.790" v="670" actId="164"/>
          <ac:picMkLst>
            <pc:docMk/>
            <pc:sldMk cId="804982474" sldId="281"/>
            <ac:picMk id="8" creationId="{7974AA45-706C-E103-36F3-63C5F404C377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7T22:51:23.388" v="822" actId="1076"/>
          <ac:picMkLst>
            <pc:docMk/>
            <pc:sldMk cId="804982474" sldId="281"/>
            <ac:picMk id="17" creationId="{B2A87BDB-32C3-6925-D4CE-EE9F4AD689A6}"/>
          </ac:picMkLst>
        </pc:picChg>
        <pc:cxnChg chg="add mod">
          <ac:chgData name="오현직[ 대학원석·박사통합과정재학 / 컴퓨터학과 ]" userId="dd912509-a4bd-4ba4-967b-32b95c4d5286" providerId="ADAL" clId="{C6217707-3E32-464D-ACB5-E771D91F23E5}" dt="2022-08-17T22:51:31.870" v="825" actId="1076"/>
          <ac:cxnSpMkLst>
            <pc:docMk/>
            <pc:sldMk cId="804982474" sldId="281"/>
            <ac:cxnSpMk id="14" creationId="{E50CA408-1DF9-0316-C3BB-6AB7805B05D1}"/>
          </ac:cxnSpMkLst>
        </pc:cxnChg>
      </pc:sldChg>
      <pc:sldChg chg="addSp delSp modSp new mod ord">
        <pc:chgData name="오현직[ 대학원석·박사통합과정재학 / 컴퓨터학과 ]" userId="dd912509-a4bd-4ba4-967b-32b95c4d5286" providerId="ADAL" clId="{C6217707-3E32-464D-ACB5-E771D91F23E5}" dt="2022-08-17T23:28:06.290" v="1799" actId="20577"/>
        <pc:sldMkLst>
          <pc:docMk/>
          <pc:sldMk cId="115948285" sldId="282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51:40.828" v="830" actId="20577"/>
          <ac:spMkLst>
            <pc:docMk/>
            <pc:sldMk cId="115948285" sldId="282"/>
            <ac:spMk id="2" creationId="{B1F9C297-9E2E-47C0-B834-0A54FFD1DA3B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3:28:06.290" v="1799" actId="20577"/>
          <ac:spMkLst>
            <pc:docMk/>
            <pc:sldMk cId="115948285" sldId="282"/>
            <ac:spMk id="3" creationId="{07986DDE-2E30-A444-F254-5684AB2C9F99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20:44.008" v="1471" actId="1076"/>
          <ac:spMkLst>
            <pc:docMk/>
            <pc:sldMk cId="115948285" sldId="282"/>
            <ac:spMk id="5" creationId="{47C351A8-1790-3E52-9A1C-4CE8698AAC66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20:50.312" v="1473" actId="1076"/>
          <ac:spMkLst>
            <pc:docMk/>
            <pc:sldMk cId="115948285" sldId="282"/>
            <ac:spMk id="6" creationId="{C0D57D64-EF79-4B95-7F52-17AF8FED5B31}"/>
          </ac:spMkLst>
        </pc:spChg>
        <pc:spChg chg="add del mod">
          <ac:chgData name="오현직[ 대학원석·박사통합과정재학 / 컴퓨터학과 ]" userId="dd912509-a4bd-4ba4-967b-32b95c4d5286" providerId="ADAL" clId="{C6217707-3E32-464D-ACB5-E771D91F23E5}" dt="2022-08-17T23:20:52.471" v="1475" actId="478"/>
          <ac:spMkLst>
            <pc:docMk/>
            <pc:sldMk cId="115948285" sldId="282"/>
            <ac:spMk id="7" creationId="{D1E1BA05-53E2-C31A-1E8D-19D6793ED21A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C6217707-3E32-464D-ACB5-E771D91F23E5}" dt="2022-08-17T23:19:50.460" v="1465" actId="1076"/>
        <pc:sldMkLst>
          <pc:docMk/>
          <pc:sldMk cId="1016405268" sldId="283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2:57:26.292" v="1247"/>
          <ac:spMkLst>
            <pc:docMk/>
            <pc:sldMk cId="1016405268" sldId="283"/>
            <ac:spMk id="2" creationId="{A13A31BA-2C1E-F178-783B-09F231514EDB}"/>
          </ac:spMkLst>
        </pc:spChg>
        <pc:spChg chg="del">
          <ac:chgData name="오현직[ 대학원석·박사통합과정재학 / 컴퓨터학과 ]" userId="dd912509-a4bd-4ba4-967b-32b95c4d5286" providerId="ADAL" clId="{C6217707-3E32-464D-ACB5-E771D91F23E5}" dt="2022-08-17T23:18:01.497" v="1377" actId="478"/>
          <ac:spMkLst>
            <pc:docMk/>
            <pc:sldMk cId="1016405268" sldId="283"/>
            <ac:spMk id="3" creationId="{263ED59B-8126-50C8-D195-91D7349A27A7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8:33.606" v="1411" actId="1076"/>
          <ac:spMkLst>
            <pc:docMk/>
            <pc:sldMk cId="1016405268" sldId="283"/>
            <ac:spMk id="7" creationId="{472E0210-903E-5C6E-CB6A-34E593D5A43E}"/>
          </ac:spMkLst>
        </pc:spChg>
        <pc:spChg chg="add del mod">
          <ac:chgData name="오현직[ 대학원석·박사통합과정재학 / 컴퓨터학과 ]" userId="dd912509-a4bd-4ba4-967b-32b95c4d5286" providerId="ADAL" clId="{C6217707-3E32-464D-ACB5-E771D91F23E5}" dt="2022-08-17T23:15:10.882" v="1268"/>
          <ac:spMkLst>
            <pc:docMk/>
            <pc:sldMk cId="1016405268" sldId="283"/>
            <ac:spMk id="8" creationId="{285AA745-F27E-5111-3C05-C10287CB7C41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8:33.606" v="1411" actId="1076"/>
          <ac:spMkLst>
            <pc:docMk/>
            <pc:sldMk cId="1016405268" sldId="283"/>
            <ac:spMk id="9" creationId="{1B9198C4-649A-5B2B-7C75-2D98A39EF4C9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8:33.606" v="1411" actId="1076"/>
          <ac:spMkLst>
            <pc:docMk/>
            <pc:sldMk cId="1016405268" sldId="283"/>
            <ac:spMk id="10" creationId="{A9FD7999-942F-4FD5-0236-3A566CADEB9C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9:29.096" v="1426" actId="207"/>
          <ac:spMkLst>
            <pc:docMk/>
            <pc:sldMk cId="1016405268" sldId="283"/>
            <ac:spMk id="13" creationId="{0C1DDCDF-A219-A321-2125-53BE0379CA92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8:29.509" v="1410" actId="1076"/>
          <ac:spMkLst>
            <pc:docMk/>
            <pc:sldMk cId="1016405268" sldId="283"/>
            <ac:spMk id="14" creationId="{40AFBB00-E778-5068-06CE-B955CF01BD0D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8:29.509" v="1410" actId="1076"/>
          <ac:spMkLst>
            <pc:docMk/>
            <pc:sldMk cId="1016405268" sldId="283"/>
            <ac:spMk id="15" creationId="{67C76DBC-7577-DD8C-1F31-9A513A68F113}"/>
          </ac:spMkLst>
        </pc:spChg>
        <pc:spChg chg="add mod">
          <ac:chgData name="오현직[ 대학원석·박사통합과정재학 / 컴퓨터학과 ]" userId="dd912509-a4bd-4ba4-967b-32b95c4d5286" providerId="ADAL" clId="{C6217707-3E32-464D-ACB5-E771D91F23E5}" dt="2022-08-17T23:19:50.460" v="1465" actId="1076"/>
          <ac:spMkLst>
            <pc:docMk/>
            <pc:sldMk cId="1016405268" sldId="283"/>
            <ac:spMk id="18" creationId="{D63FC069-4915-B2A6-CDF7-68C2B4DCC80E}"/>
          </ac:spMkLst>
        </pc:spChg>
        <pc:picChg chg="add mod">
          <ac:chgData name="오현직[ 대학원석·박사통합과정재학 / 컴퓨터학과 ]" userId="dd912509-a4bd-4ba4-967b-32b95c4d5286" providerId="ADAL" clId="{C6217707-3E32-464D-ACB5-E771D91F23E5}" dt="2022-08-17T23:18:33.606" v="1411" actId="1076"/>
          <ac:picMkLst>
            <pc:docMk/>
            <pc:sldMk cId="1016405268" sldId="283"/>
            <ac:picMk id="6" creationId="{4E75B356-1B24-9D6A-F0FE-B47EE039AD2C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7T23:18:38.290" v="1412" actId="1076"/>
          <ac:picMkLst>
            <pc:docMk/>
            <pc:sldMk cId="1016405268" sldId="283"/>
            <ac:picMk id="12" creationId="{1D096521-1479-3019-F077-ED5247C01B2B}"/>
          </ac:picMkLst>
        </pc:picChg>
        <pc:picChg chg="add mod">
          <ac:chgData name="오현직[ 대학원석·박사통합과정재학 / 컴퓨터학과 ]" userId="dd912509-a4bd-4ba4-967b-32b95c4d5286" providerId="ADAL" clId="{C6217707-3E32-464D-ACB5-E771D91F23E5}" dt="2022-08-17T23:19:17.094" v="1422" actId="14100"/>
          <ac:picMkLst>
            <pc:docMk/>
            <pc:sldMk cId="1016405268" sldId="283"/>
            <ac:picMk id="17" creationId="{B73265C5-E3CB-C9BC-47F8-D73B7D516E92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C6217707-3E32-464D-ACB5-E771D91F23E5}" dt="2022-08-17T23:26:46.152" v="1676" actId="47"/>
        <pc:sldMkLst>
          <pc:docMk/>
          <pc:sldMk cId="1194921816" sldId="284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3:25:48.834" v="1632" actId="20577"/>
          <ac:spMkLst>
            <pc:docMk/>
            <pc:sldMk cId="1194921816" sldId="284"/>
            <ac:spMk id="2" creationId="{B4CA411B-EE79-1D14-8652-773D8E707826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3:26:42.459" v="1675" actId="20577"/>
          <ac:spMkLst>
            <pc:docMk/>
            <pc:sldMk cId="1194921816" sldId="284"/>
            <ac:spMk id="3" creationId="{693374B2-A21A-2AC2-9E3D-DCC9EA127B90}"/>
          </ac:spMkLst>
        </pc:spChg>
      </pc:sldChg>
      <pc:sldChg chg="modSp new mod">
        <pc:chgData name="오현직[ 대학원석·박사통합과정재학 / 컴퓨터학과 ]" userId="dd912509-a4bd-4ba4-967b-32b95c4d5286" providerId="ADAL" clId="{C6217707-3E32-464D-ACB5-E771D91F23E5}" dt="2022-08-17T23:27:38.226" v="1790" actId="20577"/>
        <pc:sldMkLst>
          <pc:docMk/>
          <pc:sldMk cId="2023091078" sldId="284"/>
        </pc:sldMkLst>
        <pc:spChg chg="mod">
          <ac:chgData name="오현직[ 대학원석·박사통합과정재학 / 컴퓨터학과 ]" userId="dd912509-a4bd-4ba4-967b-32b95c4d5286" providerId="ADAL" clId="{C6217707-3E32-464D-ACB5-E771D91F23E5}" dt="2022-08-17T23:26:47.493" v="1678"/>
          <ac:spMkLst>
            <pc:docMk/>
            <pc:sldMk cId="2023091078" sldId="284"/>
            <ac:spMk id="2" creationId="{6FF2998B-23DE-84BA-821D-10376FA17B90}"/>
          </ac:spMkLst>
        </pc:spChg>
        <pc:spChg chg="mod">
          <ac:chgData name="오현직[ 대학원석·박사통합과정재학 / 컴퓨터학과 ]" userId="dd912509-a4bd-4ba4-967b-32b95c4d5286" providerId="ADAL" clId="{C6217707-3E32-464D-ACB5-E771D91F23E5}" dt="2022-08-17T23:27:38.226" v="1790" actId="20577"/>
          <ac:spMkLst>
            <pc:docMk/>
            <pc:sldMk cId="2023091078" sldId="284"/>
            <ac:spMk id="3" creationId="{C965A849-EAD6-03FA-59C0-ED7E85AD0F81}"/>
          </ac:spMkLst>
        </pc:spChg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4056675974" sldId="323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2566338096" sldId="331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667623589" sldId="332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885974217" sldId="333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3019905047" sldId="334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1380645067" sldId="335"/>
        </pc:sldMkLst>
      </pc:sldChg>
      <pc:sldChg chg="del">
        <pc:chgData name="오현직[ 대학원석·박사통합과정재학 / 컴퓨터학과 ]" userId="dd912509-a4bd-4ba4-967b-32b95c4d5286" providerId="ADAL" clId="{C6217707-3E32-464D-ACB5-E771D91F23E5}" dt="2022-08-17T22:02:19.984" v="137" actId="47"/>
        <pc:sldMkLst>
          <pc:docMk/>
          <pc:sldMk cId="2100917818" sldId="336"/>
        </pc:sldMkLst>
      </pc:sldChg>
    </pc:docChg>
  </pc:docChgLst>
  <pc:docChgLst>
    <pc:chgData name="오현직[ 대학원석·박사통합과정재학 / 컴퓨터학과 ]" userId="dd912509-a4bd-4ba4-967b-32b95c4d5286" providerId="ADAL" clId="{16309D68-820F-406C-9DBF-C94F2DED0736}"/>
    <pc:docChg chg="undo redo custSel addSld delSld modSld sldOrd">
      <pc:chgData name="오현직[ 대학원석·박사통합과정재학 / 컴퓨터학과 ]" userId="dd912509-a4bd-4ba4-967b-32b95c4d5286" providerId="ADAL" clId="{16309D68-820F-406C-9DBF-C94F2DED0736}" dt="2023-01-05T01:00:47.639" v="2413" actId="2166"/>
      <pc:docMkLst>
        <pc:docMk/>
      </pc:docMkLst>
      <pc:sldChg chg="modSp mod">
        <pc:chgData name="오현직[ 대학원석·박사통합과정재학 / 컴퓨터학과 ]" userId="dd912509-a4bd-4ba4-967b-32b95c4d5286" providerId="ADAL" clId="{16309D68-820F-406C-9DBF-C94F2DED0736}" dt="2022-12-26T19:03:30.769" v="8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16309D68-820F-406C-9DBF-C94F2DED0736}" dt="2022-12-26T19:03:30.769" v="8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addSp delSp modSp mod ord">
        <pc:chgData name="오현직[ 대학원석·박사통합과정재학 / 컴퓨터학과 ]" userId="dd912509-a4bd-4ba4-967b-32b95c4d5286" providerId="ADAL" clId="{16309D68-820F-406C-9DBF-C94F2DED0736}" dt="2023-01-04T18:06:22.181" v="1715"/>
        <pc:sldMkLst>
          <pc:docMk/>
          <pc:sldMk cId="838264022" sldId="326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8:06:22.181" v="1715"/>
          <ac:spMkLst>
            <pc:docMk/>
            <pc:sldMk cId="838264022" sldId="326"/>
            <ac:spMk id="3" creationId="{30B1D942-343D-9B78-E30E-129551AE87FB}"/>
          </ac:spMkLst>
        </pc:spChg>
        <pc:spChg chg="add del">
          <ac:chgData name="오현직[ 대학원석·박사통합과정재학 / 컴퓨터학과 ]" userId="dd912509-a4bd-4ba4-967b-32b95c4d5286" providerId="ADAL" clId="{16309D68-820F-406C-9DBF-C94F2DED0736}" dt="2023-01-04T17:45:54.869" v="1591" actId="22"/>
          <ac:spMkLst>
            <pc:docMk/>
            <pc:sldMk cId="838264022" sldId="326"/>
            <ac:spMk id="6" creationId="{0AE02C5E-E652-E788-CBAC-A43DAEDCE298}"/>
          </ac:spMkLst>
        </pc:spChg>
      </pc:sldChg>
      <pc:sldChg chg="del ord">
        <pc:chgData name="오현직[ 대학원석·박사통합과정재학 / 컴퓨터학과 ]" userId="dd912509-a4bd-4ba4-967b-32b95c4d5286" providerId="ADAL" clId="{16309D68-820F-406C-9DBF-C94F2DED0736}" dt="2023-01-04T17:46:34.176" v="1626" actId="47"/>
        <pc:sldMkLst>
          <pc:docMk/>
          <pc:sldMk cId="905448647" sldId="328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3928979664" sldId="338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1191541519" sldId="339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2755049959" sldId="343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2600459588" sldId="344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874059938" sldId="345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237555326" sldId="346"/>
        </pc:sldMkLst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1918249061" sldId="347"/>
        </pc:sldMkLst>
      </pc:sldChg>
      <pc:sldChg chg="addSp delSp modSp mod ord delAnim modAnim">
        <pc:chgData name="오현직[ 대학원석·박사통합과정재학 / 컴퓨터학과 ]" userId="dd912509-a4bd-4ba4-967b-32b95c4d5286" providerId="ADAL" clId="{16309D68-820F-406C-9DBF-C94F2DED0736}" dt="2023-01-04T18:07:37.684" v="1732"/>
        <pc:sldMkLst>
          <pc:docMk/>
          <pc:sldMk cId="193732931" sldId="348"/>
        </pc:sldMkLst>
        <pc:spChg chg="del">
          <ac:chgData name="오현직[ 대학원석·박사통합과정재학 / 컴퓨터학과 ]" userId="dd912509-a4bd-4ba4-967b-32b95c4d5286" providerId="ADAL" clId="{16309D68-820F-406C-9DBF-C94F2DED0736}" dt="2023-01-04T16:40:30.001" v="1502" actId="478"/>
          <ac:spMkLst>
            <pc:docMk/>
            <pc:sldMk cId="193732931" sldId="348"/>
            <ac:spMk id="5" creationId="{C96A8DE6-5548-2967-F06C-02ED492CC6CC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6:44:31.754" v="1527" actId="14100"/>
          <ac:spMkLst>
            <pc:docMk/>
            <pc:sldMk cId="193732931" sldId="348"/>
            <ac:spMk id="5" creationId="{EB1D7D87-949D-D02C-FE70-AE142DEE619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6:44:31.754" v="1527" actId="14100"/>
          <ac:spMkLst>
            <pc:docMk/>
            <pc:sldMk cId="193732931" sldId="348"/>
            <ac:spMk id="23" creationId="{ACDF7837-D41F-5155-865F-B77DB4D71D63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4T16:40:09.561" v="1501" actId="478"/>
          <ac:spMkLst>
            <pc:docMk/>
            <pc:sldMk cId="193732931" sldId="348"/>
            <ac:spMk id="23" creationId="{B9CF4432-780F-0895-51EB-3072F8A3A36E}"/>
          </ac:spMkLst>
        </pc:spChg>
      </pc:sldChg>
      <pc:sldChg chg="modSp del mod ord">
        <pc:chgData name="오현직[ 대학원석·박사통합과정재학 / 컴퓨터학과 ]" userId="dd912509-a4bd-4ba4-967b-32b95c4d5286" providerId="ADAL" clId="{16309D68-820F-406C-9DBF-C94F2DED0736}" dt="2023-01-05T00:36:42.251" v="2304" actId="47"/>
        <pc:sldMkLst>
          <pc:docMk/>
          <pc:sldMk cId="910990428" sldId="349"/>
        </pc:sldMkLst>
        <pc:spChg chg="mod">
          <ac:chgData name="오현직[ 대학원석·박사통합과정재학 / 컴퓨터학과 ]" userId="dd912509-a4bd-4ba4-967b-32b95c4d5286" providerId="ADAL" clId="{16309D68-820F-406C-9DBF-C94F2DED0736}" dt="2023-01-05T00:36:35.853" v="2303" actId="20577"/>
          <ac:spMkLst>
            <pc:docMk/>
            <pc:sldMk cId="910990428" sldId="349"/>
            <ac:spMk id="3" creationId="{87B5D659-BF8F-22A5-5215-ABAAE058EE3E}"/>
          </ac:spMkLst>
        </pc:spChg>
      </pc:sldChg>
      <pc:sldChg chg="del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1706429283" sldId="350"/>
        </pc:sldMkLst>
      </pc:sldChg>
      <pc:sldChg chg="modSp new del mod">
        <pc:chgData name="오현직[ 대학원석·박사통합과정재학 / 컴퓨터학과 ]" userId="dd912509-a4bd-4ba4-967b-32b95c4d5286" providerId="ADAL" clId="{16309D68-820F-406C-9DBF-C94F2DED0736}" dt="2023-01-05T00:36:18.316" v="2277" actId="47"/>
        <pc:sldMkLst>
          <pc:docMk/>
          <pc:sldMk cId="3635795911" sldId="351"/>
        </pc:sldMkLst>
        <pc:spChg chg="mod">
          <ac:chgData name="오현직[ 대학원석·박사통합과정재학 / 컴퓨터학과 ]" userId="dd912509-a4bd-4ba4-967b-32b95c4d5286" providerId="ADAL" clId="{16309D68-820F-406C-9DBF-C94F2DED0736}" dt="2022-12-26T19:04:26.363" v="29" actId="20577"/>
          <ac:spMkLst>
            <pc:docMk/>
            <pc:sldMk cId="3635795911" sldId="351"/>
            <ac:spMk id="2" creationId="{2DE73109-39A5-A4A8-F28D-E399F1C9BDB9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16309D68-820F-406C-9DBF-C94F2DED0736}" dt="2023-01-02T13:32:11.093" v="375" actId="1076"/>
        <pc:sldMkLst>
          <pc:docMk/>
          <pc:sldMk cId="2460520768" sldId="352"/>
        </pc:sldMkLst>
        <pc:spChg chg="mod">
          <ac:chgData name="오현직[ 대학원석·박사통합과정재학 / 컴퓨터학과 ]" userId="dd912509-a4bd-4ba4-967b-32b95c4d5286" providerId="ADAL" clId="{16309D68-820F-406C-9DBF-C94F2DED0736}" dt="2023-01-02T13:23:56.210" v="204" actId="20577"/>
          <ac:spMkLst>
            <pc:docMk/>
            <pc:sldMk cId="2460520768" sldId="352"/>
            <ac:spMk id="2" creationId="{FCCEBED6-0705-02B6-799E-F8257BF82803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7" creationId="{39CA8086-02D4-82CE-0FB7-D744F24D702E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8" creationId="{7BE6EE27-E5AE-486A-6CE8-B40BE72E8D7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9" creationId="{1E7F6856-6B4C-FA7A-9D25-FF9CF55A2CB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10" creationId="{BFEEDE6F-5315-2FB0-9BB2-59B8DAD67923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13" creationId="{1814F12F-DBD2-4B02-8614-C40EA35E35BE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2.641" v="187" actId="164"/>
          <ac:spMkLst>
            <pc:docMk/>
            <pc:sldMk cId="2460520768" sldId="352"/>
            <ac:spMk id="14" creationId="{557A51E4-920B-EEB5-C6B2-3400F6A8515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5.934" v="189" actId="164"/>
          <ac:spMkLst>
            <pc:docMk/>
            <pc:sldMk cId="2460520768" sldId="352"/>
            <ac:spMk id="15" creationId="{D82BA8C6-5046-F868-1C4D-AAC36C21A602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2:05.934" v="189" actId="164"/>
          <ac:spMkLst>
            <pc:docMk/>
            <pc:sldMk cId="2460520768" sldId="352"/>
            <ac:spMk id="16" creationId="{829C089E-D566-DB80-A18B-9AD67F4EF5BC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2:04.577" v="368" actId="1076"/>
          <ac:spMkLst>
            <pc:docMk/>
            <pc:sldMk cId="2460520768" sldId="352"/>
            <ac:spMk id="19" creationId="{8A41EA5F-E86F-DA28-CF90-31B082631D2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2:11.093" v="375" actId="1076"/>
          <ac:spMkLst>
            <pc:docMk/>
            <pc:sldMk cId="2460520768" sldId="352"/>
            <ac:spMk id="20" creationId="{54FC422D-BE51-DB26-FDD4-39DD83139211}"/>
          </ac:spMkLst>
        </pc:spChg>
        <pc:grpChg chg="add mod">
          <ac:chgData name="오현직[ 대학원석·박사통합과정재학 / 컴퓨터학과 ]" userId="dd912509-a4bd-4ba4-967b-32b95c4d5286" providerId="ADAL" clId="{16309D68-820F-406C-9DBF-C94F2DED0736}" dt="2023-01-02T13:22:14.911" v="191" actId="1076"/>
          <ac:grpSpMkLst>
            <pc:docMk/>
            <pc:sldMk cId="2460520768" sldId="352"/>
            <ac:grpSpMk id="17" creationId="{78602574-5960-D81C-A998-CE5437022080}"/>
          </ac:grpSpMkLst>
        </pc:grpChg>
        <pc:grpChg chg="add mod">
          <ac:chgData name="오현직[ 대학원석·박사통합과정재학 / 컴퓨터학과 ]" userId="dd912509-a4bd-4ba4-967b-32b95c4d5286" providerId="ADAL" clId="{16309D68-820F-406C-9DBF-C94F2DED0736}" dt="2023-01-02T13:22:14.911" v="191" actId="1076"/>
          <ac:grpSpMkLst>
            <pc:docMk/>
            <pc:sldMk cId="2460520768" sldId="352"/>
            <ac:grpSpMk id="18" creationId="{179D5A97-17B5-2D69-26F2-7712FC8425DE}"/>
          </ac:grpSpMkLst>
        </pc:grpChg>
        <pc:picChg chg="add del mod">
          <ac:chgData name="오현직[ 대학원석·박사통합과정재학 / 컴퓨터학과 ]" userId="dd912509-a4bd-4ba4-967b-32b95c4d5286" providerId="ADAL" clId="{16309D68-820F-406C-9DBF-C94F2DED0736}" dt="2023-01-02T13:20:49.717" v="161" actId="478"/>
          <ac:picMkLst>
            <pc:docMk/>
            <pc:sldMk cId="2460520768" sldId="352"/>
            <ac:picMk id="6" creationId="{F44D3F8B-172D-D688-4D7C-F6B2F7DE6209}"/>
          </ac:picMkLst>
        </pc:picChg>
        <pc:picChg chg="add mod ord">
          <ac:chgData name="오현직[ 대학원석·박사통합과정재학 / 컴퓨터학과 ]" userId="dd912509-a4bd-4ba4-967b-32b95c4d5286" providerId="ADAL" clId="{16309D68-820F-406C-9DBF-C94F2DED0736}" dt="2023-01-02T13:22:02.641" v="187" actId="164"/>
          <ac:picMkLst>
            <pc:docMk/>
            <pc:sldMk cId="2460520768" sldId="352"/>
            <ac:picMk id="12" creationId="{50937117-1BC7-AD63-5303-7C289BA9BD3C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16309D68-820F-406C-9DBF-C94F2DED0736}" dt="2023-01-02T13:45:55.218" v="380" actId="1076"/>
        <pc:sldMkLst>
          <pc:docMk/>
          <pc:sldMk cId="1924382716" sldId="353"/>
        </pc:sldMkLst>
        <pc:spChg chg="mod">
          <ac:chgData name="오현직[ 대학원석·박사통합과정재학 / 컴퓨터학과 ]" userId="dd912509-a4bd-4ba4-967b-32b95c4d5286" providerId="ADAL" clId="{16309D68-820F-406C-9DBF-C94F2DED0736}" dt="2023-01-02T13:24:05.422" v="212" actId="20577"/>
          <ac:spMkLst>
            <pc:docMk/>
            <pc:sldMk cId="1924382716" sldId="353"/>
            <ac:spMk id="2" creationId="{6C17B94D-4280-05C2-6A9B-2E6BA0466FF0}"/>
          </ac:spMkLst>
        </pc:spChg>
        <pc:spChg chg="mod">
          <ac:chgData name="오현직[ 대학원석·박사통합과정재학 / 컴퓨터학과 ]" userId="dd912509-a4bd-4ba4-967b-32b95c4d5286" providerId="ADAL" clId="{16309D68-820F-406C-9DBF-C94F2DED0736}" dt="2023-01-02T13:31:38.562" v="315" actId="1076"/>
          <ac:spMkLst>
            <pc:docMk/>
            <pc:sldMk cId="1924382716" sldId="353"/>
            <ac:spMk id="8" creationId="{7691F1C5-3DCF-190D-1D08-F1D0C0352982}"/>
          </ac:spMkLst>
        </pc:spChg>
        <pc:spChg chg="mod">
          <ac:chgData name="오현직[ 대학원석·박사통합과정재학 / 컴퓨터학과 ]" userId="dd912509-a4bd-4ba4-967b-32b95c4d5286" providerId="ADAL" clId="{16309D68-820F-406C-9DBF-C94F2DED0736}" dt="2023-01-02T13:31:34.510" v="314" actId="20577"/>
          <ac:spMkLst>
            <pc:docMk/>
            <pc:sldMk cId="1924382716" sldId="353"/>
            <ac:spMk id="9" creationId="{3DC90F9D-D14D-2C4A-6170-2205C30A2AC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1:24.554" v="299" actId="208"/>
          <ac:spMkLst>
            <pc:docMk/>
            <pc:sldMk cId="1924382716" sldId="353"/>
            <ac:spMk id="10" creationId="{7127E2F2-B2A0-0236-E351-6FF52E5ED8A4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1:24.554" v="299" actId="208"/>
          <ac:spMkLst>
            <pc:docMk/>
            <pc:sldMk cId="1924382716" sldId="353"/>
            <ac:spMk id="11" creationId="{2B86AB25-1017-B1BC-5357-1896562667D3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2T13:25:39.847" v="242" actId="164"/>
          <ac:spMkLst>
            <pc:docMk/>
            <pc:sldMk cId="1924382716" sldId="353"/>
            <ac:spMk id="12" creationId="{D942A7BF-C0CA-935B-5D7D-57B76019E443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2T13:25:39.847" v="242" actId="164"/>
          <ac:spMkLst>
            <pc:docMk/>
            <pc:sldMk cId="1924382716" sldId="353"/>
            <ac:spMk id="13" creationId="{E88F1658-1CA5-1788-34D3-C31F618D75B2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5:39.847" v="242" actId="164"/>
          <ac:spMkLst>
            <pc:docMk/>
            <pc:sldMk cId="1924382716" sldId="353"/>
            <ac:spMk id="14" creationId="{519C3F3F-E41F-0A50-D1E3-38E8C824712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25:39.847" v="242" actId="164"/>
          <ac:spMkLst>
            <pc:docMk/>
            <pc:sldMk cId="1924382716" sldId="353"/>
            <ac:spMk id="15" creationId="{A91A8054-2BFF-3A8A-23C7-038FD255FB53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45:55.218" v="380" actId="1076"/>
          <ac:spMkLst>
            <pc:docMk/>
            <pc:sldMk cId="1924382716" sldId="353"/>
            <ac:spMk id="17" creationId="{8C7E4DE3-874C-0B80-9236-8A5B7E9BC959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2:26.048" v="379" actId="1076"/>
          <ac:spMkLst>
            <pc:docMk/>
            <pc:sldMk cId="1924382716" sldId="353"/>
            <ac:spMk id="18" creationId="{5A103871-E3BF-5CCF-A7D6-743847C7115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2T13:32:19.882" v="378" actId="1076"/>
          <ac:spMkLst>
            <pc:docMk/>
            <pc:sldMk cId="1924382716" sldId="353"/>
            <ac:spMk id="19" creationId="{9CF652B1-F488-9AAA-2D73-2FA02D091F3E}"/>
          </ac:spMkLst>
        </pc:spChg>
        <pc:grpChg chg="add mod">
          <ac:chgData name="오현직[ 대학원석·박사통합과정재학 / 컴퓨터학과 ]" userId="dd912509-a4bd-4ba4-967b-32b95c4d5286" providerId="ADAL" clId="{16309D68-820F-406C-9DBF-C94F2DED0736}" dt="2023-01-02T13:25:51.748" v="244" actId="1076"/>
          <ac:grpSpMkLst>
            <pc:docMk/>
            <pc:sldMk cId="1924382716" sldId="353"/>
            <ac:grpSpMk id="7" creationId="{55815726-9416-8866-CBE8-C77CB1553484}"/>
          </ac:grpSpMkLst>
        </pc:grpChg>
        <pc:grpChg chg="add mod">
          <ac:chgData name="오현직[ 대학원석·박사통합과정재학 / 컴퓨터학과 ]" userId="dd912509-a4bd-4ba4-967b-32b95c4d5286" providerId="ADAL" clId="{16309D68-820F-406C-9DBF-C94F2DED0736}" dt="2023-01-02T13:25:45.952" v="243" actId="1076"/>
          <ac:grpSpMkLst>
            <pc:docMk/>
            <pc:sldMk cId="1924382716" sldId="353"/>
            <ac:grpSpMk id="16" creationId="{89316F45-C140-4D22-A669-B47C9E7F06CB}"/>
          </ac:grpSpMkLst>
        </pc:grpChg>
        <pc:picChg chg="add mod">
          <ac:chgData name="오현직[ 대학원석·박사통합과정재학 / 컴퓨터학과 ]" userId="dd912509-a4bd-4ba4-967b-32b95c4d5286" providerId="ADAL" clId="{16309D68-820F-406C-9DBF-C94F2DED0736}" dt="2023-01-02T13:25:39.847" v="242" actId="164"/>
          <ac:picMkLst>
            <pc:docMk/>
            <pc:sldMk cId="1924382716" sldId="353"/>
            <ac:picMk id="6" creationId="{C141C3D9-BAB8-65AC-AB8A-722F5741CE64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16309D68-820F-406C-9DBF-C94F2DED0736}" dt="2023-01-04T16:39:57.893" v="1498"/>
        <pc:sldMkLst>
          <pc:docMk/>
          <pc:sldMk cId="2199887792" sldId="354"/>
        </pc:sldMkLst>
        <pc:spChg chg="mod">
          <ac:chgData name="오현직[ 대학원석·박사통합과정재학 / 컴퓨터학과 ]" userId="dd912509-a4bd-4ba4-967b-32b95c4d5286" providerId="ADAL" clId="{16309D68-820F-406C-9DBF-C94F2DED0736}" dt="2023-01-03T03:30:39.253" v="406" actId="20577"/>
          <ac:spMkLst>
            <pc:docMk/>
            <pc:sldMk cId="2199887792" sldId="354"/>
            <ac:spMk id="2" creationId="{61182A85-0072-AE2D-3F25-C1B82FCA8E6C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3T17:12:10.486" v="439" actId="478"/>
          <ac:spMkLst>
            <pc:docMk/>
            <pc:sldMk cId="2199887792" sldId="354"/>
            <ac:spMk id="3" creationId="{133F5961-F39E-0022-06D1-70C415B1E97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1:42.961" v="431" actId="1076"/>
          <ac:spMkLst>
            <pc:docMk/>
            <pc:sldMk cId="2199887792" sldId="354"/>
            <ac:spMk id="9" creationId="{CE040F1B-43F6-35D0-EAB9-62A59ECCC68C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1:39.638" v="430" actId="1076"/>
          <ac:spMkLst>
            <pc:docMk/>
            <pc:sldMk cId="2199887792" sldId="354"/>
            <ac:spMk id="10" creationId="{879AD79A-A942-239F-891E-EE1B55D73234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01.699" v="436" actId="14100"/>
          <ac:spMkLst>
            <pc:docMk/>
            <pc:sldMk cId="2199887792" sldId="354"/>
            <ac:spMk id="11" creationId="{C872B0EF-33E6-3FE7-4875-B4DEE5D3840C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05.445" v="438" actId="1076"/>
          <ac:spMkLst>
            <pc:docMk/>
            <pc:sldMk cId="2199887792" sldId="354"/>
            <ac:spMk id="12" creationId="{92D33BAF-E295-92F7-53F9-23FAA8BEAA57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0.816" v="458" actId="208"/>
          <ac:spMkLst>
            <pc:docMk/>
            <pc:sldMk cId="2199887792" sldId="354"/>
            <ac:spMk id="13" creationId="{B7B1F84C-76DC-6C10-324E-CF67763DA88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0.816" v="458" actId="208"/>
          <ac:spMkLst>
            <pc:docMk/>
            <pc:sldMk cId="2199887792" sldId="354"/>
            <ac:spMk id="14" creationId="{1226FA92-4EF7-28C8-4A92-A31AFAED4172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0.816" v="458" actId="208"/>
          <ac:spMkLst>
            <pc:docMk/>
            <pc:sldMk cId="2199887792" sldId="354"/>
            <ac:spMk id="15" creationId="{60670FE2-3389-B8C3-239E-A5BC40939E42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0.816" v="458" actId="208"/>
          <ac:spMkLst>
            <pc:docMk/>
            <pc:sldMk cId="2199887792" sldId="354"/>
            <ac:spMk id="16" creationId="{7F648052-7FF5-D7A7-8971-FC286573A6B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38.574" v="446" actId="1076"/>
          <ac:spMkLst>
            <pc:docMk/>
            <pc:sldMk cId="2199887792" sldId="354"/>
            <ac:spMk id="17" creationId="{E429D1FD-7C6D-9CA4-C2F1-7598ECABA61E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43.848" v="451" actId="1036"/>
          <ac:spMkLst>
            <pc:docMk/>
            <pc:sldMk cId="2199887792" sldId="354"/>
            <ac:spMk id="18" creationId="{C8C7C9F4-7216-D4BD-60BD-64F370A4666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56.224" v="454" actId="14100"/>
          <ac:spMkLst>
            <pc:docMk/>
            <pc:sldMk cId="2199887792" sldId="354"/>
            <ac:spMk id="19" creationId="{8929C1DC-4DF2-0750-D155-146253706F2B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2:56.224" v="454" actId="14100"/>
          <ac:spMkLst>
            <pc:docMk/>
            <pc:sldMk cId="2199887792" sldId="354"/>
            <ac:spMk id="20" creationId="{DA35F02C-26BB-73EB-AED3-195DC6ECC234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0.816" v="458" actId="208"/>
          <ac:spMkLst>
            <pc:docMk/>
            <pc:sldMk cId="2199887792" sldId="354"/>
            <ac:spMk id="21" creationId="{AB82D955-8DE1-69E7-EC79-7A6AF2939FA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37.754" v="469" actId="1076"/>
          <ac:spMkLst>
            <pc:docMk/>
            <pc:sldMk cId="2199887792" sldId="354"/>
            <ac:spMk id="22" creationId="{6576191A-3F29-84FF-7679-B97C3257CD6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43.550" v="479" actId="1076"/>
          <ac:spMkLst>
            <pc:docMk/>
            <pc:sldMk cId="2199887792" sldId="354"/>
            <ac:spMk id="23" creationId="{C289691B-8263-EB11-4276-B9534807877B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3T17:13:49.609" v="481" actId="1076"/>
          <ac:spMkLst>
            <pc:docMk/>
            <pc:sldMk cId="2199887792" sldId="354"/>
            <ac:spMk id="24" creationId="{49D90707-BD1A-46E3-69FE-4AD88A2FD64F}"/>
          </ac:spMkLst>
        </pc:spChg>
        <pc:picChg chg="add mod">
          <ac:chgData name="오현직[ 대학원석·박사통합과정재학 / 컴퓨터학과 ]" userId="dd912509-a4bd-4ba4-967b-32b95c4d5286" providerId="ADAL" clId="{16309D68-820F-406C-9DBF-C94F2DED0736}" dt="2023-01-03T17:11:04.762" v="409" actId="1076"/>
          <ac:picMkLst>
            <pc:docMk/>
            <pc:sldMk cId="2199887792" sldId="354"/>
            <ac:picMk id="6" creationId="{5B49EAC1-22A1-BB28-BD02-ECC60FEA9EFB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3T17:11:19.801" v="413" actId="14100"/>
          <ac:picMkLst>
            <pc:docMk/>
            <pc:sldMk cId="2199887792" sldId="354"/>
            <ac:picMk id="8" creationId="{D6A590CF-448F-2105-4087-BFE5007E699B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16309D68-820F-406C-9DBF-C94F2DED0736}" dt="2023-01-04T16:39:57.893" v="1498"/>
        <pc:sldMkLst>
          <pc:docMk/>
          <pc:sldMk cId="3773294960" sldId="355"/>
        </pc:sldMkLst>
        <pc:spChg chg="mod">
          <ac:chgData name="오현직[ 대학원석·박사통합과정재학 / 컴퓨터학과 ]" userId="dd912509-a4bd-4ba4-967b-32b95c4d5286" providerId="ADAL" clId="{16309D68-820F-406C-9DBF-C94F2DED0736}" dt="2023-01-03T17:13:55.045" v="483"/>
          <ac:spMkLst>
            <pc:docMk/>
            <pc:sldMk cId="3773294960" sldId="355"/>
            <ac:spMk id="2" creationId="{DE60478E-0161-1323-7934-6FFEFB621126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4T10:30:10.200" v="495" actId="478"/>
          <ac:spMkLst>
            <pc:docMk/>
            <pc:sldMk cId="3773294960" sldId="355"/>
            <ac:spMk id="3" creationId="{6116C8D9-52CB-058A-DBC0-F250380D9966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9" creationId="{F1A5EABA-6A10-58C2-D95A-95BB3B848AB1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10" creationId="{E168D4DE-CE00-116B-517D-AD9500F6C5D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11" creationId="{2DE51036-9804-A97C-12BC-A4FA90230E43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12" creationId="{ADD6FD47-CF62-0502-3DFC-7AE5D9341CA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13" creationId="{956A2E53-3B71-80D3-17DE-EB24BCD51C1B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07.094" v="494"/>
          <ac:spMkLst>
            <pc:docMk/>
            <pc:sldMk cId="3773294960" sldId="355"/>
            <ac:spMk id="14" creationId="{A92A5AA8-BB6C-43D3-3072-3E3EFFDB503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29.134" v="510" actId="1035"/>
          <ac:spMkLst>
            <pc:docMk/>
            <pc:sldMk cId="3773294960" sldId="355"/>
            <ac:spMk id="15" creationId="{643AB0A1-E52A-378F-CF2C-35218B8A008F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36.811" v="514" actId="1076"/>
          <ac:spMkLst>
            <pc:docMk/>
            <pc:sldMk cId="3773294960" sldId="355"/>
            <ac:spMk id="16" creationId="{70B8B76F-71F0-F4EB-CD92-2184ADB65BF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46.066" v="519" actId="1036"/>
          <ac:spMkLst>
            <pc:docMk/>
            <pc:sldMk cId="3773294960" sldId="355"/>
            <ac:spMk id="17" creationId="{6DA6B965-A9EF-2308-9A00-FAA04261061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0:46.066" v="519" actId="1036"/>
          <ac:spMkLst>
            <pc:docMk/>
            <pc:sldMk cId="3773294960" sldId="355"/>
            <ac:spMk id="18" creationId="{FEB49256-2A34-33B9-2890-741AB8EED899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1:06.644" v="521" actId="1076"/>
          <ac:spMkLst>
            <pc:docMk/>
            <pc:sldMk cId="3773294960" sldId="355"/>
            <ac:spMk id="19" creationId="{71320E2C-9D65-F455-8A23-34E158E7574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0:31:12.508" v="523" actId="1076"/>
          <ac:spMkLst>
            <pc:docMk/>
            <pc:sldMk cId="3773294960" sldId="355"/>
            <ac:spMk id="20" creationId="{21E72EDE-1F3D-B13E-688C-9D579DF58DF9}"/>
          </ac:spMkLst>
        </pc:spChg>
        <pc:picChg chg="add mod">
          <ac:chgData name="오현직[ 대학원석·박사통합과정재학 / 컴퓨터학과 ]" userId="dd912509-a4bd-4ba4-967b-32b95c4d5286" providerId="ADAL" clId="{16309D68-820F-406C-9DBF-C94F2DED0736}" dt="2023-01-04T10:30:31.508" v="513" actId="1076"/>
          <ac:picMkLst>
            <pc:docMk/>
            <pc:sldMk cId="3773294960" sldId="355"/>
            <ac:picMk id="6" creationId="{EAA77930-C872-D27B-3320-10BB368DC582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0:30:12.725" v="496" actId="1076"/>
          <ac:picMkLst>
            <pc:docMk/>
            <pc:sldMk cId="3773294960" sldId="355"/>
            <ac:picMk id="8" creationId="{EBF15E02-CF07-D6DB-F5FD-6BF844E9F8B5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16309D68-820F-406C-9DBF-C94F2DED0736}" dt="2023-01-04T14:59:13.203" v="776" actId="1076"/>
        <pc:sldMkLst>
          <pc:docMk/>
          <pc:sldMk cId="3641122898" sldId="356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4:56:08.594" v="576" actId="20577"/>
          <ac:spMkLst>
            <pc:docMk/>
            <pc:sldMk cId="3641122898" sldId="356"/>
            <ac:spMk id="2" creationId="{C240FD38-56DA-5687-5F72-6BA69B75E602}"/>
          </ac:spMkLst>
        </pc:spChg>
        <pc:spChg chg="mod">
          <ac:chgData name="오현직[ 대학원석·박사통합과정재학 / 컴퓨터학과 ]" userId="dd912509-a4bd-4ba4-967b-32b95c4d5286" providerId="ADAL" clId="{16309D68-820F-406C-9DBF-C94F2DED0736}" dt="2023-01-04T14:58:48.265" v="769" actId="6549"/>
          <ac:spMkLst>
            <pc:docMk/>
            <pc:sldMk cId="3641122898" sldId="356"/>
            <ac:spMk id="3" creationId="{2C2A4CF1-56B0-1207-9FD8-8D60C4F81DAD}"/>
          </ac:spMkLst>
        </pc:spChg>
        <pc:graphicFrameChg chg="add del mod">
          <ac:chgData name="오현직[ 대학원석·박사통합과정재학 / 컴퓨터학과 ]" userId="dd912509-a4bd-4ba4-967b-32b95c4d5286" providerId="ADAL" clId="{16309D68-820F-406C-9DBF-C94F2DED0736}" dt="2023-01-04T14:57:20.682" v="590" actId="478"/>
          <ac:graphicFrameMkLst>
            <pc:docMk/>
            <pc:sldMk cId="3641122898" sldId="356"/>
            <ac:graphicFrameMk id="5" creationId="{0540878C-3304-12E3-6ABA-D4E2D338C873}"/>
          </ac:graphicFrameMkLst>
        </pc:graphicFrameChg>
        <pc:picChg chg="add mod modCrop">
          <ac:chgData name="오현직[ 대학원석·박사통합과정재학 / 컴퓨터학과 ]" userId="dd912509-a4bd-4ba4-967b-32b95c4d5286" providerId="ADAL" clId="{16309D68-820F-406C-9DBF-C94F2DED0736}" dt="2023-01-04T14:59:11.197" v="775" actId="1076"/>
          <ac:picMkLst>
            <pc:docMk/>
            <pc:sldMk cId="3641122898" sldId="356"/>
            <ac:picMk id="7" creationId="{8BE1C910-E897-E9C6-77AB-A0F58BC5FCDB}"/>
          </ac:picMkLst>
        </pc:picChg>
        <pc:picChg chg="add mod modCrop">
          <ac:chgData name="오현직[ 대학원석·박사통합과정재학 / 컴퓨터학과 ]" userId="dd912509-a4bd-4ba4-967b-32b95c4d5286" providerId="ADAL" clId="{16309D68-820F-406C-9DBF-C94F2DED0736}" dt="2023-01-04T14:59:13.203" v="776" actId="1076"/>
          <ac:picMkLst>
            <pc:docMk/>
            <pc:sldMk cId="3641122898" sldId="356"/>
            <ac:picMk id="8" creationId="{A70E7592-9F08-A5FB-DC08-DAE8B34D2095}"/>
          </ac:picMkLst>
        </pc:picChg>
      </pc:sldChg>
      <pc:sldChg chg="addSp delSp modSp new del mod">
        <pc:chgData name="오현직[ 대학원석·박사통합과정재학 / 컴퓨터학과 ]" userId="dd912509-a4bd-4ba4-967b-32b95c4d5286" providerId="ADAL" clId="{16309D68-820F-406C-9DBF-C94F2DED0736}" dt="2023-01-04T16:39:22.241" v="1449" actId="47"/>
        <pc:sldMkLst>
          <pc:docMk/>
          <pc:sldMk cId="2870113486" sldId="357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5:15:10.836" v="1281" actId="20577"/>
          <ac:spMkLst>
            <pc:docMk/>
            <pc:sldMk cId="2870113486" sldId="357"/>
            <ac:spMk id="2" creationId="{C126F8F6-51AF-A521-2E5F-0ABD348E9945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4T15:09:58.089" v="838" actId="3680"/>
          <ac:spMkLst>
            <pc:docMk/>
            <pc:sldMk cId="2870113486" sldId="357"/>
            <ac:spMk id="3" creationId="{37035150-D6B0-29C0-E41D-EC9D4BE308C1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5:12:11.470" v="1083" actId="20577"/>
          <ac:spMkLst>
            <pc:docMk/>
            <pc:sldMk cId="2870113486" sldId="357"/>
            <ac:spMk id="8" creationId="{840AC0AD-30E1-7A46-C81D-5ADE42323820}"/>
          </ac:spMkLst>
        </pc:spChg>
        <pc:graphicFrameChg chg="add mod ord modGraphic">
          <ac:chgData name="오현직[ 대학원석·박사통합과정재학 / 컴퓨터학과 ]" userId="dd912509-a4bd-4ba4-967b-32b95c4d5286" providerId="ADAL" clId="{16309D68-820F-406C-9DBF-C94F2DED0736}" dt="2023-01-04T15:12:19.218" v="1084" actId="1076"/>
          <ac:graphicFrameMkLst>
            <pc:docMk/>
            <pc:sldMk cId="2870113486" sldId="357"/>
            <ac:graphicFrameMk id="7" creationId="{5D78C223-A1CA-93F9-D3EB-319F460EFDBB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16309D68-820F-406C-9DBF-C94F2DED0736}" dt="2023-01-04T15:14:52.389" v="1260" actId="20577"/>
          <ac:graphicFrameMkLst>
            <pc:docMk/>
            <pc:sldMk cId="2870113486" sldId="357"/>
            <ac:graphicFrameMk id="9" creationId="{D9F5D289-5566-8AAD-49A9-BE07B53F07A1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16309D68-820F-406C-9DBF-C94F2DED0736}" dt="2023-01-04T15:14:10.774" v="1210" actId="20577"/>
          <ac:graphicFrameMkLst>
            <pc:docMk/>
            <pc:sldMk cId="2870113486" sldId="357"/>
            <ac:graphicFrameMk id="10" creationId="{222D497B-B4B7-0057-311F-8BCEDEAE60A7}"/>
          </ac:graphicFrameMkLst>
        </pc:graphicFrameChg>
        <pc:picChg chg="add mod">
          <ac:chgData name="오현직[ 대학원석·박사통합과정재학 / 컴퓨터학과 ]" userId="dd912509-a4bd-4ba4-967b-32b95c4d5286" providerId="ADAL" clId="{16309D68-820F-406C-9DBF-C94F2DED0736}" dt="2023-01-04T15:09:34.147" v="837" actId="14100"/>
          <ac:picMkLst>
            <pc:docMk/>
            <pc:sldMk cId="2870113486" sldId="357"/>
            <ac:picMk id="6" creationId="{29CE7567-429F-95A3-521B-743F59CB71CA}"/>
          </ac:picMkLst>
        </pc:picChg>
      </pc:sldChg>
      <pc:sldChg chg="addSp delSp modSp add mod ord">
        <pc:chgData name="오현직[ 대학원석·박사통합과정재학 / 컴퓨터학과 ]" userId="dd912509-a4bd-4ba4-967b-32b95c4d5286" providerId="ADAL" clId="{16309D68-820F-406C-9DBF-C94F2DED0736}" dt="2023-01-05T01:00:47.639" v="2413" actId="2166"/>
        <pc:sldMkLst>
          <pc:docMk/>
          <pc:sldMk cId="2492280419" sldId="358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6:39:28.722" v="1462" actId="20577"/>
          <ac:spMkLst>
            <pc:docMk/>
            <pc:sldMk cId="2492280419" sldId="358"/>
            <ac:spMk id="2" creationId="{C126F8F6-51AF-A521-2E5F-0ABD348E994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7:25:27.938" v="1575" actId="1076"/>
          <ac:spMkLst>
            <pc:docMk/>
            <pc:sldMk cId="2492280419" sldId="358"/>
            <ac:spMk id="5" creationId="{279586BF-5A3C-F425-3E8F-026DD1FE3AF4}"/>
          </ac:spMkLst>
        </pc:spChg>
        <pc:spChg chg="add del">
          <ac:chgData name="오현직[ 대학원석·박사통합과정재학 / 컴퓨터학과 ]" userId="dd912509-a4bd-4ba4-967b-32b95c4d5286" providerId="ADAL" clId="{16309D68-820F-406C-9DBF-C94F2DED0736}" dt="2023-01-04T17:45:03.330" v="1587" actId="22"/>
          <ac:spMkLst>
            <pc:docMk/>
            <pc:sldMk cId="2492280419" sldId="358"/>
            <ac:spMk id="10" creationId="{D8B4B6E8-8FD8-A453-E06E-9133C6B68B6E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5:17:52.404" v="1398" actId="478"/>
          <ac:spMkLst>
            <pc:docMk/>
            <pc:sldMk cId="2492280419" sldId="358"/>
            <ac:spMk id="11" creationId="{8C13F50F-5A74-678B-62D1-482AE2B7EC7B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5T01:00:41.810" v="2411" actId="478"/>
          <ac:spMkLst>
            <pc:docMk/>
            <pc:sldMk cId="2492280419" sldId="358"/>
            <ac:spMk id="12" creationId="{AC11E6EC-6146-2A54-9ECE-091CE4D98B6A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5:18:00.453" v="1407" actId="478"/>
          <ac:spMkLst>
            <pc:docMk/>
            <pc:sldMk cId="2492280419" sldId="358"/>
            <ac:spMk id="12" creationId="{B86AC954-9580-FF7B-A7DA-762C8C7A3F8C}"/>
          </ac:spMkLst>
        </pc:spChg>
        <pc:graphicFrameChg chg="add mod modGraphic">
          <ac:chgData name="오현직[ 대학원석·박사통합과정재학 / 컴퓨터학과 ]" userId="dd912509-a4bd-4ba4-967b-32b95c4d5286" providerId="ADAL" clId="{16309D68-820F-406C-9DBF-C94F2DED0736}" dt="2023-01-05T01:00:47.639" v="2413" actId="2166"/>
          <ac:graphicFrameMkLst>
            <pc:docMk/>
            <pc:sldMk cId="2492280419" sldId="358"/>
            <ac:graphicFrameMk id="3" creationId="{8C947335-A4D9-40A6-B9E9-1C116ED1B778}"/>
          </ac:graphicFrameMkLst>
        </pc:graphicFrameChg>
        <pc:graphicFrameChg chg="add del mod modGraphic">
          <ac:chgData name="오현직[ 대학원석·박사통합과정재학 / 컴퓨터학과 ]" userId="dd912509-a4bd-4ba4-967b-32b95c4d5286" providerId="ADAL" clId="{16309D68-820F-406C-9DBF-C94F2DED0736}" dt="2023-01-05T01:00:44.810" v="2412" actId="2166"/>
          <ac:graphicFrameMkLst>
            <pc:docMk/>
            <pc:sldMk cId="2492280419" sldId="358"/>
            <ac:graphicFrameMk id="7" creationId="{5D78C223-A1CA-93F9-D3EB-319F460EFDBB}"/>
          </ac:graphicFrameMkLst>
        </pc:graphicFrameChg>
        <pc:graphicFrameChg chg="del modGraphic">
          <ac:chgData name="오현직[ 대학원석·박사통합과정재학 / 컴퓨터학과 ]" userId="dd912509-a4bd-4ba4-967b-32b95c4d5286" providerId="ADAL" clId="{16309D68-820F-406C-9DBF-C94F2DED0736}" dt="2023-01-04T15:17:29.253" v="1391" actId="478"/>
          <ac:graphicFrameMkLst>
            <pc:docMk/>
            <pc:sldMk cId="2492280419" sldId="358"/>
            <ac:graphicFrameMk id="9" creationId="{D9F5D289-5566-8AAD-49A9-BE07B53F07A1}"/>
          </ac:graphicFrameMkLst>
        </pc:graphicFrameChg>
        <pc:graphicFrameChg chg="del modGraphic">
          <ac:chgData name="오현직[ 대학원석·박사통합과정재학 / 컴퓨터학과 ]" userId="dd912509-a4bd-4ba4-967b-32b95c4d5286" providerId="ADAL" clId="{16309D68-820F-406C-9DBF-C94F2DED0736}" dt="2023-01-04T15:17:30.273" v="1392" actId="478"/>
          <ac:graphicFrameMkLst>
            <pc:docMk/>
            <pc:sldMk cId="2492280419" sldId="358"/>
            <ac:graphicFrameMk id="10" creationId="{222D497B-B4B7-0057-311F-8BCEDEAE60A7}"/>
          </ac:graphicFrameMkLst>
        </pc:graphicFrameChg>
      </pc:sldChg>
      <pc:sldChg chg="modSp new del mod ord">
        <pc:chgData name="오현직[ 대학원석·박사통합과정재학 / 컴퓨터학과 ]" userId="dd912509-a4bd-4ba4-967b-32b95c4d5286" providerId="ADAL" clId="{16309D68-820F-406C-9DBF-C94F2DED0736}" dt="2023-01-04T19:35:12.548" v="2073" actId="47"/>
        <pc:sldMkLst>
          <pc:docMk/>
          <pc:sldMk cId="3689231450" sldId="359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6:40:48.062" v="1514" actId="20577"/>
          <ac:spMkLst>
            <pc:docMk/>
            <pc:sldMk cId="3689231450" sldId="359"/>
            <ac:spMk id="2" creationId="{FDE68364-C647-83DB-28D3-15FF90BB973F}"/>
          </ac:spMkLst>
        </pc:spChg>
      </pc:sldChg>
      <pc:sldChg chg="add del ord">
        <pc:chgData name="오현직[ 대학원석·박사통합과정재학 / 컴퓨터학과 ]" userId="dd912509-a4bd-4ba4-967b-32b95c4d5286" providerId="ADAL" clId="{16309D68-820F-406C-9DBF-C94F2DED0736}" dt="2023-01-04T19:34:58.607" v="2069" actId="47"/>
        <pc:sldMkLst>
          <pc:docMk/>
          <pc:sldMk cId="2715008027" sldId="360"/>
        </pc:sldMkLst>
      </pc:sldChg>
      <pc:sldChg chg="addSp delSp modSp add mod">
        <pc:chgData name="오현직[ 대학원석·박사통합과정재학 / 컴퓨터학과 ]" userId="dd912509-a4bd-4ba4-967b-32b95c4d5286" providerId="ADAL" clId="{16309D68-820F-406C-9DBF-C94F2DED0736}" dt="2023-01-04T18:07:29.005" v="1730" actId="400"/>
        <pc:sldMkLst>
          <pc:docMk/>
          <pc:sldMk cId="2948476754" sldId="361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7:46:22.499" v="1625" actId="20577"/>
          <ac:spMkLst>
            <pc:docMk/>
            <pc:sldMk cId="2948476754" sldId="361"/>
            <ac:spMk id="3" creationId="{87516C95-8D29-188F-38CC-C6F62097F0D6}"/>
          </ac:spMkLst>
        </pc:spChg>
        <pc:spChg chg="add del">
          <ac:chgData name="오현직[ 대학원석·박사통합과정재학 / 컴퓨터학과 ]" userId="dd912509-a4bd-4ba4-967b-32b95c4d5286" providerId="ADAL" clId="{16309D68-820F-406C-9DBF-C94F2DED0736}" dt="2023-01-04T17:46:07.883" v="1593" actId="22"/>
          <ac:spMkLst>
            <pc:docMk/>
            <pc:sldMk cId="2948476754" sldId="361"/>
            <ac:spMk id="8" creationId="{BD6440B2-6237-A755-5528-1962BBBB30D2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8:07:16.896" v="1724" actId="207"/>
          <ac:spMkLst>
            <pc:docMk/>
            <pc:sldMk cId="2948476754" sldId="361"/>
            <ac:spMk id="9" creationId="{76AE154F-50B5-6592-36C0-A6CD164B8C7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8:07:23.710" v="1726" actId="1076"/>
          <ac:spMkLst>
            <pc:docMk/>
            <pc:sldMk cId="2948476754" sldId="361"/>
            <ac:spMk id="10" creationId="{F4881BCE-58F4-89C7-0C4C-E13236677013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8:07:26.382" v="1729" actId="478"/>
          <ac:spMkLst>
            <pc:docMk/>
            <pc:sldMk cId="2948476754" sldId="361"/>
            <ac:spMk id="11" creationId="{CEDC1967-B21B-34AE-611F-0724B4C3A326}"/>
          </ac:spMkLst>
        </pc:spChg>
        <pc:graphicFrameChg chg="mod modGraphic">
          <ac:chgData name="오현직[ 대학원석·박사통합과정재학 / 컴퓨터학과 ]" userId="dd912509-a4bd-4ba4-967b-32b95c4d5286" providerId="ADAL" clId="{16309D68-820F-406C-9DBF-C94F2DED0736}" dt="2023-01-04T18:07:29.005" v="1730" actId="400"/>
          <ac:graphicFrameMkLst>
            <pc:docMk/>
            <pc:sldMk cId="2948476754" sldId="361"/>
            <ac:graphicFrameMk id="5" creationId="{75CD49CE-5E00-96E4-0DA3-ED2532D72537}"/>
          </ac:graphicFrameMkLst>
        </pc:graphicFrameChg>
      </pc:sldChg>
      <pc:sldChg chg="new del">
        <pc:chgData name="오현직[ 대학원석·박사통합과정재학 / 컴퓨터학과 ]" userId="dd912509-a4bd-4ba4-967b-32b95c4d5286" providerId="ADAL" clId="{16309D68-820F-406C-9DBF-C94F2DED0736}" dt="2023-01-04T16:44:13.596" v="1521" actId="47"/>
        <pc:sldMkLst>
          <pc:docMk/>
          <pc:sldMk cId="3776762200" sldId="361"/>
        </pc:sldMkLst>
      </pc:sldChg>
      <pc:sldChg chg="addSp delSp modSp new mod">
        <pc:chgData name="오현직[ 대학원석·박사통합과정재학 / 컴퓨터학과 ]" userId="dd912509-a4bd-4ba4-967b-32b95c4d5286" providerId="ADAL" clId="{16309D68-820F-406C-9DBF-C94F2DED0736}" dt="2023-01-04T19:31:31.531" v="2003" actId="20577"/>
        <pc:sldMkLst>
          <pc:docMk/>
          <pc:sldMk cId="2561088956" sldId="362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9:24:13.925" v="1852" actId="20577"/>
          <ac:spMkLst>
            <pc:docMk/>
            <pc:sldMk cId="2561088956" sldId="362"/>
            <ac:spMk id="2" creationId="{209ECDE6-DDD3-362E-09F3-1A3E7AEBB5F4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4T19:15:50.901" v="1733"/>
          <ac:spMkLst>
            <pc:docMk/>
            <pc:sldMk cId="2561088956" sldId="362"/>
            <ac:spMk id="3" creationId="{598C808C-E36F-855E-9C8F-2D135CFCDF99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16.298" v="1806" actId="1076"/>
          <ac:spMkLst>
            <pc:docMk/>
            <pc:sldMk cId="2561088956" sldId="362"/>
            <ac:spMk id="9" creationId="{2BEEFC27-8B85-3805-D053-F9D2BAC80A9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16.298" v="1806" actId="1076"/>
          <ac:spMkLst>
            <pc:docMk/>
            <pc:sldMk cId="2561088956" sldId="362"/>
            <ac:spMk id="10" creationId="{E742D38B-5AC5-EC99-257C-5572152795B7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9:21:58.592" v="1762" actId="478"/>
          <ac:spMkLst>
            <pc:docMk/>
            <pc:sldMk cId="2561088956" sldId="362"/>
            <ac:spMk id="12" creationId="{CB7917EB-C45F-4A72-375E-E89E8C2EE81E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16.298" v="1806" actId="1076"/>
          <ac:spMkLst>
            <pc:docMk/>
            <pc:sldMk cId="2561088956" sldId="362"/>
            <ac:spMk id="19" creationId="{6F99EABC-62A3-EF3B-F5C4-5A343BF9FFC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16.298" v="1806" actId="1076"/>
          <ac:spMkLst>
            <pc:docMk/>
            <pc:sldMk cId="2561088956" sldId="362"/>
            <ac:spMk id="20" creationId="{03E1A2D8-BD95-E1B9-1852-5371F9D6BCC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23.369" v="1814" actId="1076"/>
          <ac:spMkLst>
            <pc:docMk/>
            <pc:sldMk cId="2561088956" sldId="362"/>
            <ac:spMk id="25" creationId="{F6749BFB-2271-E9E9-86B3-38D8C187742B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41.919" v="1827" actId="1076"/>
          <ac:spMkLst>
            <pc:docMk/>
            <pc:sldMk cId="2561088956" sldId="362"/>
            <ac:spMk id="28" creationId="{38A2287A-3E47-9FCA-D65F-9B08891478C7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3:55.539" v="1842" actId="1076"/>
          <ac:spMkLst>
            <pc:docMk/>
            <pc:sldMk cId="2561088956" sldId="362"/>
            <ac:spMk id="31" creationId="{9399FBAA-EC0F-35EB-CC5E-91FB2C94FD79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6:36.371" v="1919" actId="14100"/>
          <ac:spMkLst>
            <pc:docMk/>
            <pc:sldMk cId="2561088956" sldId="362"/>
            <ac:spMk id="32" creationId="{FB0FCFCA-E332-1529-6B90-B71702FF871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6:50.152" v="1923" actId="1076"/>
          <ac:spMkLst>
            <pc:docMk/>
            <pc:sldMk cId="2561088956" sldId="362"/>
            <ac:spMk id="33" creationId="{AA8C6C7A-63BA-435B-1C69-49CB68342F8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27:19.430" v="1961" actId="1076"/>
          <ac:spMkLst>
            <pc:docMk/>
            <pc:sldMk cId="2561088956" sldId="362"/>
            <ac:spMk id="34" creationId="{14F65A25-AA1C-2E3E-F8DA-0435DB0299B6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1:31.531" v="2003" actId="20577"/>
          <ac:spMkLst>
            <pc:docMk/>
            <pc:sldMk cId="2561088956" sldId="362"/>
            <ac:spMk id="35" creationId="{637DAADA-07A4-2DA5-E34D-28F21423C43B}"/>
          </ac:spMkLst>
        </pc:spChg>
        <pc:picChg chg="add mod">
          <ac:chgData name="오현직[ 대학원석·박사통합과정재학 / 컴퓨터학과 ]" userId="dd912509-a4bd-4ba4-967b-32b95c4d5286" providerId="ADAL" clId="{16309D68-820F-406C-9DBF-C94F2DED0736}" dt="2023-01-04T19:24:10.765" v="1843" actId="14100"/>
          <ac:picMkLst>
            <pc:docMk/>
            <pc:sldMk cId="2561088956" sldId="362"/>
            <ac:picMk id="6" creationId="{8AACFE02-D21D-BA72-7FCD-666A130CCFEC}"/>
          </ac:picMkLst>
        </pc:picChg>
        <pc:picChg chg="add del mod">
          <ac:chgData name="오현직[ 대학원석·박사통합과정재학 / 컴퓨터학과 ]" userId="dd912509-a4bd-4ba4-967b-32b95c4d5286" providerId="ADAL" clId="{16309D68-820F-406C-9DBF-C94F2DED0736}" dt="2023-01-04T19:21:57.192" v="1761" actId="478"/>
          <ac:picMkLst>
            <pc:docMk/>
            <pc:sldMk cId="2561088956" sldId="362"/>
            <ac:picMk id="8" creationId="{8D9CF91F-2BA3-B4E9-87B1-A82C67CB041C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4:24.203" v="1854" actId="1076"/>
          <ac:picMkLst>
            <pc:docMk/>
            <pc:sldMk cId="2561088956" sldId="362"/>
            <ac:picMk id="14" creationId="{BEFD8AE2-F840-8739-4AA6-6EAD876DD00C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4:24.203" v="1854" actId="1076"/>
          <ac:picMkLst>
            <pc:docMk/>
            <pc:sldMk cId="2561088956" sldId="362"/>
            <ac:picMk id="16" creationId="{13FC7E5E-9446-AE6C-9A35-BD7D8AE218F6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4:24.203" v="1854" actId="1076"/>
          <ac:picMkLst>
            <pc:docMk/>
            <pc:sldMk cId="2561088956" sldId="362"/>
            <ac:picMk id="18" creationId="{8B94D433-5FAF-858E-78ED-75AE74542BF9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4:24.203" v="1854" actId="1076"/>
          <ac:picMkLst>
            <pc:docMk/>
            <pc:sldMk cId="2561088956" sldId="362"/>
            <ac:picMk id="22" creationId="{77975D6A-7C3E-B75D-7E34-3C62E1732D5A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3:10.354" v="1803" actId="1076"/>
          <ac:picMkLst>
            <pc:docMk/>
            <pc:sldMk cId="2561088956" sldId="362"/>
            <ac:picMk id="24" creationId="{9FE1E08E-8EDA-E67F-A227-DD59CE6858C1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3:34.822" v="1819" actId="1076"/>
          <ac:picMkLst>
            <pc:docMk/>
            <pc:sldMk cId="2561088956" sldId="362"/>
            <ac:picMk id="27" creationId="{6C6001EA-85BC-D3FA-D640-0ECE5C2259AE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3:48.859" v="1831" actId="1076"/>
          <ac:picMkLst>
            <pc:docMk/>
            <pc:sldMk cId="2561088956" sldId="362"/>
            <ac:picMk id="30" creationId="{9F80C559-9AB7-4D33-09A7-DA03DEACC481}"/>
          </ac:picMkLst>
        </pc:picChg>
      </pc:sldChg>
      <pc:sldChg chg="add del">
        <pc:chgData name="오현직[ 대학원석·박사통합과정재학 / 컴퓨터학과 ]" userId="dd912509-a4bd-4ba4-967b-32b95c4d5286" providerId="ADAL" clId="{16309D68-820F-406C-9DBF-C94F2DED0736}" dt="2023-01-04T19:24:27.787" v="1856" actId="47"/>
        <pc:sldMkLst>
          <pc:docMk/>
          <pc:sldMk cId="3300453824" sldId="363"/>
        </pc:sldMkLst>
      </pc:sldChg>
      <pc:sldChg chg="addSp delSp modSp add mod">
        <pc:chgData name="오현직[ 대학원석·박사통합과정재학 / 컴퓨터학과 ]" userId="dd912509-a4bd-4ba4-967b-32b95c4d5286" providerId="ADAL" clId="{16309D68-820F-406C-9DBF-C94F2DED0736}" dt="2023-01-04T19:39:36.347" v="2276" actId="1076"/>
        <pc:sldMkLst>
          <pc:docMk/>
          <pc:sldMk cId="2419926361" sldId="364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9:24:40.541" v="1863" actId="20577"/>
          <ac:spMkLst>
            <pc:docMk/>
            <pc:sldMk cId="2419926361" sldId="364"/>
            <ac:spMk id="2" creationId="{209ECDE6-DDD3-362E-09F3-1A3E7AEBB5F4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1:15.069" v="1962" actId="1076"/>
          <ac:spMkLst>
            <pc:docMk/>
            <pc:sldMk cId="2419926361" sldId="364"/>
            <ac:spMk id="7" creationId="{7AD9E426-139A-5CC2-B706-B3ACEA8211D1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9:03.572" v="2246" actId="1076"/>
          <ac:spMkLst>
            <pc:docMk/>
            <pc:sldMk cId="2419926361" sldId="364"/>
            <ac:spMk id="34" creationId="{8C02A687-2CA9-1F65-3B1B-925262A87183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8:58.186" v="2242" actId="1076"/>
          <ac:spMkLst>
            <pc:docMk/>
            <pc:sldMk cId="2419926361" sldId="364"/>
            <ac:spMk id="35" creationId="{CDBA1DD7-E1E1-6B27-58E5-AFCB2E439C38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9:21.334" v="2248" actId="1076"/>
          <ac:spMkLst>
            <pc:docMk/>
            <pc:sldMk cId="2419926361" sldId="364"/>
            <ac:spMk id="36" creationId="{926AD576-831E-7659-C82E-FA243383409A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9:23.911" v="2250" actId="1076"/>
          <ac:spMkLst>
            <pc:docMk/>
            <pc:sldMk cId="2419926361" sldId="364"/>
            <ac:spMk id="37" creationId="{00ECB383-3D92-415B-7F4C-7B2949915BE0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4T19:39:36.347" v="2276" actId="1076"/>
          <ac:spMkLst>
            <pc:docMk/>
            <pc:sldMk cId="2419926361" sldId="364"/>
            <ac:spMk id="38" creationId="{F318AB8E-EE30-423D-DB4D-ACB06328E745}"/>
          </ac:spMkLst>
        </pc:spChg>
        <pc:picChg chg="add mod">
          <ac:chgData name="오현직[ 대학원석·박사통합과정재학 / 컴퓨터학과 ]" userId="dd912509-a4bd-4ba4-967b-32b95c4d5286" providerId="ADAL" clId="{16309D68-820F-406C-9DBF-C94F2DED0736}" dt="2023-01-04T19:25:27.779" v="1900" actId="1076"/>
          <ac:picMkLst>
            <pc:docMk/>
            <pc:sldMk cId="2419926361" sldId="364"/>
            <ac:picMk id="5" creationId="{D56EF3E0-5BE1-2CBE-8009-CF140873A74A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8:53.957" v="2241" actId="1076"/>
          <ac:picMkLst>
            <pc:docMk/>
            <pc:sldMk cId="2419926361" sldId="364"/>
            <ac:picMk id="11" creationId="{C4F4F189-A2F6-29D3-7B15-B5FDE1CAB3C3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5:21.825" v="1897" actId="1076"/>
          <ac:picMkLst>
            <pc:docMk/>
            <pc:sldMk cId="2419926361" sldId="364"/>
            <ac:picMk id="13" creationId="{AFD12CAB-F354-0822-E955-C4A13D8B1F55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14" creationId="{BEFD8AE2-F840-8739-4AA6-6EAD876DD00C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16" creationId="{13FC7E5E-9446-AE6C-9A35-BD7D8AE218F6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5:23.599" v="1898" actId="1076"/>
          <ac:picMkLst>
            <pc:docMk/>
            <pc:sldMk cId="2419926361" sldId="364"/>
            <ac:picMk id="17" creationId="{1757D4D2-4C69-358E-6D01-814A78009E64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18" creationId="{8B94D433-5FAF-858E-78ED-75AE74542BF9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22" creationId="{77975D6A-7C3E-B75D-7E34-3C62E1732D5A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5:38.049" v="1905" actId="1076"/>
          <ac:picMkLst>
            <pc:docMk/>
            <pc:sldMk cId="2419926361" sldId="364"/>
            <ac:picMk id="23" creationId="{56DE2952-9F43-58E9-4354-0C3C5516DC19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24" creationId="{9FE1E08E-8EDA-E67F-A227-DD59CE6858C1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27" creationId="{6C6001EA-85BC-D3FA-D640-0ECE5C2259AE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5:46.691" v="1910" actId="1076"/>
          <ac:picMkLst>
            <pc:docMk/>
            <pc:sldMk cId="2419926361" sldId="364"/>
            <ac:picMk id="29" creationId="{47318273-AF21-1C4A-D272-60F69B5893CB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24:31.525" v="1857" actId="478"/>
          <ac:picMkLst>
            <pc:docMk/>
            <pc:sldMk cId="2419926361" sldId="364"/>
            <ac:picMk id="30" creationId="{9F80C559-9AB7-4D33-09A7-DA03DEACC481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25:55.084" v="1915" actId="1076"/>
          <ac:picMkLst>
            <pc:docMk/>
            <pc:sldMk cId="2419926361" sldId="364"/>
            <ac:picMk id="33" creationId="{D890AB32-D645-E476-CEB4-821AFDDA2216}"/>
          </ac:picMkLst>
        </pc:picChg>
      </pc:sldChg>
      <pc:sldChg chg="addSp delSp modSp add mod">
        <pc:chgData name="오현직[ 대학원석·박사통합과정재학 / 컴퓨터학과 ]" userId="dd912509-a4bd-4ba4-967b-32b95c4d5286" providerId="ADAL" clId="{16309D68-820F-406C-9DBF-C94F2DED0736}" dt="2023-01-04T19:32:58.232" v="2065" actId="1076"/>
        <pc:sldMkLst>
          <pc:docMk/>
          <pc:sldMk cId="987743310" sldId="365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9:32:07.944" v="2044" actId="20577"/>
          <ac:spMkLst>
            <pc:docMk/>
            <pc:sldMk cId="987743310" sldId="365"/>
            <ac:spMk id="7" creationId="{7AD9E426-139A-5CC2-B706-B3ACEA8211D1}"/>
          </ac:spMkLst>
        </pc:sp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5" creationId="{D56EF3E0-5BE1-2CBE-8009-CF140873A74A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1:47.800" v="2010" actId="1076"/>
          <ac:picMkLst>
            <pc:docMk/>
            <pc:sldMk cId="987743310" sldId="365"/>
            <ac:picMk id="8" creationId="{46EE19AB-1D7E-9A89-6BC1-50BD16415330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11" creationId="{C4F4F189-A2F6-29D3-7B15-B5FDE1CAB3C3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13" creationId="{AFD12CAB-F354-0822-E955-C4A13D8B1F55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18.939" v="2047" actId="1076"/>
          <ac:picMkLst>
            <pc:docMk/>
            <pc:sldMk cId="987743310" sldId="365"/>
            <ac:picMk id="14" creationId="{495CC0B6-EAEF-BC23-F4B7-CD15C3F11A10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26.593" v="2050" actId="1076"/>
          <ac:picMkLst>
            <pc:docMk/>
            <pc:sldMk cId="987743310" sldId="365"/>
            <ac:picMk id="16" creationId="{D4E87265-B610-1585-6ACF-1E16778C85D0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17" creationId="{1757D4D2-4C69-358E-6D01-814A78009E64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34.324" v="2053" actId="1076"/>
          <ac:picMkLst>
            <pc:docMk/>
            <pc:sldMk cId="987743310" sldId="365"/>
            <ac:picMk id="21" creationId="{256D3CD9-4F21-5778-16C9-C063052980B8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23" creationId="{56DE2952-9F43-58E9-4354-0C3C5516DC19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41.980" v="2057" actId="14100"/>
          <ac:picMkLst>
            <pc:docMk/>
            <pc:sldMk cId="987743310" sldId="365"/>
            <ac:picMk id="24" creationId="{4BC9ACFD-F63C-D73E-DBE3-2401FDA84B3A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50.989" v="2062" actId="1076"/>
          <ac:picMkLst>
            <pc:docMk/>
            <pc:sldMk cId="987743310" sldId="365"/>
            <ac:picMk id="27" creationId="{B4599586-6DF5-52D2-EBF3-535A0E1186EF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29" creationId="{47318273-AF21-1C4A-D272-60F69B5893CB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4T19:32:58.232" v="2065" actId="1076"/>
          <ac:picMkLst>
            <pc:docMk/>
            <pc:sldMk cId="987743310" sldId="365"/>
            <ac:picMk id="32" creationId="{84CA1786-D459-E254-D73E-7733AB2719DA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4T19:31:38.993" v="2005" actId="478"/>
          <ac:picMkLst>
            <pc:docMk/>
            <pc:sldMk cId="987743310" sldId="365"/>
            <ac:picMk id="33" creationId="{D890AB32-D645-E476-CEB4-821AFDDA2216}"/>
          </ac:picMkLst>
        </pc:picChg>
      </pc:sldChg>
      <pc:sldChg chg="addSp delSp modSp add mod">
        <pc:chgData name="오현직[ 대학원석·박사통합과정재학 / 컴퓨터학과 ]" userId="dd912509-a4bd-4ba4-967b-32b95c4d5286" providerId="ADAL" clId="{16309D68-820F-406C-9DBF-C94F2DED0736}" dt="2023-01-04T19:37:36.481" v="2215" actId="6549"/>
        <pc:sldMkLst>
          <pc:docMk/>
          <pc:sldMk cId="1976726126" sldId="366"/>
        </pc:sldMkLst>
        <pc:spChg chg="mod">
          <ac:chgData name="오현직[ 대학원석·박사통합과정재학 / 컴퓨터학과 ]" userId="dd912509-a4bd-4ba4-967b-32b95c4d5286" providerId="ADAL" clId="{16309D68-820F-406C-9DBF-C94F2DED0736}" dt="2023-01-04T19:37:36.481" v="2215" actId="6549"/>
          <ac:spMkLst>
            <pc:docMk/>
            <pc:sldMk cId="1976726126" sldId="366"/>
            <ac:spMk id="3" creationId="{87516C95-8D29-188F-38CC-C6F62097F0D6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9:36:23.513" v="2131" actId="14100"/>
          <ac:spMkLst>
            <pc:docMk/>
            <pc:sldMk cId="1976726126" sldId="366"/>
            <ac:spMk id="7" creationId="{8FBA7F51-7FD7-A9F4-F2E9-425C71011C04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9:36:20.024" v="2128" actId="478"/>
          <ac:spMkLst>
            <pc:docMk/>
            <pc:sldMk cId="1976726126" sldId="366"/>
            <ac:spMk id="9" creationId="{76AE154F-50B5-6592-36C0-A6CD164B8C7D}"/>
          </ac:spMkLst>
        </pc:spChg>
        <pc:spChg chg="add del mod">
          <ac:chgData name="오현직[ 대학원석·박사통합과정재학 / 컴퓨터학과 ]" userId="dd912509-a4bd-4ba4-967b-32b95c4d5286" providerId="ADAL" clId="{16309D68-820F-406C-9DBF-C94F2DED0736}" dt="2023-01-04T19:36:20.184" v="2129" actId="478"/>
          <ac:spMkLst>
            <pc:docMk/>
            <pc:sldMk cId="1976726126" sldId="366"/>
            <ac:spMk id="10" creationId="{F4881BCE-58F4-89C7-0C4C-E13236677013}"/>
          </ac:spMkLst>
        </pc:spChg>
        <pc:graphicFrameChg chg="mod">
          <ac:chgData name="오현직[ 대학원석·박사통합과정재학 / 컴퓨터학과 ]" userId="dd912509-a4bd-4ba4-967b-32b95c4d5286" providerId="ADAL" clId="{16309D68-820F-406C-9DBF-C94F2DED0736}" dt="2023-01-04T19:35:39.495" v="2097" actId="1076"/>
          <ac:graphicFrameMkLst>
            <pc:docMk/>
            <pc:sldMk cId="1976726126" sldId="366"/>
            <ac:graphicFrameMk id="5" creationId="{75CD49CE-5E00-96E4-0DA3-ED2532D72537}"/>
          </ac:graphicFrameMkLst>
        </pc:graphicFrameChg>
        <pc:graphicFrameChg chg="mod">
          <ac:chgData name="오현직[ 대학원석·박사통합과정재학 / 컴퓨터학과 ]" userId="dd912509-a4bd-4ba4-967b-32b95c4d5286" providerId="ADAL" clId="{16309D68-820F-406C-9DBF-C94F2DED0736}" dt="2023-01-04T19:35:52.560" v="2106" actId="1076"/>
          <ac:graphicFrameMkLst>
            <pc:docMk/>
            <pc:sldMk cId="1976726126" sldId="366"/>
            <ac:graphicFrameMk id="6" creationId="{8B7CDCAD-AAC9-6D65-04AC-A689B9900006}"/>
          </ac:graphicFrameMkLst>
        </pc:graphicFrameChg>
      </pc:sldChg>
      <pc:sldChg chg="addSp delSp modSp add mod">
        <pc:chgData name="오현직[ 대학원석·박사통합과정재학 / 컴퓨터학과 ]" userId="dd912509-a4bd-4ba4-967b-32b95c4d5286" providerId="ADAL" clId="{16309D68-820F-406C-9DBF-C94F2DED0736}" dt="2023-01-05T00:39:52.601" v="2396" actId="1076"/>
        <pc:sldMkLst>
          <pc:docMk/>
          <pc:sldMk cId="3810722652" sldId="367"/>
        </pc:sldMkLst>
        <pc:spChg chg="mod">
          <ac:chgData name="오현직[ 대학원석·박사통합과정재학 / 컴퓨터학과 ]" userId="dd912509-a4bd-4ba4-967b-32b95c4d5286" providerId="ADAL" clId="{16309D68-820F-406C-9DBF-C94F2DED0736}" dt="2023-01-05T00:37:23.052" v="2322" actId="1076"/>
          <ac:spMkLst>
            <pc:docMk/>
            <pc:sldMk cId="3810722652" sldId="367"/>
            <ac:spMk id="2" creationId="{DE60478E-0161-1323-7934-6FFEFB621126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9" creationId="{F1A5EABA-6A10-58C2-D95A-95BB3B848AB1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0" creationId="{E168D4DE-CE00-116B-517D-AD9500F6C5D0}"/>
          </ac:spMkLst>
        </pc:spChg>
        <pc:spChg chg="del mod">
          <ac:chgData name="오현직[ 대학원석·박사통합과정재학 / 컴퓨터학과 ]" userId="dd912509-a4bd-4ba4-967b-32b95c4d5286" providerId="ADAL" clId="{16309D68-820F-406C-9DBF-C94F2DED0736}" dt="2023-01-05T00:38:26.985" v="2373" actId="478"/>
          <ac:spMkLst>
            <pc:docMk/>
            <pc:sldMk cId="3810722652" sldId="367"/>
            <ac:spMk id="11" creationId="{2DE51036-9804-A97C-12BC-A4FA90230E43}"/>
          </ac:spMkLst>
        </pc:spChg>
        <pc:spChg chg="del mod">
          <ac:chgData name="오현직[ 대학원석·박사통합과정재학 / 컴퓨터학과 ]" userId="dd912509-a4bd-4ba4-967b-32b95c4d5286" providerId="ADAL" clId="{16309D68-820F-406C-9DBF-C94F2DED0736}" dt="2023-01-05T00:38:26.519" v="2372" actId="478"/>
          <ac:spMkLst>
            <pc:docMk/>
            <pc:sldMk cId="3810722652" sldId="367"/>
            <ac:spMk id="12" creationId="{ADD6FD47-CF62-0502-3DFC-7AE5D9341CAA}"/>
          </ac:spMkLst>
        </pc:spChg>
        <pc:spChg chg="del mod">
          <ac:chgData name="오현직[ 대학원석·박사통합과정재학 / 컴퓨터학과 ]" userId="dd912509-a4bd-4ba4-967b-32b95c4d5286" providerId="ADAL" clId="{16309D68-820F-406C-9DBF-C94F2DED0736}" dt="2023-01-05T00:38:26.519" v="2372" actId="478"/>
          <ac:spMkLst>
            <pc:docMk/>
            <pc:sldMk cId="3810722652" sldId="367"/>
            <ac:spMk id="13" creationId="{956A2E53-3B71-80D3-17DE-EB24BCD51C1B}"/>
          </ac:spMkLst>
        </pc:spChg>
        <pc:spChg chg="mod ord">
          <ac:chgData name="오현직[ 대학원석·박사통합과정재학 / 컴퓨터학과 ]" userId="dd912509-a4bd-4ba4-967b-32b95c4d5286" providerId="ADAL" clId="{16309D68-820F-406C-9DBF-C94F2DED0736}" dt="2023-01-05T00:39:23.691" v="2389" actId="14100"/>
          <ac:spMkLst>
            <pc:docMk/>
            <pc:sldMk cId="3810722652" sldId="367"/>
            <ac:spMk id="14" creationId="{A92A5AA8-BB6C-43D3-3072-3E3EFFDB5030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5" creationId="{643AB0A1-E52A-378F-CF2C-35218B8A008F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6" creationId="{70B8B76F-71F0-F4EB-CD92-2184ADB65BFA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7" creationId="{6DA6B965-A9EF-2308-9A00-FAA042610615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8" creationId="{FEB49256-2A34-33B9-2890-741AB8EED899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19" creationId="{71320E2C-9D65-F455-8A23-34E158E75745}"/>
          </ac:spMkLst>
        </pc:spChg>
        <pc:sp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spMkLst>
            <pc:docMk/>
            <pc:sldMk cId="3810722652" sldId="367"/>
            <ac:spMk id="20" creationId="{21E72EDE-1F3D-B13E-688C-9D579DF58DF9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8:05.922" v="2350" actId="1076"/>
          <ac:spMkLst>
            <pc:docMk/>
            <pc:sldMk cId="3810722652" sldId="367"/>
            <ac:spMk id="24" creationId="{FBF36B68-64F3-BBDC-8928-90DA89F7C6C8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8:13.208" v="2365" actId="1076"/>
          <ac:spMkLst>
            <pc:docMk/>
            <pc:sldMk cId="3810722652" sldId="367"/>
            <ac:spMk id="25" creationId="{F5262902-DDC5-83FB-8383-FBD876A366A4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8:24.379" v="2371" actId="1076"/>
          <ac:spMkLst>
            <pc:docMk/>
            <pc:sldMk cId="3810722652" sldId="367"/>
            <ac:spMk id="26" creationId="{9EE82574-9FFB-68A0-A9B7-5FD47E418338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9:23.691" v="2389" actId="14100"/>
          <ac:spMkLst>
            <pc:docMk/>
            <pc:sldMk cId="3810722652" sldId="367"/>
            <ac:spMk id="27" creationId="{DB7704AA-6845-EF22-6C80-BABF1EB80FC5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9:23.691" v="2389" actId="14100"/>
          <ac:spMkLst>
            <pc:docMk/>
            <pc:sldMk cId="3810722652" sldId="367"/>
            <ac:spMk id="28" creationId="{933488FD-F22D-DFDB-9C0E-DAA75EC00A2F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9:45.112" v="2392" actId="14100"/>
          <ac:spMkLst>
            <pc:docMk/>
            <pc:sldMk cId="3810722652" sldId="367"/>
            <ac:spMk id="29" creationId="{BDC069E7-3DC6-8246-A0D6-84B93EC76C0D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9:48.131" v="2394" actId="1076"/>
          <ac:spMkLst>
            <pc:docMk/>
            <pc:sldMk cId="3810722652" sldId="367"/>
            <ac:spMk id="30" creationId="{4C1AFEFC-93E2-38C3-181E-6A4400B062A1}"/>
          </ac:spMkLst>
        </pc:spChg>
        <pc:spChg chg="add mod">
          <ac:chgData name="오현직[ 대학원석·박사통합과정재학 / 컴퓨터학과 ]" userId="dd912509-a4bd-4ba4-967b-32b95c4d5286" providerId="ADAL" clId="{16309D68-820F-406C-9DBF-C94F2DED0736}" dt="2023-01-05T00:39:52.601" v="2396" actId="1076"/>
          <ac:spMkLst>
            <pc:docMk/>
            <pc:sldMk cId="3810722652" sldId="367"/>
            <ac:spMk id="31" creationId="{291EBB20-3B18-8899-F709-F807C5B5AE3E}"/>
          </ac:spMkLst>
        </pc:spChg>
        <pc:picChg chg="add mod">
          <ac:chgData name="오현직[ 대학원석·박사통합과정재학 / 컴퓨터학과 ]" userId="dd912509-a4bd-4ba4-967b-32b95c4d5286" providerId="ADAL" clId="{16309D68-820F-406C-9DBF-C94F2DED0736}" dt="2023-01-05T00:37:51.894" v="2337" actId="1076"/>
          <ac:picMkLst>
            <pc:docMk/>
            <pc:sldMk cId="3810722652" sldId="367"/>
            <ac:picMk id="5" creationId="{0127D95C-559E-86A0-A170-F11FB0323510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picMkLst>
            <pc:docMk/>
            <pc:sldMk cId="3810722652" sldId="367"/>
            <ac:picMk id="6" creationId="{EAA77930-C872-D27B-3320-10BB368DC582}"/>
          </ac:picMkLst>
        </pc:picChg>
        <pc:picChg chg="del">
          <ac:chgData name="오현직[ 대학원석·박사통합과정재학 / 컴퓨터학과 ]" userId="dd912509-a4bd-4ba4-967b-32b95c4d5286" providerId="ADAL" clId="{16309D68-820F-406C-9DBF-C94F2DED0736}" dt="2023-01-05T00:36:52.793" v="2306" actId="478"/>
          <ac:picMkLst>
            <pc:docMk/>
            <pc:sldMk cId="3810722652" sldId="367"/>
            <ac:picMk id="8" creationId="{EBF15E02-CF07-D6DB-F5FD-6BF844E9F8B5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5T00:37:57.277" v="2339" actId="1076"/>
          <ac:picMkLst>
            <pc:docMk/>
            <pc:sldMk cId="3810722652" sldId="367"/>
            <ac:picMk id="21" creationId="{BACA5FE8-6D64-824D-2416-D2B60E4200DF}"/>
          </ac:picMkLst>
        </pc:picChg>
        <pc:picChg chg="add mod">
          <ac:chgData name="오현직[ 대학원석·박사통합과정재학 / 컴퓨터학과 ]" userId="dd912509-a4bd-4ba4-967b-32b95c4d5286" providerId="ADAL" clId="{16309D68-820F-406C-9DBF-C94F2DED0736}" dt="2023-01-05T00:37:53.729" v="2338" actId="1076"/>
          <ac:picMkLst>
            <pc:docMk/>
            <pc:sldMk cId="3810722652" sldId="367"/>
            <ac:picMk id="23" creationId="{D5A14D9B-4802-D506-E920-E676D258C142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CB7131D6-09C0-40BD-A003-8BCE3EEF49DA}"/>
    <pc:docChg chg="modSld">
      <pc:chgData name="오현직[ 대학원석·박사통합과정재학 / 컴퓨터학과 ]" userId="dd912509-a4bd-4ba4-967b-32b95c4d5286" providerId="ADAL" clId="{CB7131D6-09C0-40BD-A003-8BCE3EEF49DA}" dt="2022-03-27T23:59:46.869" v="9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CB7131D6-09C0-40BD-A003-8BCE3EEF49DA}" dt="2022-03-27T23:59:46.869" v="9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CB7131D6-09C0-40BD-A003-8BCE3EEF49DA}" dt="2022-03-27T23:59:46.869" v="9" actId="20577"/>
          <ac:spMkLst>
            <pc:docMk/>
            <pc:sldMk cId="1636602081" sldId="256"/>
            <ac:spMk id="4" creationId="{664B99CF-35FF-4D8B-BE49-15B3E2E721FD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78EB7AC2-C7B8-4BEC-BB26-68249616EB96}"/>
    <pc:docChg chg="undo redo custSel addSld delSld modSld sldOrd">
      <pc:chgData name="오현직[ 대학원석·박사통합과정재학 / 컴퓨터학과 ]" userId="dd912509-a4bd-4ba4-967b-32b95c4d5286" providerId="ADAL" clId="{78EB7AC2-C7B8-4BEC-BB26-68249616EB96}" dt="2023-02-20T06:50:23.097" v="5004" actId="404"/>
      <pc:docMkLst>
        <pc:docMk/>
      </pc:docMkLst>
      <pc:sldChg chg="addSp delSp modSp mod">
        <pc:chgData name="오현직[ 대학원석·박사통합과정재학 / 컴퓨터학과 ]" userId="dd912509-a4bd-4ba4-967b-32b95c4d5286" providerId="ADAL" clId="{78EB7AC2-C7B8-4BEC-BB26-68249616EB96}" dt="2023-02-19T13:28:40.207" v="238" actId="1076"/>
        <pc:sldMkLst>
          <pc:docMk/>
          <pc:sldMk cId="1636602081" sldId="256"/>
        </pc:sldMkLst>
        <pc:spChg chg="del mod">
          <ac:chgData name="오현직[ 대학원석·박사통합과정재학 / 컴퓨터학과 ]" userId="dd912509-a4bd-4ba4-967b-32b95c4d5286" providerId="ADAL" clId="{78EB7AC2-C7B8-4BEC-BB26-68249616EB96}" dt="2023-02-19T13:03:43.245" v="148" actId="478"/>
          <ac:spMkLst>
            <pc:docMk/>
            <pc:sldMk cId="1636602081" sldId="256"/>
            <ac:spMk id="2" creationId="{8D9C8D9F-2F20-473B-BC3C-1DD558894BE7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19T13:28:36.890" v="237" actId="1076"/>
          <ac:spMkLst>
            <pc:docMk/>
            <pc:sldMk cId="1636602081" sldId="256"/>
            <ac:spMk id="3" creationId="{7ECDC3F4-EEFA-4E64-97BF-EE60CBCEA242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19T13:28:40.207" v="238" actId="1076"/>
          <ac:spMkLst>
            <pc:docMk/>
            <pc:sldMk cId="1636602081" sldId="256"/>
            <ac:spMk id="4" creationId="{664B99CF-35FF-4D8B-BE49-15B3E2E721FD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19T13:28:36.890" v="237" actId="1076"/>
          <ac:spMkLst>
            <pc:docMk/>
            <pc:sldMk cId="1636602081" sldId="256"/>
            <ac:spMk id="6" creationId="{A1361CF8-3595-D6C5-3F55-EF457B6B1855}"/>
          </ac:spMkLst>
        </pc:sp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592400781" sldId="403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718141248" sldId="410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3260319530" sldId="411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229798769" sldId="413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4287920417" sldId="414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6.633" v="4" actId="47"/>
        <pc:sldMkLst>
          <pc:docMk/>
          <pc:sldMk cId="1006544005" sldId="415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3931201712" sldId="416"/>
        </pc:sldMkLst>
      </pc:sldChg>
      <pc:sldChg chg="modSp new mod">
        <pc:chgData name="오현직[ 대학원석·박사통합과정재학 / 컴퓨터학과 ]" userId="dd912509-a4bd-4ba4-967b-32b95c4d5286" providerId="ADAL" clId="{78EB7AC2-C7B8-4BEC-BB26-68249616EB96}" dt="2023-02-19T18:32:18.184" v="1777" actId="20577"/>
        <pc:sldMkLst>
          <pc:docMk/>
          <pc:sldMk cId="4115100695" sldId="416"/>
        </pc:sldMkLst>
        <pc:spChg chg="mod">
          <ac:chgData name="오현직[ 대학원석·박사통합과정재학 / 컴퓨터학과 ]" userId="dd912509-a4bd-4ba4-967b-32b95c4d5286" providerId="ADAL" clId="{78EB7AC2-C7B8-4BEC-BB26-68249616EB96}" dt="2023-02-19T13:04:16.028" v="185" actId="20577"/>
          <ac:spMkLst>
            <pc:docMk/>
            <pc:sldMk cId="4115100695" sldId="416"/>
            <ac:spMk id="2" creationId="{76C4EEEB-BE1C-CBAD-4F35-142344C34669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19T18:32:18.184" v="1777" actId="20577"/>
          <ac:spMkLst>
            <pc:docMk/>
            <pc:sldMk cId="4115100695" sldId="416"/>
            <ac:spMk id="3" creationId="{A304692F-1AAC-B370-1B76-3319D4094630}"/>
          </ac:spMkLst>
        </pc:spChg>
      </pc:sldChg>
      <pc:sldChg chg="addSp delSp modSp new mod ord">
        <pc:chgData name="오현직[ 대학원석·박사통합과정재학 / 컴퓨터학과 ]" userId="dd912509-a4bd-4ba4-967b-32b95c4d5286" providerId="ADAL" clId="{78EB7AC2-C7B8-4BEC-BB26-68249616EB96}" dt="2023-02-20T06:45:45.623" v="4654" actId="1076"/>
        <pc:sldMkLst>
          <pc:docMk/>
          <pc:sldMk cId="1821779588" sldId="417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39:16.013" v="4343" actId="20577"/>
          <ac:spMkLst>
            <pc:docMk/>
            <pc:sldMk cId="1821779588" sldId="417"/>
            <ac:spMk id="2" creationId="{34DC3C61-7511-F30F-3057-08E5C8CCDB69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45:39.835" v="4652" actId="404"/>
          <ac:spMkLst>
            <pc:docMk/>
            <pc:sldMk cId="1821779588" sldId="417"/>
            <ac:spMk id="3" creationId="{3DC45788-072F-8B0E-365C-B838B63457DC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1:47.235" v="4459" actId="164"/>
          <ac:spMkLst>
            <pc:docMk/>
            <pc:sldMk cId="1821779588" sldId="417"/>
            <ac:spMk id="11" creationId="{E8C3F460-984F-34C6-64BD-7A97CAEAB7A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2:36.627" v="4509" actId="20577"/>
          <ac:spMkLst>
            <pc:docMk/>
            <pc:sldMk cId="1821779588" sldId="417"/>
            <ac:spMk id="15" creationId="{CF282182-4AC7-9FDC-A0C5-14722A366A1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2:52.898" v="4527" actId="164"/>
          <ac:spMkLst>
            <pc:docMk/>
            <pc:sldMk cId="1821779588" sldId="417"/>
            <ac:spMk id="17" creationId="{9C306141-5C6A-FA4D-DF29-43924A6AFB2C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43:43.536" v="4577" actId="478"/>
          <ac:spMkLst>
            <pc:docMk/>
            <pc:sldMk cId="1821779588" sldId="417"/>
            <ac:spMk id="21" creationId="{F24D086B-410B-6637-5019-DA865332AA6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spMkLst>
            <pc:docMk/>
            <pc:sldMk cId="1821779588" sldId="417"/>
            <ac:spMk id="22" creationId="{7F329C7D-1CAD-8276-6675-763C7ABB8823}"/>
          </ac:spMkLst>
        </pc:spChg>
        <pc:spChg chg="mod topLvl">
          <ac:chgData name="오현직[ 대학원석·박사통합과정재학 / 컴퓨터학과 ]" userId="dd912509-a4bd-4ba4-967b-32b95c4d5286" providerId="ADAL" clId="{78EB7AC2-C7B8-4BEC-BB26-68249616EB96}" dt="2023-02-20T06:44:11.118" v="4607" actId="164"/>
          <ac:spMkLst>
            <pc:docMk/>
            <pc:sldMk cId="1821779588" sldId="417"/>
            <ac:spMk id="25" creationId="{53F70642-0954-DC57-4C6F-18BF3B6B323C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5:20.193" v="4642" actId="1076"/>
          <ac:spMkLst>
            <pc:docMk/>
            <pc:sldMk cId="1821779588" sldId="417"/>
            <ac:spMk id="27" creationId="{8601784E-D407-4AA0-A062-D522CA34018E}"/>
          </ac:spMkLst>
        </pc:spChg>
        <pc:grp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grpSpMkLst>
            <pc:docMk/>
            <pc:sldMk cId="1821779588" sldId="417"/>
            <ac:grpSpMk id="12" creationId="{4282C880-192B-B0B9-ADBD-C4B76D49685A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grpSpMkLst>
            <pc:docMk/>
            <pc:sldMk cId="1821779588" sldId="417"/>
            <ac:grpSpMk id="16" creationId="{84C8E0EA-6575-59FC-7CA6-19719BF99FA5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grpSpMkLst>
            <pc:docMk/>
            <pc:sldMk cId="1821779588" sldId="417"/>
            <ac:grpSpMk id="18" creationId="{D41A5C98-428B-326F-A137-A5BA261D405F}"/>
          </ac:grpSpMkLst>
        </pc:grpChg>
        <pc:grpChg chg="add del mod">
          <ac:chgData name="오현직[ 대학원석·박사통합과정재학 / 컴퓨터학과 ]" userId="dd912509-a4bd-4ba4-967b-32b95c4d5286" providerId="ADAL" clId="{78EB7AC2-C7B8-4BEC-BB26-68249616EB96}" dt="2023-02-20T06:43:47.683" v="4580" actId="165"/>
          <ac:grpSpMkLst>
            <pc:docMk/>
            <pc:sldMk cId="1821779588" sldId="417"/>
            <ac:grpSpMk id="23" creationId="{A9101522-F39E-2E0B-03EF-96F066E8EEF2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45:45.623" v="4654" actId="1076"/>
          <ac:grpSpMkLst>
            <pc:docMk/>
            <pc:sldMk cId="1821779588" sldId="417"/>
            <ac:grpSpMk id="26" creationId="{D22A3879-A5D0-A1D0-E83A-4E64A7E88B14}"/>
          </ac:grpSpMkLst>
        </pc:grpChg>
        <pc:pic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picMkLst>
            <pc:docMk/>
            <pc:sldMk cId="1821779588" sldId="417"/>
            <ac:picMk id="6" creationId="{1DC0901B-7E35-448B-C4AA-7C653C138180}"/>
          </ac:picMkLst>
        </pc:picChg>
        <pc:picChg chg="add mod modCrop">
          <ac:chgData name="오현직[ 대학원석·박사통합과정재학 / 컴퓨터학과 ]" userId="dd912509-a4bd-4ba4-967b-32b95c4d5286" providerId="ADAL" clId="{78EB7AC2-C7B8-4BEC-BB26-68249616EB96}" dt="2023-02-20T06:42:52.898" v="4527" actId="164"/>
          <ac:picMkLst>
            <pc:docMk/>
            <pc:sldMk cId="1821779588" sldId="417"/>
            <ac:picMk id="7" creationId="{1C4783D1-2261-1E8C-E603-47F123E2BB62}"/>
          </ac:picMkLst>
        </pc:picChg>
        <pc:picChg chg="add mod modCrop">
          <ac:chgData name="오현직[ 대학원석·박사통합과정재학 / 컴퓨터학과 ]" userId="dd912509-a4bd-4ba4-967b-32b95c4d5286" providerId="ADAL" clId="{78EB7AC2-C7B8-4BEC-BB26-68249616EB96}" dt="2023-02-20T06:41:47.235" v="4459" actId="164"/>
          <ac:picMkLst>
            <pc:docMk/>
            <pc:sldMk cId="1821779588" sldId="417"/>
            <ac:picMk id="8" creationId="{903B9F53-67FC-D96B-C2BE-AD93DBF1A788}"/>
          </ac:picMkLst>
        </pc:picChg>
        <pc:picChg chg="add del mod">
          <ac:chgData name="오현직[ 대학원석·박사통합과정재학 / 컴퓨터학과 ]" userId="dd912509-a4bd-4ba4-967b-32b95c4d5286" providerId="ADAL" clId="{78EB7AC2-C7B8-4BEC-BB26-68249616EB96}" dt="2023-02-20T06:44:01.199" v="4604" actId="478"/>
          <ac:picMkLst>
            <pc:docMk/>
            <pc:sldMk cId="1821779588" sldId="417"/>
            <ac:picMk id="9" creationId="{337CEF25-0C72-EAD7-7373-27706B2F53F2}"/>
          </ac:picMkLst>
        </pc:picChg>
        <pc:picChg chg="add mod modCrop">
          <ac:chgData name="오현직[ 대학원석·박사통합과정재학 / 컴퓨터학과 ]" userId="dd912509-a4bd-4ba4-967b-32b95c4d5286" providerId="ADAL" clId="{78EB7AC2-C7B8-4BEC-BB26-68249616EB96}" dt="2023-02-20T06:44:11.118" v="4607" actId="164"/>
          <ac:picMkLst>
            <pc:docMk/>
            <pc:sldMk cId="1821779588" sldId="417"/>
            <ac:picMk id="10" creationId="{EC2537E4-F1F9-7080-816F-42F4999EB389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42:25.425" v="4493" actId="164"/>
          <ac:picMkLst>
            <pc:docMk/>
            <pc:sldMk cId="1821779588" sldId="417"/>
            <ac:picMk id="14" creationId="{86D0753C-5472-2AFE-1420-CFDB3986DE08}"/>
          </ac:picMkLst>
        </pc:picChg>
        <pc:picChg chg="del mod topLvl">
          <ac:chgData name="오현직[ 대학원석·박사통합과정재학 / 컴퓨터학과 ]" userId="dd912509-a4bd-4ba4-967b-32b95c4d5286" providerId="ADAL" clId="{78EB7AC2-C7B8-4BEC-BB26-68249616EB96}" dt="2023-02-20T06:43:52.489" v="4582" actId="478"/>
          <ac:picMkLst>
            <pc:docMk/>
            <pc:sldMk cId="1821779588" sldId="417"/>
            <ac:picMk id="24" creationId="{C856870B-6C42-8EB0-C0D6-8A1CC2383A42}"/>
          </ac:picMkLst>
        </pc:picChg>
        <pc:cxnChg chg="add mod">
          <ac:chgData name="오현직[ 대학원석·박사통합과정재학 / 컴퓨터학과 ]" userId="dd912509-a4bd-4ba4-967b-32b95c4d5286" providerId="ADAL" clId="{78EB7AC2-C7B8-4BEC-BB26-68249616EB96}" dt="2023-02-20T06:44:11.118" v="4607" actId="164"/>
          <ac:cxnSpMkLst>
            <pc:docMk/>
            <pc:sldMk cId="1821779588" sldId="417"/>
            <ac:cxnSpMk id="20" creationId="{44E8781F-4738-800B-192B-3B8D5D930660}"/>
          </ac:cxnSpMkLst>
        </pc:cxn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393136777" sldId="417"/>
        </pc:sldMkLst>
      </pc:sldChg>
      <pc:sldChg chg="addSp delSp modSp new mod modAnim modNotesTx">
        <pc:chgData name="오현직[ 대학원석·박사통합과정재학 / 컴퓨터학과 ]" userId="dd912509-a4bd-4ba4-967b-32b95c4d5286" providerId="ADAL" clId="{78EB7AC2-C7B8-4BEC-BB26-68249616EB96}" dt="2023-02-20T05:16:19.144" v="2070" actId="1076"/>
        <pc:sldMkLst>
          <pc:docMk/>
          <pc:sldMk cId="872587909" sldId="418"/>
        </pc:sldMkLst>
        <pc:spChg chg="mod">
          <ac:chgData name="오현직[ 대학원석·박사통합과정재학 / 컴퓨터학과 ]" userId="dd912509-a4bd-4ba4-967b-32b95c4d5286" providerId="ADAL" clId="{78EB7AC2-C7B8-4BEC-BB26-68249616EB96}" dt="2023-02-19T13:32:14.748" v="287"/>
          <ac:spMkLst>
            <pc:docMk/>
            <pc:sldMk cId="872587909" sldId="418"/>
            <ac:spMk id="2" creationId="{458E8A8A-F7CC-2AC2-A0C4-25324454EA39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19T13:40:03.806" v="341" actId="20577"/>
          <ac:spMkLst>
            <pc:docMk/>
            <pc:sldMk cId="872587909" sldId="418"/>
            <ac:spMk id="3" creationId="{39713BC6-3826-4394-FAB6-C697D3701A76}"/>
          </ac:spMkLst>
        </pc:spChg>
        <pc:spChg chg="add del">
          <ac:chgData name="오현직[ 대학원석·박사통합과정재학 / 컴퓨터학과 ]" userId="dd912509-a4bd-4ba4-967b-32b95c4d5286" providerId="ADAL" clId="{78EB7AC2-C7B8-4BEC-BB26-68249616EB96}" dt="2023-02-19T13:39:52.672" v="340" actId="11529"/>
          <ac:spMkLst>
            <pc:docMk/>
            <pc:sldMk cId="872587909" sldId="418"/>
            <ac:spMk id="9" creationId="{9191A0FA-2F0F-901B-7EB7-9E984A27AE01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19T13:44:48.664" v="1306" actId="164"/>
          <ac:spMkLst>
            <pc:docMk/>
            <pc:sldMk cId="872587909" sldId="418"/>
            <ac:spMk id="10" creationId="{B03DA848-6365-EB08-607C-1F0D5DC214EE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16:19.144" v="2070" actId="1076"/>
          <ac:spMkLst>
            <pc:docMk/>
            <pc:sldMk cId="872587909" sldId="418"/>
            <ac:spMk id="12" creationId="{9F5AADDD-B86B-9A93-401E-207A069C8097}"/>
          </ac:spMkLst>
        </pc:spChg>
        <pc:grpChg chg="add mod">
          <ac:chgData name="오현직[ 대학원석·박사통합과정재학 / 컴퓨터학과 ]" userId="dd912509-a4bd-4ba4-967b-32b95c4d5286" providerId="ADAL" clId="{78EB7AC2-C7B8-4BEC-BB26-68249616EB96}" dt="2023-02-19T13:44:48.664" v="1306" actId="164"/>
          <ac:grpSpMkLst>
            <pc:docMk/>
            <pc:sldMk cId="872587909" sldId="418"/>
            <ac:grpSpMk id="8" creationId="{63408E20-B626-31B7-EEE6-ECD939BC8E04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19T13:47:12.981" v="1608" actId="1076"/>
          <ac:grpSpMkLst>
            <pc:docMk/>
            <pc:sldMk cId="872587909" sldId="418"/>
            <ac:grpSpMk id="11" creationId="{3C37A60E-38A2-1889-9EA1-BBEF4EA04F9F}"/>
          </ac:grpSpMkLst>
        </pc:grpChg>
        <pc:picChg chg="add mod modCrop">
          <ac:chgData name="오현직[ 대학원석·박사통합과정재학 / 컴퓨터학과 ]" userId="dd912509-a4bd-4ba4-967b-32b95c4d5286" providerId="ADAL" clId="{78EB7AC2-C7B8-4BEC-BB26-68249616EB96}" dt="2023-02-19T13:37:45.953" v="336" actId="164"/>
          <ac:picMkLst>
            <pc:docMk/>
            <pc:sldMk cId="872587909" sldId="418"/>
            <ac:picMk id="6" creationId="{8DF867F6-40FD-A518-F0DC-95D392060473}"/>
          </ac:picMkLst>
        </pc:picChg>
        <pc:picChg chg="add mod modCrop">
          <ac:chgData name="오현직[ 대학원석·박사통합과정재학 / 컴퓨터학과 ]" userId="dd912509-a4bd-4ba4-967b-32b95c4d5286" providerId="ADAL" clId="{78EB7AC2-C7B8-4BEC-BB26-68249616EB96}" dt="2023-02-19T13:37:45.953" v="336" actId="164"/>
          <ac:picMkLst>
            <pc:docMk/>
            <pc:sldMk cId="872587909" sldId="418"/>
            <ac:picMk id="7" creationId="{65840F87-0A14-8B68-466B-F7624369ACDD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513052145" sldId="418"/>
        </pc:sldMkLst>
      </pc:sldChg>
      <pc:sldChg chg="addSp delSp modSp new mod modAnim modNotesTx">
        <pc:chgData name="오현직[ 대학원석·박사통합과정재학 / 컴퓨터학과 ]" userId="dd912509-a4bd-4ba4-967b-32b95c4d5286" providerId="ADAL" clId="{78EB7AC2-C7B8-4BEC-BB26-68249616EB96}" dt="2023-02-20T05:32:18.908" v="2346" actId="20577"/>
        <pc:sldMkLst>
          <pc:docMk/>
          <pc:sldMk cId="3262621411" sldId="419"/>
        </pc:sldMkLst>
        <pc:spChg chg="mod">
          <ac:chgData name="오현직[ 대학원석·박사통합과정재학 / 컴퓨터학과 ]" userId="dd912509-a4bd-4ba4-967b-32b95c4d5286" providerId="ADAL" clId="{78EB7AC2-C7B8-4BEC-BB26-68249616EB96}" dt="2023-02-19T15:08:57.957" v="1639" actId="20577"/>
          <ac:spMkLst>
            <pc:docMk/>
            <pc:sldMk cId="3262621411" sldId="419"/>
            <ac:spMk id="2" creationId="{7EDADAFF-6BA9-8F94-0943-EBC1343A54E5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5:23:36.652" v="2220"/>
          <ac:spMkLst>
            <pc:docMk/>
            <pc:sldMk cId="3262621411" sldId="419"/>
            <ac:spMk id="3" creationId="{9E08F68F-0680-528B-FF21-3ACBDE58291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19:40.533" v="2114" actId="404"/>
          <ac:spMkLst>
            <pc:docMk/>
            <pc:sldMk cId="3262621411" sldId="419"/>
            <ac:spMk id="9" creationId="{9581F1D7-5A88-75CE-C7C8-5472173AD268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19:40.533" v="2114" actId="404"/>
          <ac:spMkLst>
            <pc:docMk/>
            <pc:sldMk cId="3262621411" sldId="419"/>
            <ac:spMk id="10" creationId="{E525FAFC-55F8-F28E-257F-C98E83C40338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5:14:31.073" v="2013" actId="478"/>
          <ac:spMkLst>
            <pc:docMk/>
            <pc:sldMk cId="3262621411" sldId="419"/>
            <ac:spMk id="12" creationId="{76B5FBE5-E259-A7C7-1E7F-5B52B310C4E3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22:44.953" v="2217" actId="20577"/>
          <ac:spMkLst>
            <pc:docMk/>
            <pc:sldMk cId="3262621411" sldId="419"/>
            <ac:spMk id="13" creationId="{746A3F6A-EA50-76A6-B1BC-427682D3680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2:00.734" v="2336" actId="20577"/>
          <ac:spMkLst>
            <pc:docMk/>
            <pc:sldMk cId="3262621411" sldId="419"/>
            <ac:spMk id="18" creationId="{62521E78-A22B-D7F2-7009-E6B151EAF727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5:23:38.582" v="2222" actId="767"/>
          <ac:spMkLst>
            <pc:docMk/>
            <pc:sldMk cId="3262621411" sldId="419"/>
            <ac:spMk id="20" creationId="{FFCCE640-A186-407D-378C-D58A0C7F37E3}"/>
          </ac:spMkLst>
        </pc:spChg>
        <pc:grpChg chg="add mod">
          <ac:chgData name="오현직[ 대학원석·박사통합과정재학 / 컴퓨터학과 ]" userId="dd912509-a4bd-4ba4-967b-32b95c4d5286" providerId="ADAL" clId="{78EB7AC2-C7B8-4BEC-BB26-68249616EB96}" dt="2023-02-20T05:23:57.020" v="2227" actId="1076"/>
          <ac:grpSpMkLst>
            <pc:docMk/>
            <pc:sldMk cId="3262621411" sldId="419"/>
            <ac:grpSpMk id="11" creationId="{6AF197F0-9856-D327-3505-805357026F35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5:23:54.186" v="2226" actId="1076"/>
          <ac:grpSpMkLst>
            <pc:docMk/>
            <pc:sldMk cId="3262621411" sldId="419"/>
            <ac:grpSpMk id="19" creationId="{778EFD88-9C15-4E03-5164-0AF67D7E7E21}"/>
          </ac:grpSpMkLst>
        </pc:grpChg>
        <pc:picChg chg="add mod">
          <ac:chgData name="오현직[ 대학원석·박사통합과정재학 / 컴퓨터학과 ]" userId="dd912509-a4bd-4ba4-967b-32b95c4d5286" providerId="ADAL" clId="{78EB7AC2-C7B8-4BEC-BB26-68249616EB96}" dt="2023-02-20T05:09:52.421" v="1892" actId="164"/>
          <ac:picMkLst>
            <pc:docMk/>
            <pc:sldMk cId="3262621411" sldId="419"/>
            <ac:picMk id="6" creationId="{A5A5C356-04A6-D2C2-E1D3-EABED7E4DB79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5:09:52.421" v="1892" actId="164"/>
          <ac:picMkLst>
            <pc:docMk/>
            <pc:sldMk cId="3262621411" sldId="419"/>
            <ac:picMk id="8" creationId="{EE0880EE-CA91-9505-8D80-69D1CBED7B1C}"/>
          </ac:picMkLst>
        </pc:picChg>
        <pc:picChg chg="add del">
          <ac:chgData name="오현직[ 대학원석·박사통합과정재학 / 컴퓨터학과 ]" userId="dd912509-a4bd-4ba4-967b-32b95c4d5286" providerId="ADAL" clId="{78EB7AC2-C7B8-4BEC-BB26-68249616EB96}" dt="2023-02-20T05:19:31.366" v="2101" actId="22"/>
          <ac:picMkLst>
            <pc:docMk/>
            <pc:sldMk cId="3262621411" sldId="419"/>
            <ac:picMk id="15" creationId="{9F48A6D5-20E8-2D7B-5828-5352190864F2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5:22:01.776" v="2168" actId="164"/>
          <ac:picMkLst>
            <pc:docMk/>
            <pc:sldMk cId="3262621411" sldId="419"/>
            <ac:picMk id="17" creationId="{148509CC-BB14-24B3-56B7-31BCFE5CCDCE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78EB7AC2-C7B8-4BEC-BB26-68249616EB96}" dt="2023-02-20T06:10:55.453" v="2918" actId="20577"/>
        <pc:sldMkLst>
          <pc:docMk/>
          <pc:sldMk cId="2429850348" sldId="420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10:55.453" v="2918" actId="20577"/>
          <ac:spMkLst>
            <pc:docMk/>
            <pc:sldMk cId="2429850348" sldId="420"/>
            <ac:spMk id="2" creationId="{9C5625B4-F536-4F60-F80B-0097225DFACE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5:42:28.240" v="2457" actId="15"/>
          <ac:spMkLst>
            <pc:docMk/>
            <pc:sldMk cId="2429850348" sldId="420"/>
            <ac:spMk id="3" creationId="{578DDD0B-C023-ACAE-9C50-B212865B3D6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9" creationId="{47DD6F3D-3600-52E1-FB53-D9A523A12D41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10" creationId="{12BD3D75-687B-6FD8-B2BD-6CED898D4D99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11" creationId="{E5819275-DCF9-35BD-4FC2-5588A0C95224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12" creationId="{A8088663-E94A-8E0E-B961-E0048C0BB73A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13" creationId="{1FCD538B-950F-BB9B-3977-7C178742F1A4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spMkLst>
            <pc:docMk/>
            <pc:sldMk cId="2429850348" sldId="420"/>
            <ac:spMk id="14" creationId="{AF84EA1B-3A01-2D38-8E76-EC3AC109BDE8}"/>
          </ac:spMkLst>
        </pc:spChg>
        <pc:grpChg chg="add mod">
          <ac:chgData name="오현직[ 대학원석·박사통합과정재학 / 컴퓨터학과 ]" userId="dd912509-a4bd-4ba4-967b-32b95c4d5286" providerId="ADAL" clId="{78EB7AC2-C7B8-4BEC-BB26-68249616EB96}" dt="2023-02-20T05:41:29.053" v="2448" actId="1076"/>
          <ac:grpSpMkLst>
            <pc:docMk/>
            <pc:sldMk cId="2429850348" sldId="420"/>
            <ac:grpSpMk id="15" creationId="{308EDE57-688B-DE46-6BC2-DAC02ACE11C7}"/>
          </ac:grpSpMkLst>
        </pc:grpChg>
        <pc:picChg chg="add mod modCrop">
          <ac:chgData name="오현직[ 대학원석·박사통합과정재학 / 컴퓨터학과 ]" userId="dd912509-a4bd-4ba4-967b-32b95c4d5286" providerId="ADAL" clId="{78EB7AC2-C7B8-4BEC-BB26-68249616EB96}" dt="2023-02-20T05:37:01.440" v="2427" actId="164"/>
          <ac:picMkLst>
            <pc:docMk/>
            <pc:sldMk cId="2429850348" sldId="420"/>
            <ac:picMk id="6" creationId="{5E603625-422F-6F6A-434B-34B1079E3913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5:37:01.440" v="2427" actId="164"/>
          <ac:picMkLst>
            <pc:docMk/>
            <pc:sldMk cId="2429850348" sldId="420"/>
            <ac:picMk id="8" creationId="{198992D4-D311-7777-9717-9EF01FB2A70F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3230495989" sldId="420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11:04.182" v="2929" actId="20577"/>
        <pc:sldMkLst>
          <pc:docMk/>
          <pc:sldMk cId="2733235392" sldId="421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11:04.182" v="2929" actId="20577"/>
          <ac:spMkLst>
            <pc:docMk/>
            <pc:sldMk cId="2733235392" sldId="421"/>
            <ac:spMk id="2" creationId="{3F81460A-D42C-A215-ABA6-80F4D10B3FCA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09:22.473" v="2902" actId="404"/>
          <ac:spMkLst>
            <pc:docMk/>
            <pc:sldMk cId="2733235392" sldId="421"/>
            <ac:spMk id="3" creationId="{A656CCC4-D3A6-B397-1166-1E9B3E33E75D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05:07.777" v="2654" actId="14100"/>
          <ac:spMkLst>
            <pc:docMk/>
            <pc:sldMk cId="2733235392" sldId="421"/>
            <ac:spMk id="7" creationId="{0C6BECBC-935E-3EC1-3C45-63D3B3C78070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05:03.745" v="2653" actId="165"/>
          <ac:spMkLst>
            <pc:docMk/>
            <pc:sldMk cId="2733235392" sldId="421"/>
            <ac:spMk id="8" creationId="{84AD430E-F256-A191-DF34-B3047B028DF9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01:57.997" v="2616" actId="478"/>
          <ac:spMkLst>
            <pc:docMk/>
            <pc:sldMk cId="2733235392" sldId="421"/>
            <ac:spMk id="13" creationId="{7D46723B-B67F-9CE4-8C76-2C5C1F3774BB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5:03.745" v="2653" actId="165"/>
          <ac:spMkLst>
            <pc:docMk/>
            <pc:sldMk cId="2733235392" sldId="421"/>
            <ac:spMk id="14" creationId="{94EB7E8D-EF20-4D85-C2D6-8D94C20F857B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5:03.745" v="2653" actId="165"/>
          <ac:spMkLst>
            <pc:docMk/>
            <pc:sldMk cId="2733235392" sldId="421"/>
            <ac:spMk id="15" creationId="{FFEE0707-7228-B96F-2540-06A6978FAB03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spMkLst>
            <pc:docMk/>
            <pc:sldMk cId="2733235392" sldId="421"/>
            <ac:spMk id="25" creationId="{11AA5328-BA4F-ED5E-3736-6856EA3E261C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spMkLst>
            <pc:docMk/>
            <pc:sldMk cId="2733235392" sldId="421"/>
            <ac:spMk id="26" creationId="{C5318B50-1EDE-004E-6385-843A9C7EE5E5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7:18.233" v="2761" actId="164"/>
          <ac:spMkLst>
            <pc:docMk/>
            <pc:sldMk cId="2733235392" sldId="421"/>
            <ac:spMk id="27" creationId="{68AE25F3-554D-4474-46E9-4449D7889EC0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7:16.356" v="2760" actId="164"/>
          <ac:spMkLst>
            <pc:docMk/>
            <pc:sldMk cId="2733235392" sldId="421"/>
            <ac:spMk id="28" creationId="{551CBC2B-AB3B-6C7C-FA14-5D54BDE665B0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spMkLst>
            <pc:docMk/>
            <pc:sldMk cId="2733235392" sldId="421"/>
            <ac:spMk id="29" creationId="{066FC0F7-5CCE-17A1-110A-C2AF8BE75CB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spMkLst>
            <pc:docMk/>
            <pc:sldMk cId="2733235392" sldId="421"/>
            <ac:spMk id="32" creationId="{6A85BA28-5D26-8513-D95E-14815B11397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15.165" v="2897" actId="164"/>
          <ac:spMkLst>
            <pc:docMk/>
            <pc:sldMk cId="2733235392" sldId="421"/>
            <ac:spMk id="33" creationId="{F7B7EF7E-6CEE-1FA3-2FDC-93A636E28CA2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08:31.100" v="2816"/>
          <ac:spMkLst>
            <pc:docMk/>
            <pc:sldMk cId="2733235392" sldId="421"/>
            <ac:spMk id="34" creationId="{F314975B-F8C1-1A2F-26A0-626AF88D51AD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15.165" v="2897" actId="164"/>
          <ac:spMkLst>
            <pc:docMk/>
            <pc:sldMk cId="2733235392" sldId="421"/>
            <ac:spMk id="35" creationId="{322B1631-1673-50A9-BD34-20CF7960C717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09:15.165" v="2897" actId="164"/>
          <ac:spMkLst>
            <pc:docMk/>
            <pc:sldMk cId="2733235392" sldId="421"/>
            <ac:spMk id="36" creationId="{5EACDDE8-AA9C-9EA2-EE7E-8D17A16EB096}"/>
          </ac:spMkLst>
        </pc:spChg>
        <pc:grpChg chg="add mod topLvl">
          <ac:chgData name="오현직[ 대학원석·박사통합과정재학 / 컴퓨터학과 ]" userId="dd912509-a4bd-4ba4-967b-32b95c4d5286" providerId="ADAL" clId="{78EB7AC2-C7B8-4BEC-BB26-68249616EB96}" dt="2023-02-20T06:09:27.320" v="2903" actId="1076"/>
          <ac:grpSpMkLst>
            <pc:docMk/>
            <pc:sldMk cId="2733235392" sldId="421"/>
            <ac:grpSpMk id="12" creationId="{ABC05F6B-9F97-A0BE-D219-2F5DAEB1C5CF}"/>
          </ac:grpSpMkLst>
        </pc:grpChg>
        <pc:grpChg chg="add mod topLvl">
          <ac:chgData name="오현직[ 대학원석·박사통합과정재학 / 컴퓨터학과 ]" userId="dd912509-a4bd-4ba4-967b-32b95c4d5286" providerId="ADAL" clId="{78EB7AC2-C7B8-4BEC-BB26-68249616EB96}" dt="2023-02-20T06:09:27.320" v="2903" actId="1076"/>
          <ac:grpSpMkLst>
            <pc:docMk/>
            <pc:sldMk cId="2733235392" sldId="421"/>
            <ac:grpSpMk id="20" creationId="{D2988451-9C78-208B-6FBF-21F63A337331}"/>
          </ac:grpSpMkLst>
        </pc:grpChg>
        <pc:grpChg chg="add del mod">
          <ac:chgData name="오현직[ 대학원석·박사통합과정재학 / 컴퓨터학과 ]" userId="dd912509-a4bd-4ba4-967b-32b95c4d5286" providerId="ADAL" clId="{78EB7AC2-C7B8-4BEC-BB26-68249616EB96}" dt="2023-02-20T06:05:03.745" v="2653" actId="165"/>
          <ac:grpSpMkLst>
            <pc:docMk/>
            <pc:sldMk cId="2733235392" sldId="421"/>
            <ac:grpSpMk id="24" creationId="{FD98ABFE-EC6D-87CF-56A2-A66DD12861E0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grpSpMkLst>
            <pc:docMk/>
            <pc:sldMk cId="2733235392" sldId="421"/>
            <ac:grpSpMk id="30" creationId="{9E592F07-690B-376F-2081-5103CB30C733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09:27.320" v="2903" actId="1076"/>
          <ac:grpSpMkLst>
            <pc:docMk/>
            <pc:sldMk cId="2733235392" sldId="421"/>
            <ac:grpSpMk id="31" creationId="{734C9EAA-9622-4840-6819-05485F86C82B}"/>
          </ac:grpSpMkLst>
        </pc:grpChg>
        <pc:grpChg chg="add mod">
          <ac:chgData name="오현직[ 대학원석·박사통합과정재학 / 컴퓨터학과 ]" userId="dd912509-a4bd-4ba4-967b-32b95c4d5286" providerId="ADAL" clId="{78EB7AC2-C7B8-4BEC-BB26-68249616EB96}" dt="2023-02-20T06:09:37.634" v="2904" actId="1076"/>
          <ac:grpSpMkLst>
            <pc:docMk/>
            <pc:sldMk cId="2733235392" sldId="421"/>
            <ac:grpSpMk id="37" creationId="{E7BB18D8-AF6A-9D76-BE06-F49A17E918DC}"/>
          </ac:grpSpMkLst>
        </pc:grpChg>
        <pc:picChg chg="add mod modCrop">
          <ac:chgData name="오현직[ 대학원석·박사통합과정재학 / 컴퓨터학과 ]" userId="dd912509-a4bd-4ba4-967b-32b95c4d5286" providerId="ADAL" clId="{78EB7AC2-C7B8-4BEC-BB26-68249616EB96}" dt="2023-02-20T06:05:03.745" v="2653" actId="165"/>
          <ac:picMkLst>
            <pc:docMk/>
            <pc:sldMk cId="2733235392" sldId="421"/>
            <ac:picMk id="6" creationId="{6EB0512B-AF37-1B34-8C17-104F8AFE83FA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09:15.165" v="2897" actId="164"/>
          <ac:picMkLst>
            <pc:docMk/>
            <pc:sldMk cId="2733235392" sldId="421"/>
            <ac:picMk id="9" creationId="{B4510B4E-427D-B427-F298-256660B73C03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05:03.745" v="2653" actId="165"/>
          <ac:picMkLst>
            <pc:docMk/>
            <pc:sldMk cId="2733235392" sldId="421"/>
            <ac:picMk id="11" creationId="{C0EEFF35-BFC3-84FC-2EC5-0450F8B880E4}"/>
          </ac:picMkLst>
        </pc:picChg>
        <pc:picChg chg="add mod topLvl">
          <ac:chgData name="오현직[ 대학원석·박사통합과정재학 / 컴퓨터학과 ]" userId="dd912509-a4bd-4ba4-967b-32b95c4d5286" providerId="ADAL" clId="{78EB7AC2-C7B8-4BEC-BB26-68249616EB96}" dt="2023-02-20T06:07:18.233" v="2761" actId="164"/>
          <ac:picMkLst>
            <pc:docMk/>
            <pc:sldMk cId="2733235392" sldId="421"/>
            <ac:picMk id="17" creationId="{6E350921-97D7-844F-DFA4-1E57723D1A84}"/>
          </ac:picMkLst>
        </pc:picChg>
        <pc:picChg chg="add mod topLvl">
          <ac:chgData name="오현직[ 대학원석·박사통합과정재학 / 컴퓨터학과 ]" userId="dd912509-a4bd-4ba4-967b-32b95c4d5286" providerId="ADAL" clId="{78EB7AC2-C7B8-4BEC-BB26-68249616EB96}" dt="2023-02-20T06:07:16.356" v="2760" actId="164"/>
          <ac:picMkLst>
            <pc:docMk/>
            <pc:sldMk cId="2733235392" sldId="421"/>
            <ac:picMk id="19" creationId="{2CF23954-9F54-A94D-4163-BEDE43C74CE3}"/>
          </ac:picMkLst>
        </pc:picChg>
        <pc:cxnChg chg="add del mod">
          <ac:chgData name="오현직[ 대학원석·박사통합과정재학 / 컴퓨터학과 ]" userId="dd912509-a4bd-4ba4-967b-32b95c4d5286" providerId="ADAL" clId="{78EB7AC2-C7B8-4BEC-BB26-68249616EB96}" dt="2023-02-20T06:04:52.608" v="2649" actId="478"/>
          <ac:cxnSpMkLst>
            <pc:docMk/>
            <pc:sldMk cId="2733235392" sldId="421"/>
            <ac:cxnSpMk id="23" creationId="{2ED6E403-EF53-5ED8-D785-992C90F8512C}"/>
          </ac:cxnSpMkLst>
        </pc:cxn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906433184" sldId="421"/>
        </pc:sldMkLst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1187341210" sldId="422"/>
        </pc:sldMkLst>
      </pc:sldChg>
      <pc:sldChg chg="new del">
        <pc:chgData name="오현직[ 대학원석·박사통합과정재학 / 컴퓨터학과 ]" userId="dd912509-a4bd-4ba4-967b-32b95c4d5286" providerId="ADAL" clId="{78EB7AC2-C7B8-4BEC-BB26-68249616EB96}" dt="2023-02-20T06:08:02.627" v="2804" actId="680"/>
        <pc:sldMkLst>
          <pc:docMk/>
          <pc:sldMk cId="1871370392" sldId="422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15:49.828" v="3220" actId="20577"/>
        <pc:sldMkLst>
          <pc:docMk/>
          <pc:sldMk cId="2306542352" sldId="422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14:15.982" v="3002" actId="6549"/>
          <ac:spMkLst>
            <pc:docMk/>
            <pc:sldMk cId="2306542352" sldId="422"/>
            <ac:spMk id="2" creationId="{658CDF2F-0C54-2B21-6B1D-9F4816B2DC5E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15:49.828" v="3220" actId="20577"/>
          <ac:spMkLst>
            <pc:docMk/>
            <pc:sldMk cId="2306542352" sldId="422"/>
            <ac:spMk id="3" creationId="{47E3E445-EE07-D8DE-CA8F-05D48714B794}"/>
          </ac:spMkLst>
        </pc:spChg>
        <pc:picChg chg="add mod">
          <ac:chgData name="오현직[ 대학원석·박사통합과정재학 / 컴퓨터학과 ]" userId="dd912509-a4bd-4ba4-967b-32b95c4d5286" providerId="ADAL" clId="{78EB7AC2-C7B8-4BEC-BB26-68249616EB96}" dt="2023-02-20T06:14:18.992" v="3003" actId="1076"/>
          <ac:picMkLst>
            <pc:docMk/>
            <pc:sldMk cId="2306542352" sldId="422"/>
            <ac:picMk id="6" creationId="{10BF4920-C08E-EC9C-2543-C4F192BED474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14:20.781" v="3004" actId="1076"/>
          <ac:picMkLst>
            <pc:docMk/>
            <pc:sldMk cId="2306542352" sldId="422"/>
            <ac:picMk id="8" creationId="{3F772F99-C43B-B6A9-A3EB-6FEA0BDCB355}"/>
          </ac:picMkLst>
        </pc:picChg>
        <pc:picChg chg="add del mod">
          <ac:chgData name="오현직[ 대학원석·박사통합과정재학 / 컴퓨터학과 ]" userId="dd912509-a4bd-4ba4-967b-32b95c4d5286" providerId="ADAL" clId="{78EB7AC2-C7B8-4BEC-BB26-68249616EB96}" dt="2023-02-20T06:14:57.656" v="3073" actId="21"/>
          <ac:picMkLst>
            <pc:docMk/>
            <pc:sldMk cId="2306542352" sldId="422"/>
            <ac:picMk id="10" creationId="{F4A5932B-DFAB-6E92-90AE-29F036A841B6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2006214225" sldId="423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35:09.243" v="3903" actId="1076"/>
        <pc:sldMkLst>
          <pc:docMk/>
          <pc:sldMk cId="2676511406" sldId="423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34:58.542" v="3890" actId="6549"/>
          <ac:spMkLst>
            <pc:docMk/>
            <pc:sldMk cId="2676511406" sldId="423"/>
            <ac:spMk id="2" creationId="{3032ACEE-11FD-2691-35A8-D3019027B592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35:02.216" v="3898" actId="6549"/>
          <ac:spMkLst>
            <pc:docMk/>
            <pc:sldMk cId="2676511406" sldId="423"/>
            <ac:spMk id="3" creationId="{17E5D53B-B46C-14E5-4912-A992E459D15D}"/>
          </ac:spMkLst>
        </pc:spChg>
        <pc:picChg chg="add del mod">
          <ac:chgData name="오현직[ 대학원석·박사통합과정재학 / 컴퓨터학과 ]" userId="dd912509-a4bd-4ba4-967b-32b95c4d5286" providerId="ADAL" clId="{78EB7AC2-C7B8-4BEC-BB26-68249616EB96}" dt="2023-02-20T06:35:00.119" v="3891" actId="478"/>
          <ac:picMkLst>
            <pc:docMk/>
            <pc:sldMk cId="2676511406" sldId="423"/>
            <ac:picMk id="5" creationId="{DFB51A33-9565-B172-5B5E-D55840ADCF0F}"/>
          </ac:picMkLst>
        </pc:picChg>
        <pc:picChg chg="add mod modCrop">
          <ac:chgData name="오현직[ 대학원석·박사통합과정재학 / 컴퓨터학과 ]" userId="dd912509-a4bd-4ba4-967b-32b95c4d5286" providerId="ADAL" clId="{78EB7AC2-C7B8-4BEC-BB26-68249616EB96}" dt="2023-02-20T06:35:09.243" v="3903" actId="1076"/>
          <ac:picMkLst>
            <pc:docMk/>
            <pc:sldMk cId="2676511406" sldId="423"/>
            <ac:picMk id="7" creationId="{EB8EA59A-07E6-7DBE-83C5-9980DB8A7994}"/>
          </ac:picMkLst>
        </pc:picChg>
        <pc:picChg chg="add mod modCrop">
          <ac:chgData name="오현직[ 대학원석·박사통합과정재학 / 컴퓨터학과 ]" userId="dd912509-a4bd-4ba4-967b-32b95c4d5286" providerId="ADAL" clId="{78EB7AC2-C7B8-4BEC-BB26-68249616EB96}" dt="2023-02-20T06:35:08.226" v="3902" actId="1076"/>
          <ac:picMkLst>
            <pc:docMk/>
            <pc:sldMk cId="2676511406" sldId="423"/>
            <ac:picMk id="8" creationId="{928CE64B-6968-2F98-30A1-73092CA79AFF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47321262" sldId="424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35:19.996" v="3904" actId="20577"/>
        <pc:sldMkLst>
          <pc:docMk/>
          <pc:sldMk cId="2177764806" sldId="424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35:19.996" v="3904" actId="20577"/>
          <ac:spMkLst>
            <pc:docMk/>
            <pc:sldMk cId="2177764806" sldId="424"/>
            <ac:spMk id="2" creationId="{DF689D45-171E-34DA-9C21-B775583DD3DA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21:48.660" v="3369" actId="20577"/>
          <ac:spMkLst>
            <pc:docMk/>
            <pc:sldMk cId="2177764806" sldId="424"/>
            <ac:spMk id="3" creationId="{62D0FCC9-36D5-4195-9795-BC286DF717D2}"/>
          </ac:spMkLst>
        </pc:spChg>
        <pc:spChg chg="add del">
          <ac:chgData name="오현직[ 대학원석·박사통합과정재학 / 컴퓨터학과 ]" userId="dd912509-a4bd-4ba4-967b-32b95c4d5286" providerId="ADAL" clId="{78EB7AC2-C7B8-4BEC-BB26-68249616EB96}" dt="2023-02-20T06:20:40.889" v="3295" actId="22"/>
          <ac:spMkLst>
            <pc:docMk/>
            <pc:sldMk cId="2177764806" sldId="424"/>
            <ac:spMk id="8" creationId="{0DE8CB23-5B91-9FB7-E380-23A42297CF3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2:15.749" v="3375" actId="1076"/>
          <ac:spMkLst>
            <pc:docMk/>
            <pc:sldMk cId="2177764806" sldId="424"/>
            <ac:spMk id="9" creationId="{3261AA19-650C-BDFE-580E-6042062D366B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2:50.941" v="3407" actId="1076"/>
          <ac:spMkLst>
            <pc:docMk/>
            <pc:sldMk cId="2177764806" sldId="424"/>
            <ac:spMk id="12" creationId="{BB260977-BFC4-EF2D-96BB-CEABC6047129}"/>
          </ac:spMkLst>
        </pc:spChg>
        <pc:picChg chg="add mod">
          <ac:chgData name="오현직[ 대학원석·박사통합과정재학 / 컴퓨터학과 ]" userId="dd912509-a4bd-4ba4-967b-32b95c4d5286" providerId="ADAL" clId="{78EB7AC2-C7B8-4BEC-BB26-68249616EB96}" dt="2023-02-20T06:22:53.844" v="3408" actId="1076"/>
          <ac:picMkLst>
            <pc:docMk/>
            <pc:sldMk cId="2177764806" sldId="424"/>
            <ac:picMk id="6" creationId="{B5A3BBC0-BFD4-9D7D-7922-E9BF83F1E9EA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22:17.617" v="3376" actId="1076"/>
          <ac:picMkLst>
            <pc:docMk/>
            <pc:sldMk cId="2177764806" sldId="424"/>
            <ac:picMk id="11" creationId="{84F893D7-02A0-7E51-C398-41920C5EF183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1330110398" sldId="425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47:52.530" v="4698" actId="1076"/>
        <pc:sldMkLst>
          <pc:docMk/>
          <pc:sldMk cId="2808450035" sldId="425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35:23.566" v="3905" actId="20577"/>
          <ac:spMkLst>
            <pc:docMk/>
            <pc:sldMk cId="2808450035" sldId="425"/>
            <ac:spMk id="2" creationId="{628CA5E9-DE15-C4FF-69F2-E2A768B9AFE0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26:42.565" v="3581" actId="1076"/>
          <ac:spMkLst>
            <pc:docMk/>
            <pc:sldMk cId="2808450035" sldId="425"/>
            <ac:spMk id="3" creationId="{A3F731D4-D7F6-268C-A289-6EB2192B078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6:44.643" v="3582" actId="164"/>
          <ac:spMkLst>
            <pc:docMk/>
            <pc:sldMk cId="2808450035" sldId="425"/>
            <ac:spMk id="8" creationId="{8416C179-9BC7-C7A0-6B50-01269A6B2722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6:44.643" v="3582" actId="164"/>
          <ac:spMkLst>
            <pc:docMk/>
            <pc:sldMk cId="2808450035" sldId="425"/>
            <ac:spMk id="9" creationId="{161400B3-1B38-6D6C-BEAA-C57DF2C60FC8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6:44.643" v="3582" actId="164"/>
          <ac:spMkLst>
            <pc:docMk/>
            <pc:sldMk cId="2808450035" sldId="425"/>
            <ac:spMk id="10" creationId="{2AB5C418-12DE-E8CF-A02F-DFB5964468BD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26:44.643" v="3582" actId="164"/>
          <ac:spMkLst>
            <pc:docMk/>
            <pc:sldMk cId="2808450035" sldId="425"/>
            <ac:spMk id="11" creationId="{45A24BA0-060B-CACE-C1AA-F5734632761B}"/>
          </ac:spMkLst>
        </pc:spChg>
        <pc:spChg chg="add del mod">
          <ac:chgData name="오현직[ 대학원석·박사통합과정재학 / 컴퓨터학과 ]" userId="dd912509-a4bd-4ba4-967b-32b95c4d5286" providerId="ADAL" clId="{78EB7AC2-C7B8-4BEC-BB26-68249616EB96}" dt="2023-02-20T06:26:15.931" v="3515"/>
          <ac:spMkLst>
            <pc:docMk/>
            <pc:sldMk cId="2808450035" sldId="425"/>
            <ac:spMk id="12" creationId="{9F4BE978-828D-620A-12CA-52A9FA78E69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7:43.605" v="4695" actId="1076"/>
          <ac:spMkLst>
            <pc:docMk/>
            <pc:sldMk cId="2808450035" sldId="425"/>
            <ac:spMk id="13" creationId="{B4912CC2-77F1-091C-D629-790ECB8F134A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7:43.605" v="4695" actId="1076"/>
          <ac:spMkLst>
            <pc:docMk/>
            <pc:sldMk cId="2808450035" sldId="425"/>
            <ac:spMk id="14" creationId="{7BA5AC1F-F986-D239-5638-05C3DDBE8580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0:24.046" v="3692" actId="14100"/>
          <ac:spMkLst>
            <pc:docMk/>
            <pc:sldMk cId="2808450035" sldId="425"/>
            <ac:spMk id="18" creationId="{28659FC1-0C7E-9A90-897C-9FA9A0AEDBAC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0:33.664" v="3711" actId="1076"/>
          <ac:spMkLst>
            <pc:docMk/>
            <pc:sldMk cId="2808450035" sldId="425"/>
            <ac:spMk id="19" creationId="{C84DBCD2-6818-6ECF-16C0-8A4E3B8C9B92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7:49.514" v="4697" actId="14100"/>
          <ac:spMkLst>
            <pc:docMk/>
            <pc:sldMk cId="2808450035" sldId="425"/>
            <ac:spMk id="22" creationId="{D75FE5A7-6B9F-68A3-4018-862030FBA193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7:52.530" v="4698" actId="1076"/>
          <ac:spMkLst>
            <pc:docMk/>
            <pc:sldMk cId="2808450035" sldId="425"/>
            <ac:spMk id="23" creationId="{1FCDC541-AA3F-EDBE-C1CA-152528549EC2}"/>
          </ac:spMkLst>
        </pc:spChg>
        <pc:grpChg chg="add mod">
          <ac:chgData name="오현직[ 대학원석·박사통합과정재학 / 컴퓨터학과 ]" userId="dd912509-a4bd-4ba4-967b-32b95c4d5286" providerId="ADAL" clId="{78EB7AC2-C7B8-4BEC-BB26-68249616EB96}" dt="2023-02-20T06:30:04.165" v="3688" actId="1076"/>
          <ac:grpSpMkLst>
            <pc:docMk/>
            <pc:sldMk cId="2808450035" sldId="425"/>
            <ac:grpSpMk id="15" creationId="{D8E0AD1A-C832-D68A-9C3D-5CC4A23E04E3}"/>
          </ac:grpSpMkLst>
        </pc:grpChg>
        <pc:picChg chg="add mod modCrop">
          <ac:chgData name="오현직[ 대학원석·박사통합과정재학 / 컴퓨터학과 ]" userId="dd912509-a4bd-4ba4-967b-32b95c4d5286" providerId="ADAL" clId="{78EB7AC2-C7B8-4BEC-BB26-68249616EB96}" dt="2023-02-20T06:26:44.643" v="3582" actId="164"/>
          <ac:picMkLst>
            <pc:docMk/>
            <pc:sldMk cId="2808450035" sldId="425"/>
            <ac:picMk id="6" creationId="{70E2CB63-E292-6E4C-E713-366E2C58F574}"/>
          </ac:picMkLst>
        </pc:picChg>
        <pc:picChg chg="add del mod modCrop">
          <ac:chgData name="오현직[ 대학원석·박사통합과정재학 / 컴퓨터학과 ]" userId="dd912509-a4bd-4ba4-967b-32b95c4d5286" providerId="ADAL" clId="{78EB7AC2-C7B8-4BEC-BB26-68249616EB96}" dt="2023-02-20T06:35:40.740" v="3908" actId="478"/>
          <ac:picMkLst>
            <pc:docMk/>
            <pc:sldMk cId="2808450035" sldId="425"/>
            <ac:picMk id="7" creationId="{B0AE796A-101D-CC6D-4BA7-5AD7C81264EB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30:16.273" v="3689" actId="1076"/>
          <ac:picMkLst>
            <pc:docMk/>
            <pc:sldMk cId="2808450035" sldId="425"/>
            <ac:picMk id="17" creationId="{27C4A6C7-7CF0-B784-6362-993A42BE68BD}"/>
          </ac:picMkLst>
        </pc:picChg>
        <pc:picChg chg="add del mod">
          <ac:chgData name="오현직[ 대학원석·박사통합과정재학 / 컴퓨터학과 ]" userId="dd912509-a4bd-4ba4-967b-32b95c4d5286" providerId="ADAL" clId="{78EB7AC2-C7B8-4BEC-BB26-68249616EB96}" dt="2023-02-20T06:47:38.884" v="4693" actId="478"/>
          <ac:picMkLst>
            <pc:docMk/>
            <pc:sldMk cId="2808450035" sldId="425"/>
            <ac:picMk id="21" creationId="{AE2AE394-1FDF-EC89-14D6-C3475A6BCD6B}"/>
          </ac:picMkLst>
        </pc:picChg>
        <pc:picChg chg="add del mod">
          <ac:chgData name="오현직[ 대학원석·박사통합과정재학 / 컴퓨터학과 ]" userId="dd912509-a4bd-4ba4-967b-32b95c4d5286" providerId="ADAL" clId="{78EB7AC2-C7B8-4BEC-BB26-68249616EB96}" dt="2023-02-20T06:47:37.805" v="4692" actId="21"/>
          <ac:picMkLst>
            <pc:docMk/>
            <pc:sldMk cId="2808450035" sldId="425"/>
            <ac:picMk id="25" creationId="{54ABFB62-E943-58DA-915B-77427BC160FD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47:39.096" v="4694"/>
          <ac:picMkLst>
            <pc:docMk/>
            <pc:sldMk cId="2808450035" sldId="425"/>
            <ac:picMk id="26" creationId="{D3B36F5C-6972-5000-6645-A799A4B0EE77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48:13.559" v="4701" actId="1076"/>
        <pc:sldMkLst>
          <pc:docMk/>
          <pc:sldMk cId="51303020" sldId="426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45:49.445" v="4655" actId="20577"/>
          <ac:spMkLst>
            <pc:docMk/>
            <pc:sldMk cId="51303020" sldId="426"/>
            <ac:spMk id="2" creationId="{FA1162D7-37A9-C975-BCDC-CCDB399BB867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28:14.913" v="3637" actId="20577"/>
          <ac:spMkLst>
            <pc:docMk/>
            <pc:sldMk cId="51303020" sldId="426"/>
            <ac:spMk id="3" creationId="{24242939-57F9-0D43-9571-DD9E1772F967}"/>
          </ac:spMkLst>
        </pc:spChg>
        <pc:picChg chg="add del mod">
          <ac:chgData name="오현직[ 대학원석·박사통합과정재학 / 컴퓨터학과 ]" userId="dd912509-a4bd-4ba4-967b-32b95c4d5286" providerId="ADAL" clId="{78EB7AC2-C7B8-4BEC-BB26-68249616EB96}" dt="2023-02-20T06:46:02.173" v="4656" actId="478"/>
          <ac:picMkLst>
            <pc:docMk/>
            <pc:sldMk cId="51303020" sldId="426"/>
            <ac:picMk id="6" creationId="{2CF7CD68-7110-A897-A04A-5954C30514D1}"/>
          </ac:picMkLst>
        </pc:picChg>
        <pc:picChg chg="add del mod">
          <ac:chgData name="오현직[ 대학원석·박사통합과정재학 / 컴퓨터학과 ]" userId="dd912509-a4bd-4ba4-967b-32b95c4d5286" providerId="ADAL" clId="{78EB7AC2-C7B8-4BEC-BB26-68249616EB96}" dt="2023-02-20T06:48:11.108" v="4699" actId="478"/>
          <ac:picMkLst>
            <pc:docMk/>
            <pc:sldMk cId="51303020" sldId="426"/>
            <ac:picMk id="8" creationId="{4C089893-5B27-C588-E434-AF1C90AAC634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48:13.559" v="4701" actId="1076"/>
          <ac:picMkLst>
            <pc:docMk/>
            <pc:sldMk cId="51303020" sldId="426"/>
            <ac:picMk id="10" creationId="{02DDD989-0603-138A-38D9-27ECD6414108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506281970" sldId="426"/>
        </pc:sldMkLst>
      </pc:sldChg>
      <pc:sldChg chg="addSp delSp modSp new mod">
        <pc:chgData name="오현직[ 대학원석·박사통합과정재학 / 컴퓨터학과 ]" userId="dd912509-a4bd-4ba4-967b-32b95c4d5286" providerId="ADAL" clId="{78EB7AC2-C7B8-4BEC-BB26-68249616EB96}" dt="2023-02-20T06:46:24.658" v="4664" actId="1076"/>
        <pc:sldMkLst>
          <pc:docMk/>
          <pc:sldMk cId="992962071" sldId="427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46:08.192" v="4659" actId="20577"/>
          <ac:spMkLst>
            <pc:docMk/>
            <pc:sldMk cId="992962071" sldId="427"/>
            <ac:spMk id="2" creationId="{FD4C6ECE-8ECF-7C5D-4668-CD3F3DBF1E45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28:58.507" v="3680" actId="20577"/>
          <ac:spMkLst>
            <pc:docMk/>
            <pc:sldMk cId="992962071" sldId="427"/>
            <ac:spMk id="3" creationId="{5F5A14F0-97F2-537E-D4B5-CA6B883AC4C1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1:35.135" v="3726" actId="208"/>
          <ac:spMkLst>
            <pc:docMk/>
            <pc:sldMk cId="992962071" sldId="427"/>
            <ac:spMk id="9" creationId="{980C4E61-884E-5504-3FB8-2B94A5E5640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2:23.615" v="3828" actId="404"/>
          <ac:spMkLst>
            <pc:docMk/>
            <pc:sldMk cId="992962071" sldId="427"/>
            <ac:spMk id="10" creationId="{3BA8F1C0-3334-0860-DBE2-88B54E747476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1:47.793" v="3740" actId="1076"/>
          <ac:spMkLst>
            <pc:docMk/>
            <pc:sldMk cId="992962071" sldId="427"/>
            <ac:spMk id="11" creationId="{C9F6C758-ADF3-4D0D-4C8B-36DC569DEAEF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2:23.615" v="3828" actId="404"/>
          <ac:spMkLst>
            <pc:docMk/>
            <pc:sldMk cId="992962071" sldId="427"/>
            <ac:spMk id="12" creationId="{78C3A39C-9A89-03CF-95C3-99BF2AF3B602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1:58.915" v="3763" actId="1076"/>
          <ac:spMkLst>
            <pc:docMk/>
            <pc:sldMk cId="992962071" sldId="427"/>
            <ac:spMk id="13" creationId="{20A5615C-AE8F-1F31-166B-55450B285593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32:16.560" v="3824" actId="404"/>
          <ac:spMkLst>
            <pc:docMk/>
            <pc:sldMk cId="992962071" sldId="427"/>
            <ac:spMk id="14" creationId="{BCE365B8-64C9-5229-49B3-ACF3B3DC8012}"/>
          </ac:spMkLst>
        </pc:spChg>
        <pc:picChg chg="add del mod">
          <ac:chgData name="오현직[ 대학원석·박사통합과정재학 / 컴퓨터학과 ]" userId="dd912509-a4bd-4ba4-967b-32b95c4d5286" providerId="ADAL" clId="{78EB7AC2-C7B8-4BEC-BB26-68249616EB96}" dt="2023-02-20T06:46:17.564" v="4660" actId="478"/>
          <ac:picMkLst>
            <pc:docMk/>
            <pc:sldMk cId="992962071" sldId="427"/>
            <ac:picMk id="6" creationId="{587072BD-F881-4C9A-1F74-FC4527A4B377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31:11.584" v="3714" actId="1076"/>
          <ac:picMkLst>
            <pc:docMk/>
            <pc:sldMk cId="992962071" sldId="427"/>
            <ac:picMk id="8" creationId="{29C28CB9-F4AE-C153-AF37-A6C6404CBFA0}"/>
          </ac:picMkLst>
        </pc:picChg>
        <pc:picChg chg="add mod">
          <ac:chgData name="오현직[ 대학원석·박사통합과정재학 / 컴퓨터학과 ]" userId="dd912509-a4bd-4ba4-967b-32b95c4d5286" providerId="ADAL" clId="{78EB7AC2-C7B8-4BEC-BB26-68249616EB96}" dt="2023-02-20T06:46:24.658" v="4664" actId="1076"/>
          <ac:picMkLst>
            <pc:docMk/>
            <pc:sldMk cId="992962071" sldId="427"/>
            <ac:picMk id="16" creationId="{AB374ADC-1ECD-82FF-AB2A-6B97C7A0D34B}"/>
          </ac:picMkLst>
        </pc:picChg>
      </pc:sldChg>
      <pc:sldChg chg="del">
        <pc:chgData name="오현직[ 대학원석·박사통합과정재학 / 컴퓨터학과 ]" userId="dd912509-a4bd-4ba4-967b-32b95c4d5286" providerId="ADAL" clId="{78EB7AC2-C7B8-4BEC-BB26-68249616EB96}" dt="2023-02-19T12:59:44.962" v="2" actId="47"/>
        <pc:sldMkLst>
          <pc:docMk/>
          <pc:sldMk cId="3852022504" sldId="427"/>
        </pc:sldMkLst>
      </pc:sldChg>
      <pc:sldChg chg="addSp modSp new mod">
        <pc:chgData name="오현직[ 대학원석·박사통합과정재학 / 컴퓨터학과 ]" userId="dd912509-a4bd-4ba4-967b-32b95c4d5286" providerId="ADAL" clId="{78EB7AC2-C7B8-4BEC-BB26-68249616EB96}" dt="2023-02-20T06:49:48.461" v="4935" actId="20577"/>
        <pc:sldMkLst>
          <pc:docMk/>
          <pc:sldMk cId="1012196124" sldId="428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38:57.825" v="4286" actId="20577"/>
          <ac:spMkLst>
            <pc:docMk/>
            <pc:sldMk cId="1012196124" sldId="428"/>
            <ac:spMk id="2" creationId="{779A6BFE-9D0F-A79B-4F75-5A66A87E7BE5}"/>
          </ac:spMkLst>
        </pc:spChg>
        <pc:spChg chg="mod">
          <ac:chgData name="오현직[ 대학원석·박사통합과정재학 / 컴퓨터학과 ]" userId="dd912509-a4bd-4ba4-967b-32b95c4d5286" providerId="ADAL" clId="{78EB7AC2-C7B8-4BEC-BB26-68249616EB96}" dt="2023-02-20T06:49:48.461" v="4935" actId="20577"/>
          <ac:spMkLst>
            <pc:docMk/>
            <pc:sldMk cId="1012196124" sldId="428"/>
            <ac:spMk id="3" creationId="{F8E8F4DB-23ED-7BF4-B169-05971F874214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8:46.893" v="4741" actId="1582"/>
          <ac:spMkLst>
            <pc:docMk/>
            <pc:sldMk cId="1012196124" sldId="428"/>
            <ac:spMk id="6" creationId="{9D0DDBCC-D5AF-CCFC-6C3F-9DFEA05AB56E}"/>
          </ac:spMkLst>
        </pc:spChg>
        <pc:spChg chg="add mod">
          <ac:chgData name="오현직[ 대학원석·박사통합과정재학 / 컴퓨터학과 ]" userId="dd912509-a4bd-4ba4-967b-32b95c4d5286" providerId="ADAL" clId="{78EB7AC2-C7B8-4BEC-BB26-68249616EB96}" dt="2023-02-20T06:48:55.909" v="4752" actId="1076"/>
          <ac:spMkLst>
            <pc:docMk/>
            <pc:sldMk cId="1012196124" sldId="428"/>
            <ac:spMk id="7" creationId="{9FFEAA18-8534-4D5C-400A-E4D07C5BBABB}"/>
          </ac:spMkLst>
        </pc:spChg>
        <pc:picChg chg="add mod">
          <ac:chgData name="오현직[ 대학원석·박사통합과정재학 / 컴퓨터학과 ]" userId="dd912509-a4bd-4ba4-967b-32b95c4d5286" providerId="ADAL" clId="{78EB7AC2-C7B8-4BEC-BB26-68249616EB96}" dt="2023-02-20T06:48:34.230" v="4737" actId="1076"/>
          <ac:picMkLst>
            <pc:docMk/>
            <pc:sldMk cId="1012196124" sldId="428"/>
            <ac:picMk id="5" creationId="{8D0DD916-DC88-B4EA-E461-CD247489F1C7}"/>
          </ac:picMkLst>
        </pc:picChg>
      </pc:sldChg>
      <pc:sldChg chg="delSp modSp new mod">
        <pc:chgData name="오현직[ 대학원석·박사통합과정재학 / 컴퓨터학과 ]" userId="dd912509-a4bd-4ba4-967b-32b95c4d5286" providerId="ADAL" clId="{78EB7AC2-C7B8-4BEC-BB26-68249616EB96}" dt="2023-02-20T06:50:23.097" v="5004" actId="404"/>
        <pc:sldMkLst>
          <pc:docMk/>
          <pc:sldMk cId="600018961" sldId="429"/>
        </pc:sldMkLst>
        <pc:spChg chg="mod">
          <ac:chgData name="오현직[ 대학원석·박사통합과정재학 / 컴퓨터학과 ]" userId="dd912509-a4bd-4ba4-967b-32b95c4d5286" providerId="ADAL" clId="{78EB7AC2-C7B8-4BEC-BB26-68249616EB96}" dt="2023-02-20T06:50:23.097" v="5004" actId="404"/>
          <ac:spMkLst>
            <pc:docMk/>
            <pc:sldMk cId="600018961" sldId="429"/>
            <ac:spMk id="2" creationId="{33DAEE3E-5A79-4FD2-7508-EC2AB4CA4BAB}"/>
          </ac:spMkLst>
        </pc:spChg>
        <pc:spChg chg="del">
          <ac:chgData name="오현직[ 대학원석·박사통합과정재학 / 컴퓨터학과 ]" userId="dd912509-a4bd-4ba4-967b-32b95c4d5286" providerId="ADAL" clId="{78EB7AC2-C7B8-4BEC-BB26-68249616EB96}" dt="2023-02-20T06:50:02.011" v="4937" actId="478"/>
          <ac:spMkLst>
            <pc:docMk/>
            <pc:sldMk cId="600018961" sldId="429"/>
            <ac:spMk id="3" creationId="{B80F23C6-C456-FA58-B2A6-A684B615A91A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53C99B0D-C08B-4B19-9C96-0F29AFB629B4}"/>
    <pc:docChg chg="undo redo custSel addSld delSld modSld">
      <pc:chgData name="오현직[ 대학원석·박사통합과정재학 / 컴퓨터학과 ]" userId="dd912509-a4bd-4ba4-967b-32b95c4d5286" providerId="ADAL" clId="{53C99B0D-C08B-4B19-9C96-0F29AFB629B4}" dt="2022-06-02T01:04:13.471" v="1811" actId="6549"/>
      <pc:docMkLst>
        <pc:docMk/>
      </pc:docMkLst>
      <pc:sldChg chg="modSp mod">
        <pc:chgData name="오현직[ 대학원석·박사통합과정재학 / 컴퓨터학과 ]" userId="dd912509-a4bd-4ba4-967b-32b95c4d5286" providerId="ADAL" clId="{53C99B0D-C08B-4B19-9C96-0F29AFB629B4}" dt="2022-06-02T00:30:39.624" v="9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30:39.624" v="9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addSp modSp mod">
        <pc:chgData name="오현직[ 대학원석·박사통합과정재학 / 컴퓨터학과 ]" userId="dd912509-a4bd-4ba4-967b-32b95c4d5286" providerId="ADAL" clId="{53C99B0D-C08B-4B19-9C96-0F29AFB629B4}" dt="2022-06-02T01:04:01.978" v="1807" actId="113"/>
        <pc:sldMkLst>
          <pc:docMk/>
          <pc:sldMk cId="3364948072" sldId="267"/>
        </pc:sldMkLst>
        <pc:spChg chg="add mod">
          <ac:chgData name="오현직[ 대학원석·박사통합과정재학 / 컴퓨터학과 ]" userId="dd912509-a4bd-4ba4-967b-32b95c4d5286" providerId="ADAL" clId="{53C99B0D-C08B-4B19-9C96-0F29AFB629B4}" dt="2022-06-02T01:04:01.978" v="1807" actId="113"/>
          <ac:spMkLst>
            <pc:docMk/>
            <pc:sldMk cId="3364948072" sldId="267"/>
            <ac:spMk id="3" creationId="{FDEC92E7-644D-0943-66D9-B65D9FDACA4D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1:04:00.575" v="1806" actId="1076"/>
          <ac:spMkLst>
            <pc:docMk/>
            <pc:sldMk cId="3364948072" sldId="267"/>
            <ac:spMk id="13" creationId="{D74C7A3A-2F95-0433-5B83-6A3D48057554}"/>
          </ac:spMkLst>
        </pc:spChg>
      </pc:sldChg>
      <pc:sldChg chg="modSp mod">
        <pc:chgData name="오현직[ 대학원석·박사통합과정재학 / 컴퓨터학과 ]" userId="dd912509-a4bd-4ba4-967b-32b95c4d5286" providerId="ADAL" clId="{53C99B0D-C08B-4B19-9C96-0F29AFB629B4}" dt="2022-06-02T00:33:23.174" v="150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33:23.174" v="150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addSp delSp modSp mod">
        <pc:chgData name="오현직[ 대학원석·박사통합과정재학 / 컴퓨터학과 ]" userId="dd912509-a4bd-4ba4-967b-32b95c4d5286" providerId="ADAL" clId="{53C99B0D-C08B-4B19-9C96-0F29AFB629B4}" dt="2022-06-02T00:48:06.602" v="810" actId="14100"/>
        <pc:sldMkLst>
          <pc:docMk/>
          <pc:sldMk cId="985684436" sldId="292"/>
        </pc:sldMkLst>
        <pc:spChg chg="del">
          <ac:chgData name="오현직[ 대학원석·박사통합과정재학 / 컴퓨터학과 ]" userId="dd912509-a4bd-4ba4-967b-32b95c4d5286" providerId="ADAL" clId="{53C99B0D-C08B-4B19-9C96-0F29AFB629B4}" dt="2022-06-02T00:32:23.782" v="89" actId="478"/>
          <ac:spMkLst>
            <pc:docMk/>
            <pc:sldMk cId="985684436" sldId="292"/>
            <ac:spMk id="6" creationId="{68E8D74D-05BF-E267-0084-7BBDBFCCAC1C}"/>
          </ac:spMkLst>
        </pc:spChg>
        <pc:spChg chg="del">
          <ac:chgData name="오현직[ 대학원석·박사통합과정재학 / 컴퓨터학과 ]" userId="dd912509-a4bd-4ba4-967b-32b95c4d5286" providerId="ADAL" clId="{53C99B0D-C08B-4B19-9C96-0F29AFB629B4}" dt="2022-06-02T00:32:38.360" v="98" actId="478"/>
          <ac:spMkLst>
            <pc:docMk/>
            <pc:sldMk cId="985684436" sldId="292"/>
            <ac:spMk id="7" creationId="{AB73C2DE-BF59-D64A-4FC2-11CC7AE01031}"/>
          </ac:spMkLst>
        </pc:spChg>
        <pc:spChg chg="del">
          <ac:chgData name="오현직[ 대학원석·박사통합과정재학 / 컴퓨터학과 ]" userId="dd912509-a4bd-4ba4-967b-32b95c4d5286" providerId="ADAL" clId="{53C99B0D-C08B-4B19-9C96-0F29AFB629B4}" dt="2022-06-02T00:32:24.662" v="90" actId="478"/>
          <ac:spMkLst>
            <pc:docMk/>
            <pc:sldMk cId="985684436" sldId="292"/>
            <ac:spMk id="9" creationId="{5328DC09-6664-390F-D6EB-B256EB589F6D}"/>
          </ac:spMkLst>
        </pc:spChg>
        <pc:spChg chg="add del">
          <ac:chgData name="오현직[ 대학원석·박사통합과정재학 / 컴퓨터학과 ]" userId="dd912509-a4bd-4ba4-967b-32b95c4d5286" providerId="ADAL" clId="{53C99B0D-C08B-4B19-9C96-0F29AFB629B4}" dt="2022-06-02T00:37:36.848" v="475" actId="22"/>
          <ac:spMkLst>
            <pc:docMk/>
            <pc:sldMk cId="985684436" sldId="292"/>
            <ac:spMk id="10" creationId="{AB2E245E-E9C4-33D8-5772-2FC43959749C}"/>
          </ac:spMkLst>
        </pc:spChg>
        <pc:spChg chg="add del mod">
          <ac:chgData name="오현직[ 대학원석·박사통합과정재학 / 컴퓨터학과 ]" userId="dd912509-a4bd-4ba4-967b-32b95c4d5286" providerId="ADAL" clId="{53C99B0D-C08B-4B19-9C96-0F29AFB629B4}" dt="2022-06-02T00:37:42.497" v="477"/>
          <ac:spMkLst>
            <pc:docMk/>
            <pc:sldMk cId="985684436" sldId="292"/>
            <ac:spMk id="11" creationId="{17CBA7C3-8975-6B1C-D92C-5FDBEB38F9A6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37:44.758" v="479"/>
          <ac:spMkLst>
            <pc:docMk/>
            <pc:sldMk cId="985684436" sldId="292"/>
            <ac:spMk id="12" creationId="{A88E48BA-0370-6B8B-5108-1AD613D29472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8:06.602" v="810" actId="14100"/>
          <ac:spMkLst>
            <pc:docMk/>
            <pc:sldMk cId="985684436" sldId="292"/>
            <ac:spMk id="13" creationId="{8601ED9C-E14F-E0C1-3785-F01944766F2B}"/>
          </ac:spMkLst>
        </pc:spChg>
        <pc:graphicFrameChg chg="add del mod modGraphic">
          <ac:chgData name="오현직[ 대학원석·박사통합과정재학 / 컴퓨터학과 ]" userId="dd912509-a4bd-4ba4-967b-32b95c4d5286" providerId="ADAL" clId="{53C99B0D-C08B-4B19-9C96-0F29AFB629B4}" dt="2022-06-02T00:37:49.599" v="480" actId="1076"/>
          <ac:graphicFrameMkLst>
            <pc:docMk/>
            <pc:sldMk cId="985684436" sldId="292"/>
            <ac:graphicFrameMk id="5" creationId="{68634ECB-ECF4-D386-79FA-FB94D6F309B7}"/>
          </ac:graphicFrameMkLst>
        </pc:graphicFrameChg>
        <pc:graphicFrameChg chg="del modGraphic">
          <ac:chgData name="오현직[ 대학원석·박사통합과정재학 / 컴퓨터학과 ]" userId="dd912509-a4bd-4ba4-967b-32b95c4d5286" providerId="ADAL" clId="{53C99B0D-C08B-4B19-9C96-0F29AFB629B4}" dt="2022-06-02T00:32:30.351" v="92" actId="478"/>
          <ac:graphicFrameMkLst>
            <pc:docMk/>
            <pc:sldMk cId="985684436" sldId="292"/>
            <ac:graphicFrameMk id="8" creationId="{4C1235B9-C151-1288-4500-EC549FC9E9A9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53C99B0D-C08B-4B19-9C96-0F29AFB629B4}" dt="2022-06-02T00:32:48.692" v="99" actId="47"/>
        <pc:sldMkLst>
          <pc:docMk/>
          <pc:sldMk cId="1953703324" sldId="293"/>
        </pc:sldMkLst>
      </pc:sldChg>
      <pc:sldChg chg="addSp delSp modSp new mod">
        <pc:chgData name="오현직[ 대학원석·박사통합과정재학 / 컴퓨터학과 ]" userId="dd912509-a4bd-4ba4-967b-32b95c4d5286" providerId="ADAL" clId="{53C99B0D-C08B-4B19-9C96-0F29AFB629B4}" dt="2022-06-02T00:46:29.636" v="784" actId="20577"/>
        <pc:sldMkLst>
          <pc:docMk/>
          <pc:sldMk cId="1183582012" sldId="295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35:13.509" v="254" actId="20577"/>
          <ac:spMkLst>
            <pc:docMk/>
            <pc:sldMk cId="1183582012" sldId="295"/>
            <ac:spMk id="2" creationId="{7F72CDB5-C79D-E64F-8CCD-A097ECCD92AC}"/>
          </ac:spMkLst>
        </pc:spChg>
        <pc:spChg chg="del mod">
          <ac:chgData name="오현직[ 대학원석·박사통합과정재학 / 컴퓨터학과 ]" userId="dd912509-a4bd-4ba4-967b-32b95c4d5286" providerId="ADAL" clId="{53C99B0D-C08B-4B19-9C96-0F29AFB629B4}" dt="2022-06-02T00:40:03.688" v="494" actId="478"/>
          <ac:spMkLst>
            <pc:docMk/>
            <pc:sldMk cId="1183582012" sldId="295"/>
            <ac:spMk id="3" creationId="{31A9E8AC-D264-805E-7B0C-1321BCE610FA}"/>
          </ac:spMkLst>
        </pc:spChg>
        <pc:spChg chg="add del">
          <ac:chgData name="오현직[ 대학원석·박사통합과정재학 / 컴퓨터학과 ]" userId="dd912509-a4bd-4ba4-967b-32b95c4d5286" providerId="ADAL" clId="{53C99B0D-C08B-4B19-9C96-0F29AFB629B4}" dt="2022-06-02T00:38:34.185" v="483" actId="22"/>
          <ac:spMkLst>
            <pc:docMk/>
            <pc:sldMk cId="1183582012" sldId="295"/>
            <ac:spMk id="6" creationId="{E1F90830-7DB5-80B1-8751-34C2E89508EF}"/>
          </ac:spMkLst>
        </pc:spChg>
        <pc:spChg chg="add del mod">
          <ac:chgData name="오현직[ 대학원석·박사통합과정재학 / 컴퓨터학과 ]" userId="dd912509-a4bd-4ba4-967b-32b95c4d5286" providerId="ADAL" clId="{53C99B0D-C08B-4B19-9C96-0F29AFB629B4}" dt="2022-06-02T00:40:09.671" v="498" actId="478"/>
          <ac:spMkLst>
            <pc:docMk/>
            <pc:sldMk cId="1183582012" sldId="295"/>
            <ac:spMk id="7" creationId="{17CAB7F7-48BF-5D2C-548C-66AFBE4DF4EA}"/>
          </ac:spMkLst>
        </pc:spChg>
        <pc:spChg chg="add del mod">
          <ac:chgData name="오현직[ 대학원석·박사통합과정재학 / 컴퓨터학과 ]" userId="dd912509-a4bd-4ba4-967b-32b95c4d5286" providerId="ADAL" clId="{53C99B0D-C08B-4B19-9C96-0F29AFB629B4}" dt="2022-06-02T00:40:05.253" v="495" actId="478"/>
          <ac:spMkLst>
            <pc:docMk/>
            <pc:sldMk cId="1183582012" sldId="295"/>
            <ac:spMk id="9" creationId="{A7A63A41-FA22-D713-674D-4CD0A498F658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6:29.636" v="784" actId="20577"/>
          <ac:spMkLst>
            <pc:docMk/>
            <pc:sldMk cId="1183582012" sldId="295"/>
            <ac:spMk id="10" creationId="{766CFD77-4F5F-900A-0A3B-4D51785B1A49}"/>
          </ac:spMkLst>
        </pc:spChg>
        <pc:spChg chg="add del">
          <ac:chgData name="오현직[ 대학원석·박사통합과정재학 / 컴퓨터학과 ]" userId="dd912509-a4bd-4ba4-967b-32b95c4d5286" providerId="ADAL" clId="{53C99B0D-C08B-4B19-9C96-0F29AFB629B4}" dt="2022-06-02T00:40:31.795" v="509"/>
          <ac:spMkLst>
            <pc:docMk/>
            <pc:sldMk cId="1183582012" sldId="295"/>
            <ac:spMk id="11" creationId="{169915D9-DF5A-209E-50F4-87A82169C76F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13" creationId="{3A7D0FC3-F1CB-D7DE-87B8-27913EA239E9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16" creationId="{DA4060AA-817C-E924-65BA-43543EE42B7D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17" creationId="{F730D750-7E93-B852-D3C5-C1B51EBCE073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18" creationId="{22AF32ED-4481-6DA4-6910-02BB295E2A72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19" creationId="{DEA52777-1D43-DD1B-E56C-C89400A97428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20" creationId="{F611E563-86A6-468F-7A7F-64D84C71D5FD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21" creationId="{1522B097-0F19-71B4-B640-01557E2D3B22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22" creationId="{8219CFD7-607C-0E19-AEEB-2D8AB563E0B0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23" creationId="{5A366576-CC5A-9FC4-0117-08EB2DA68262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spMkLst>
            <pc:docMk/>
            <pc:sldMk cId="1183582012" sldId="295"/>
            <ac:spMk id="24" creationId="{785464EE-ADFF-D535-EC5B-50ACE0EFB904}"/>
          </ac:spMkLst>
        </pc:spChg>
        <pc:grpChg chg="add mod">
          <ac:chgData name="오현직[ 대학원석·박사통합과정재학 / 컴퓨터학과 ]" userId="dd912509-a4bd-4ba4-967b-32b95c4d5286" providerId="ADAL" clId="{53C99B0D-C08B-4B19-9C96-0F29AFB629B4}" dt="2022-06-02T00:45:24.571" v="613" actId="1076"/>
          <ac:grpSpMkLst>
            <pc:docMk/>
            <pc:sldMk cId="1183582012" sldId="295"/>
            <ac:grpSpMk id="25" creationId="{744FCBDD-8C09-89CC-A957-9D4516980CAE}"/>
          </ac:grpSpMkLst>
        </pc:grpChg>
        <pc:picChg chg="add mod modCrop">
          <ac:chgData name="오현직[ 대학원석·박사통합과정재학 / 컴퓨터학과 ]" userId="dd912509-a4bd-4ba4-967b-32b95c4d5286" providerId="ADAL" clId="{53C99B0D-C08B-4B19-9C96-0F29AFB629B4}" dt="2022-06-02T00:45:11.673" v="588" actId="164"/>
          <ac:picMkLst>
            <pc:docMk/>
            <pc:sldMk cId="1183582012" sldId="295"/>
            <ac:picMk id="12" creationId="{6D5EF3D2-0B68-3566-5390-0573003543C3}"/>
          </ac:picMkLst>
        </pc:picChg>
        <pc:picChg chg="add mod">
          <ac:chgData name="오현직[ 대학원석·박사통합과정재학 / 컴퓨터학과 ]" userId="dd912509-a4bd-4ba4-967b-32b95c4d5286" providerId="ADAL" clId="{53C99B0D-C08B-4B19-9C96-0F29AFB629B4}" dt="2022-06-02T00:45:11.673" v="588" actId="164"/>
          <ac:picMkLst>
            <pc:docMk/>
            <pc:sldMk cId="1183582012" sldId="295"/>
            <ac:picMk id="15" creationId="{E0C4ED11-3E4B-96EA-A737-C57949C84900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53C99B0D-C08B-4B19-9C96-0F29AFB629B4}" dt="2022-06-02T00:55:14.847" v="1215" actId="1076"/>
        <pc:sldMkLst>
          <pc:docMk/>
          <pc:sldMk cId="4229395192" sldId="296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46:40.525" v="785"/>
          <ac:spMkLst>
            <pc:docMk/>
            <pc:sldMk cId="4229395192" sldId="296"/>
            <ac:spMk id="2" creationId="{9329EFD6-4F45-6A7F-B846-02D4136F5704}"/>
          </ac:spMkLst>
        </pc:spChg>
        <pc:spChg chg="del">
          <ac:chgData name="오현직[ 대학원석·박사통합과정재학 / 컴퓨터학과 ]" userId="dd912509-a4bd-4ba4-967b-32b95c4d5286" providerId="ADAL" clId="{53C99B0D-C08B-4B19-9C96-0F29AFB629B4}" dt="2022-06-02T00:47:28.048" v="791"/>
          <ac:spMkLst>
            <pc:docMk/>
            <pc:sldMk cId="4229395192" sldId="296"/>
            <ac:spMk id="3" creationId="{64FB1625-7C2B-905A-BEDC-CD9A27E42264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0" creationId="{A25AA471-C1A9-BC9B-CD56-537E2433DD3B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1" creationId="{E6BADB4E-EE49-F574-3D3D-94D64804F794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2" creationId="{757692B5-DF5B-9F57-BFD4-94D509C1FE41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3" creationId="{704F8213-E757-1CF8-EE2A-5E05E78223AC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4" creationId="{4E31EA39-E76C-DBEB-9FB2-825F2C08F5C0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5" creationId="{B94FE0C3-092B-2212-8AE7-40D296284EBF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6" creationId="{807DA4AF-068A-E89F-A828-8E891DE18411}"/>
          </ac:spMkLst>
        </pc:spChg>
        <pc:spChg chg="add del mod">
          <ac:chgData name="오현직[ 대학원석·박사통합과정재학 / 컴퓨터학과 ]" userId="dd912509-a4bd-4ba4-967b-32b95c4d5286" providerId="ADAL" clId="{53C99B0D-C08B-4B19-9C96-0F29AFB629B4}" dt="2022-06-02T00:50:23.995" v="890" actId="478"/>
          <ac:spMkLst>
            <pc:docMk/>
            <pc:sldMk cId="4229395192" sldId="296"/>
            <ac:spMk id="17" creationId="{253C07DF-A635-2851-7B88-C781F861A617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4:56.549" v="1198" actId="1076"/>
          <ac:spMkLst>
            <pc:docMk/>
            <pc:sldMk cId="4229395192" sldId="296"/>
            <ac:spMk id="18" creationId="{CC8B21E4-2B90-A615-DFD3-135F486C4B37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5:07.121" v="1205" actId="1076"/>
          <ac:spMkLst>
            <pc:docMk/>
            <pc:sldMk cId="4229395192" sldId="296"/>
            <ac:spMk id="19" creationId="{509A44C2-F521-6D5D-1B20-E55F90C1948C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5:14.847" v="1215" actId="1076"/>
          <ac:spMkLst>
            <pc:docMk/>
            <pc:sldMk cId="4229395192" sldId="296"/>
            <ac:spMk id="20" creationId="{D16682D0-CB2E-8896-C4F4-BC8CEA0491A1}"/>
          </ac:spMkLst>
        </pc:spChg>
        <pc:graphicFrameChg chg="add del mod">
          <ac:chgData name="오현직[ 대학원석·박사통합과정재학 / 컴퓨터학과 ]" userId="dd912509-a4bd-4ba4-967b-32b95c4d5286" providerId="ADAL" clId="{53C99B0D-C08B-4B19-9C96-0F29AFB629B4}" dt="2022-06-02T00:47:19.780" v="789" actId="478"/>
          <ac:graphicFrameMkLst>
            <pc:docMk/>
            <pc:sldMk cId="4229395192" sldId="296"/>
            <ac:graphicFrameMk id="7" creationId="{55EFE3FB-8B6B-E1B8-1638-0E4F5C329A2B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3C99B0D-C08B-4B19-9C96-0F29AFB629B4}" dt="2022-06-02T00:55:08.824" v="1208" actId="1076"/>
          <ac:graphicFrameMkLst>
            <pc:docMk/>
            <pc:sldMk cId="4229395192" sldId="296"/>
            <ac:graphicFrameMk id="8" creationId="{6FB5CB64-D4F2-8343-4DE9-38E3570FD337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53C99B0D-C08B-4B19-9C96-0F29AFB629B4}" dt="2022-06-02T00:54:56.549" v="1198" actId="1076"/>
          <ac:graphicFrameMkLst>
            <pc:docMk/>
            <pc:sldMk cId="4229395192" sldId="296"/>
            <ac:graphicFrameMk id="9" creationId="{58CFEC53-60CB-90FB-A599-123EC8D50D27}"/>
          </ac:graphicFrameMkLst>
        </pc:graphicFrameChg>
        <pc:picChg chg="add del">
          <ac:chgData name="오현직[ 대학원석·박사통합과정재학 / 컴퓨터학과 ]" userId="dd912509-a4bd-4ba4-967b-32b95c4d5286" providerId="ADAL" clId="{53C99B0D-C08B-4B19-9C96-0F29AFB629B4}" dt="2022-06-02T00:41:03.265" v="512" actId="21"/>
          <ac:picMkLst>
            <pc:docMk/>
            <pc:sldMk cId="4229395192" sldId="296"/>
            <ac:picMk id="6" creationId="{AD4B57CE-1EEF-5EC0-A46B-5DCCDEE6C371}"/>
          </ac:picMkLst>
        </pc:picChg>
      </pc:sldChg>
      <pc:sldChg chg="modSp new mod">
        <pc:chgData name="오현직[ 대학원석·박사통합과정재학 / 컴퓨터학과 ]" userId="dd912509-a4bd-4ba4-967b-32b95c4d5286" providerId="ADAL" clId="{53C99B0D-C08B-4B19-9C96-0F29AFB629B4}" dt="2022-06-02T00:53:05.602" v="1015" actId="20577"/>
        <pc:sldMkLst>
          <pc:docMk/>
          <pc:sldMk cId="1355183427" sldId="297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51:26.754" v="915" actId="20577"/>
          <ac:spMkLst>
            <pc:docMk/>
            <pc:sldMk cId="1355183427" sldId="297"/>
            <ac:spMk id="2" creationId="{B7E151C3-11E4-E950-40A7-FF1AD50CDBA7}"/>
          </ac:spMkLst>
        </pc:spChg>
        <pc:spChg chg="mod">
          <ac:chgData name="오현직[ 대학원석·박사통합과정재학 / 컴퓨터학과 ]" userId="dd912509-a4bd-4ba4-967b-32b95c4d5286" providerId="ADAL" clId="{53C99B0D-C08B-4B19-9C96-0F29AFB629B4}" dt="2022-06-02T00:53:05.602" v="1015" actId="20577"/>
          <ac:spMkLst>
            <pc:docMk/>
            <pc:sldMk cId="1355183427" sldId="297"/>
            <ac:spMk id="3" creationId="{62610233-8D58-A254-00D7-23E706CEE81E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53C99B0D-C08B-4B19-9C96-0F29AFB629B4}" dt="2022-06-02T01:00:28.083" v="1440" actId="1076"/>
        <pc:sldMkLst>
          <pc:docMk/>
          <pc:sldMk cId="1026612729" sldId="298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59:09.299" v="1317" actId="20577"/>
          <ac:spMkLst>
            <pc:docMk/>
            <pc:sldMk cId="1026612729" sldId="298"/>
            <ac:spMk id="2" creationId="{8AEFD3BA-4838-F411-F4B1-3529297AF96E}"/>
          </ac:spMkLst>
        </pc:spChg>
        <pc:spChg chg="mod">
          <ac:chgData name="오현직[ 대학원석·박사통합과정재학 / 컴퓨터학과 ]" userId="dd912509-a4bd-4ba4-967b-32b95c4d5286" providerId="ADAL" clId="{53C99B0D-C08B-4B19-9C96-0F29AFB629B4}" dt="2022-06-02T00:59:59.617" v="1434" actId="20577"/>
          <ac:spMkLst>
            <pc:docMk/>
            <pc:sldMk cId="1026612729" sldId="298"/>
            <ac:spMk id="3" creationId="{CD00A0AA-699D-E4F7-79E6-948AA9ABA234}"/>
          </ac:spMkLst>
        </pc:spChg>
        <pc:picChg chg="add mod">
          <ac:chgData name="오현직[ 대학원석·박사통합과정재학 / 컴퓨터학과 ]" userId="dd912509-a4bd-4ba4-967b-32b95c4d5286" providerId="ADAL" clId="{53C99B0D-C08B-4B19-9C96-0F29AFB629B4}" dt="2022-06-02T01:00:14.671" v="1437" actId="1076"/>
          <ac:picMkLst>
            <pc:docMk/>
            <pc:sldMk cId="1026612729" sldId="298"/>
            <ac:picMk id="6" creationId="{E5C366CB-A063-6173-AA4E-9ABA3568A93A}"/>
          </ac:picMkLst>
        </pc:picChg>
        <pc:picChg chg="add mod">
          <ac:chgData name="오현직[ 대학원석·박사통합과정재학 / 컴퓨터학과 ]" userId="dd912509-a4bd-4ba4-967b-32b95c4d5286" providerId="ADAL" clId="{53C99B0D-C08B-4B19-9C96-0F29AFB629B4}" dt="2022-06-02T01:00:28.083" v="1440" actId="1076"/>
          <ac:picMkLst>
            <pc:docMk/>
            <pc:sldMk cId="1026612729" sldId="298"/>
            <ac:picMk id="8" creationId="{7049C355-9A88-68C5-51B4-737B3DBEBB1D}"/>
          </ac:picMkLst>
        </pc:picChg>
      </pc:sldChg>
      <pc:sldChg chg="modSp new mod">
        <pc:chgData name="오현직[ 대학원석·박사통합과정재학 / 컴퓨터학과 ]" userId="dd912509-a4bd-4ba4-967b-32b95c4d5286" providerId="ADAL" clId="{53C99B0D-C08B-4B19-9C96-0F29AFB629B4}" dt="2022-06-02T01:04:13.471" v="1811" actId="6549"/>
        <pc:sldMkLst>
          <pc:docMk/>
          <pc:sldMk cId="2471834213" sldId="299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53:21.976" v="1036" actId="20577"/>
          <ac:spMkLst>
            <pc:docMk/>
            <pc:sldMk cId="2471834213" sldId="299"/>
            <ac:spMk id="2" creationId="{531609FE-9D32-1D11-0292-A70A5A111A3A}"/>
          </ac:spMkLst>
        </pc:spChg>
        <pc:spChg chg="mod">
          <ac:chgData name="오현직[ 대학원석·박사통합과정재학 / 컴퓨터학과 ]" userId="dd912509-a4bd-4ba4-967b-32b95c4d5286" providerId="ADAL" clId="{53C99B0D-C08B-4B19-9C96-0F29AFB629B4}" dt="2022-06-02T01:04:13.471" v="1811" actId="6549"/>
          <ac:spMkLst>
            <pc:docMk/>
            <pc:sldMk cId="2471834213" sldId="299"/>
            <ac:spMk id="3" creationId="{EB3CDC8E-0885-D0E6-CCE6-00143B67D93C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53C99B0D-C08B-4B19-9C96-0F29AFB629B4}" dt="2022-06-02T00:58:06.223" v="1301" actId="1076"/>
        <pc:sldMkLst>
          <pc:docMk/>
          <pc:sldMk cId="2181336818" sldId="300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0:55:22.557" v="1219"/>
          <ac:spMkLst>
            <pc:docMk/>
            <pc:sldMk cId="2181336818" sldId="300"/>
            <ac:spMk id="2" creationId="{831FE002-AE36-6A81-500F-8974D47A2119}"/>
          </ac:spMkLst>
        </pc:spChg>
        <pc:spChg chg="del">
          <ac:chgData name="오현직[ 대학원석·박사통합과정재학 / 컴퓨터학과 ]" userId="dd912509-a4bd-4ba4-967b-32b95c4d5286" providerId="ADAL" clId="{53C99B0D-C08B-4B19-9C96-0F29AFB629B4}" dt="2022-06-02T00:55:26.318" v="1223" actId="478"/>
          <ac:spMkLst>
            <pc:docMk/>
            <pc:sldMk cId="2181336818" sldId="300"/>
            <ac:spMk id="3" creationId="{00DD5062-8F1F-9AED-B1D2-2BA7218DCA98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6:39.665" v="1258" actId="122"/>
          <ac:spMkLst>
            <pc:docMk/>
            <pc:sldMk cId="2181336818" sldId="300"/>
            <ac:spMk id="7" creationId="{3AC535D3-20DD-11B7-4941-1541CF907113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6:41.988" v="1259" actId="1076"/>
          <ac:spMkLst>
            <pc:docMk/>
            <pc:sldMk cId="2181336818" sldId="300"/>
            <ac:spMk id="8" creationId="{C5D3F337-B0D4-4F00-C0FE-B83F660B78C7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7:09.353" v="1281" actId="1076"/>
          <ac:spMkLst>
            <pc:docMk/>
            <pc:sldMk cId="2181336818" sldId="300"/>
            <ac:spMk id="9" creationId="{9206A027-A835-EF28-18B3-1E30FE8E37D5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7:03.613" v="1279" actId="1076"/>
          <ac:spMkLst>
            <pc:docMk/>
            <pc:sldMk cId="2181336818" sldId="300"/>
            <ac:spMk id="10" creationId="{E23B5388-C635-EB2D-BA54-0B43B76DCFDC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7:41.182" v="1291" actId="1582"/>
          <ac:spMkLst>
            <pc:docMk/>
            <pc:sldMk cId="2181336818" sldId="300"/>
            <ac:spMk id="11" creationId="{F17DD053-4BE9-348F-DAC7-C889753BA9AF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7:54.343" v="1297" actId="1076"/>
          <ac:spMkLst>
            <pc:docMk/>
            <pc:sldMk cId="2181336818" sldId="300"/>
            <ac:spMk id="12" creationId="{CE948F67-20D5-F34B-7275-84FFFB0C9E23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8:02.052" v="1299" actId="1076"/>
          <ac:spMkLst>
            <pc:docMk/>
            <pc:sldMk cId="2181336818" sldId="300"/>
            <ac:spMk id="13" creationId="{8417C36D-9529-77AB-693E-F2422457D158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0:58:06.223" v="1301" actId="1076"/>
          <ac:spMkLst>
            <pc:docMk/>
            <pc:sldMk cId="2181336818" sldId="300"/>
            <ac:spMk id="14" creationId="{95A1A273-DCC6-F20E-FF2F-A1743EFFB131}"/>
          </ac:spMkLst>
        </pc:spChg>
        <pc:picChg chg="add mod">
          <ac:chgData name="오현직[ 대학원석·박사통합과정재학 / 컴퓨터학과 ]" userId="dd912509-a4bd-4ba4-967b-32b95c4d5286" providerId="ADAL" clId="{53C99B0D-C08B-4B19-9C96-0F29AFB629B4}" dt="2022-06-02T00:57:48.816" v="1296" actId="1076"/>
          <ac:picMkLst>
            <pc:docMk/>
            <pc:sldMk cId="2181336818" sldId="300"/>
            <ac:picMk id="6" creationId="{1E8329FA-56CE-E35A-E91E-6F8432BE2E94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53C99B0D-C08B-4B19-9C96-0F29AFB629B4}" dt="2022-06-02T01:03:28.734" v="1760" actId="1076"/>
        <pc:sldMkLst>
          <pc:docMk/>
          <pc:sldMk cId="2042339100" sldId="301"/>
        </pc:sldMkLst>
        <pc:spChg chg="mod">
          <ac:chgData name="오현직[ 대학원석·박사통합과정재학 / 컴퓨터학과 ]" userId="dd912509-a4bd-4ba4-967b-32b95c4d5286" providerId="ADAL" clId="{53C99B0D-C08B-4B19-9C96-0F29AFB629B4}" dt="2022-06-02T01:00:34.424" v="1444" actId="20577"/>
          <ac:spMkLst>
            <pc:docMk/>
            <pc:sldMk cId="2042339100" sldId="301"/>
            <ac:spMk id="2" creationId="{3A2FC858-2176-954A-B5B8-EB0B15B33A2C}"/>
          </ac:spMkLst>
        </pc:spChg>
        <pc:spChg chg="mod">
          <ac:chgData name="오현직[ 대학원석·박사통합과정재학 / 컴퓨터학과 ]" userId="dd912509-a4bd-4ba4-967b-32b95c4d5286" providerId="ADAL" clId="{53C99B0D-C08B-4B19-9C96-0F29AFB629B4}" dt="2022-06-02T01:03:09.888" v="1700" actId="20577"/>
          <ac:spMkLst>
            <pc:docMk/>
            <pc:sldMk cId="2042339100" sldId="301"/>
            <ac:spMk id="3" creationId="{25352C9E-8ADF-2017-1516-AA1A51215C70}"/>
          </ac:spMkLst>
        </pc:spChg>
        <pc:spChg chg="add mod">
          <ac:chgData name="오현직[ 대학원석·박사통합과정재학 / 컴퓨터학과 ]" userId="dd912509-a4bd-4ba4-967b-32b95c4d5286" providerId="ADAL" clId="{53C99B0D-C08B-4B19-9C96-0F29AFB629B4}" dt="2022-06-02T01:03:28.734" v="1760" actId="1076"/>
          <ac:spMkLst>
            <pc:docMk/>
            <pc:sldMk cId="2042339100" sldId="301"/>
            <ac:spMk id="9" creationId="{6A556D7C-4E43-FD1B-06C0-79E986C98DA0}"/>
          </ac:spMkLst>
        </pc:spChg>
        <pc:picChg chg="add mod">
          <ac:chgData name="오현직[ 대학원석·박사통합과정재학 / 컴퓨터학과 ]" userId="dd912509-a4bd-4ba4-967b-32b95c4d5286" providerId="ADAL" clId="{53C99B0D-C08B-4B19-9C96-0F29AFB629B4}" dt="2022-06-02T01:02:55.131" v="1692" actId="1076"/>
          <ac:picMkLst>
            <pc:docMk/>
            <pc:sldMk cId="2042339100" sldId="301"/>
            <ac:picMk id="6" creationId="{0B7C1A04-E771-820A-2E18-160B5CF9FC17}"/>
          </ac:picMkLst>
        </pc:picChg>
        <pc:picChg chg="add mod">
          <ac:chgData name="오현직[ 대학원석·박사통합과정재학 / 컴퓨터학과 ]" userId="dd912509-a4bd-4ba4-967b-32b95c4d5286" providerId="ADAL" clId="{53C99B0D-C08B-4B19-9C96-0F29AFB629B4}" dt="2022-06-02T01:02:11.606" v="1560" actId="1076"/>
          <ac:picMkLst>
            <pc:docMk/>
            <pc:sldMk cId="2042339100" sldId="301"/>
            <ac:picMk id="8" creationId="{CFC34650-783E-3D32-2D75-586E584DF366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4892418E-5CE7-420B-A52F-FAC00A1FA593}"/>
    <pc:docChg chg="undo custSel addSld delSld modSld sldOrd">
      <pc:chgData name="오현직[ 대학원석·박사통합과정재학 / 컴퓨터학과 ]" userId="dd912509-a4bd-4ba4-967b-32b95c4d5286" providerId="ADAL" clId="{4892418E-5CE7-420B-A52F-FAC00A1FA593}" dt="2023-02-03T05:58:19.332" v="3961" actId="47"/>
      <pc:docMkLst>
        <pc:docMk/>
      </pc:docMkLst>
      <pc:sldChg chg="modSp mod">
        <pc:chgData name="오현직[ 대학원석·박사통합과정재학 / 컴퓨터학과 ]" userId="dd912509-a4bd-4ba4-967b-32b95c4d5286" providerId="ADAL" clId="{4892418E-5CE7-420B-A52F-FAC00A1FA593}" dt="2023-02-02T17:00:53.796" v="78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00:53.796" v="78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728508531" sldId="372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955659425" sldId="374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1177633341" sldId="375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69442978" sldId="376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592333942" sldId="377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925748646" sldId="378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1136551468" sldId="379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3782097918" sldId="380"/>
        </pc:sldMkLst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14192779" sldId="382"/>
        </pc:sldMkLst>
      </pc:sldChg>
      <pc:sldChg chg="modSp del mod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1589197668" sldId="383"/>
        </pc:sldMkLst>
        <pc:spChg chg="mod">
          <ac:chgData name="오현직[ 대학원석·박사통합과정재학 / 컴퓨터학과 ]" userId="dd912509-a4bd-4ba4-967b-32b95c4d5286" providerId="ADAL" clId="{4892418E-5CE7-420B-A52F-FAC00A1FA593}" dt="2023-01-31T15:42:07.255" v="3" actId="15"/>
          <ac:spMkLst>
            <pc:docMk/>
            <pc:sldMk cId="1589197668" sldId="383"/>
            <ac:spMk id="3" creationId="{2C7FA94F-AB51-F838-3308-69C0FA528BEF}"/>
          </ac:spMkLst>
        </pc:spChg>
      </pc:sldChg>
      <pc:sldChg chg="del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245919455" sldId="384"/>
        </pc:sldMkLst>
      </pc:sldChg>
      <pc:sldChg chg="addSp delSp modSp new del mod">
        <pc:chgData name="오현직[ 대학원석·박사통합과정재학 / 컴퓨터학과 ]" userId="dd912509-a4bd-4ba4-967b-32b95c4d5286" providerId="ADAL" clId="{4892418E-5CE7-420B-A52F-FAC00A1FA593}" dt="2023-02-02T18:24:19.111" v="2775" actId="47"/>
        <pc:sldMkLst>
          <pc:docMk/>
          <pc:sldMk cId="4131523866" sldId="385"/>
        </pc:sldMkLst>
        <pc:spChg chg="mod">
          <ac:chgData name="오현직[ 대학원석·박사통합과정재학 / 컴퓨터학과 ]" userId="dd912509-a4bd-4ba4-967b-32b95c4d5286" providerId="ADAL" clId="{4892418E-5CE7-420B-A52F-FAC00A1FA593}" dt="2023-01-31T15:42:18.534" v="25" actId="20577"/>
          <ac:spMkLst>
            <pc:docMk/>
            <pc:sldMk cId="4131523866" sldId="385"/>
            <ac:spMk id="2" creationId="{4E5061E9-B4BE-7374-F533-8BE5C619E452}"/>
          </ac:spMkLst>
        </pc:spChg>
        <pc:spChg chg="add del">
          <ac:chgData name="오현직[ 대학원석·박사통합과정재학 / 컴퓨터학과 ]" userId="dd912509-a4bd-4ba4-967b-32b95c4d5286" providerId="ADAL" clId="{4892418E-5CE7-420B-A52F-FAC00A1FA593}" dt="2023-01-31T15:42:11.863" v="5" actId="22"/>
          <ac:spMkLst>
            <pc:docMk/>
            <pc:sldMk cId="4131523866" sldId="385"/>
            <ac:spMk id="3" creationId="{C1BE2CAC-5BCA-8475-3D70-52F65A321E28}"/>
          </ac:spMkLst>
        </pc:spChg>
        <pc:picChg chg="add del mod ord">
          <ac:chgData name="오현직[ 대학원석·박사통합과정재학 / 컴퓨터학과 ]" userId="dd912509-a4bd-4ba4-967b-32b95c4d5286" providerId="ADAL" clId="{4892418E-5CE7-420B-A52F-FAC00A1FA593}" dt="2023-01-31T15:42:11.863" v="5" actId="22"/>
          <ac:picMkLst>
            <pc:docMk/>
            <pc:sldMk cId="4131523866" sldId="385"/>
            <ac:picMk id="6" creationId="{B9F9F52F-BC86-C462-395A-5F8096A3643A}"/>
          </ac:picMkLst>
        </pc:picChg>
        <pc:picChg chg="add">
          <ac:chgData name="오현직[ 대학원석·박사통합과정재학 / 컴퓨터학과 ]" userId="dd912509-a4bd-4ba4-967b-32b95c4d5286" providerId="ADAL" clId="{4892418E-5CE7-420B-A52F-FAC00A1FA593}" dt="2023-01-31T15:42:12.550" v="6" actId="22"/>
          <ac:picMkLst>
            <pc:docMk/>
            <pc:sldMk cId="4131523866" sldId="385"/>
            <ac:picMk id="8" creationId="{11AEA834-D288-FE8F-90C6-642D3ABEBDDB}"/>
          </ac:picMkLst>
        </pc:picChg>
      </pc:sldChg>
      <pc:sldChg chg="modSp new mod ord">
        <pc:chgData name="오현직[ 대학원석·박사통합과정재학 / 컴퓨터학과 ]" userId="dd912509-a4bd-4ba4-967b-32b95c4d5286" providerId="ADAL" clId="{4892418E-5CE7-420B-A52F-FAC00A1FA593}" dt="2023-02-02T17:55:14.431" v="1534" actId="20577"/>
        <pc:sldMkLst>
          <pc:docMk/>
          <pc:sldMk cId="2024466090" sldId="386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6:35:34.158" v="36" actId="20577"/>
          <ac:spMkLst>
            <pc:docMk/>
            <pc:sldMk cId="2024466090" sldId="386"/>
            <ac:spMk id="2" creationId="{B490CF79-DFEF-25B5-7AB6-FF1A6D7FD331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7:55:14.431" v="1534" actId="20577"/>
          <ac:spMkLst>
            <pc:docMk/>
            <pc:sldMk cId="2024466090" sldId="386"/>
            <ac:spMk id="3" creationId="{8A099F88-07CD-867A-649A-688F8B7D87ED}"/>
          </ac:spMkLst>
        </pc:spChg>
      </pc:sldChg>
      <pc:sldChg chg="addSp modSp new mod ord">
        <pc:chgData name="오현직[ 대학원석·박사통합과정재학 / 컴퓨터학과 ]" userId="dd912509-a4bd-4ba4-967b-32b95c4d5286" providerId="ADAL" clId="{4892418E-5CE7-420B-A52F-FAC00A1FA593}" dt="2023-02-02T18:22:16.213" v="2757" actId="1076"/>
        <pc:sldMkLst>
          <pc:docMk/>
          <pc:sldMk cId="2703572428" sldId="387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01:38.547" v="145" actId="20577"/>
          <ac:spMkLst>
            <pc:docMk/>
            <pc:sldMk cId="2703572428" sldId="387"/>
            <ac:spMk id="2" creationId="{CC670140-B0F5-225C-BCA8-A567B0FA0DC5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21:31.427" v="2728" actId="20577"/>
          <ac:spMkLst>
            <pc:docMk/>
            <pc:sldMk cId="2703572428" sldId="387"/>
            <ac:spMk id="3" creationId="{36CAFA4C-6B90-AB6E-67F6-D3699661D3AD}"/>
          </ac:spMkLst>
        </pc:spChg>
        <pc:picChg chg="add mod">
          <ac:chgData name="오현직[ 대학원석·박사통합과정재학 / 컴퓨터학과 ]" userId="dd912509-a4bd-4ba4-967b-32b95c4d5286" providerId="ADAL" clId="{4892418E-5CE7-420B-A52F-FAC00A1FA593}" dt="2023-02-02T18:22:16.213" v="2757" actId="1076"/>
          <ac:picMkLst>
            <pc:docMk/>
            <pc:sldMk cId="2703572428" sldId="387"/>
            <ac:picMk id="6" creationId="{7E860F40-C8D5-02EB-027F-9F23C6E7B494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8:21:57.733" v="2737" actId="1076"/>
          <ac:picMkLst>
            <pc:docMk/>
            <pc:sldMk cId="2703572428" sldId="387"/>
            <ac:picMk id="8" creationId="{0DC779DF-8B6C-3E09-E952-C62699741B20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4892418E-5CE7-420B-A52F-FAC00A1FA593}" dt="2023-02-02T17:16:49.277" v="460" actId="1076"/>
        <pc:sldMkLst>
          <pc:docMk/>
          <pc:sldMk cId="4015566851" sldId="388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03:58.945" v="200" actId="20577"/>
          <ac:spMkLst>
            <pc:docMk/>
            <pc:sldMk cId="4015566851" sldId="388"/>
            <ac:spMk id="2" creationId="{E86F5BA4-2EBE-1B6A-44E5-98D04F0072F7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7:09:28.079" v="322" actId="20577"/>
          <ac:spMkLst>
            <pc:docMk/>
            <pc:sldMk cId="4015566851" sldId="388"/>
            <ac:spMk id="3" creationId="{9E27F3AE-41E6-88D9-68D0-4065B4532DF8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09:09.457" v="293" actId="404"/>
          <ac:spMkLst>
            <pc:docMk/>
            <pc:sldMk cId="4015566851" sldId="388"/>
            <ac:spMk id="14" creationId="{AF272BB5-BA24-8F6C-8E5D-3946CB74E778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09:14.367" v="296" actId="20577"/>
          <ac:spMkLst>
            <pc:docMk/>
            <pc:sldMk cId="4015566851" sldId="388"/>
            <ac:spMk id="15" creationId="{D77ED541-372C-C322-7F5B-C0C75B38FB56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09:32.192" v="323" actId="1076"/>
          <ac:spMkLst>
            <pc:docMk/>
            <pc:sldMk cId="4015566851" sldId="388"/>
            <ac:spMk id="16" creationId="{B5FED61E-6BF4-CBEB-58DA-25F7E4CEF3B0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09:46.951" v="339" actId="20577"/>
          <ac:spMkLst>
            <pc:docMk/>
            <pc:sldMk cId="4015566851" sldId="388"/>
            <ac:spMk id="17" creationId="{8FB02C95-C56F-353F-9F09-4D2AF2A88F1C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16:21.581" v="442" actId="164"/>
          <ac:spMkLst>
            <pc:docMk/>
            <pc:sldMk cId="4015566851" sldId="388"/>
            <ac:spMk id="27" creationId="{C9C2CCD7-3EE8-8BCE-7A32-F42B3072ABA0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16:21.581" v="442" actId="164"/>
          <ac:spMkLst>
            <pc:docMk/>
            <pc:sldMk cId="4015566851" sldId="388"/>
            <ac:spMk id="28" creationId="{9E888485-8E97-E9EB-41DB-D4D6CE88B3CF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16:21.581" v="442" actId="164"/>
          <ac:spMkLst>
            <pc:docMk/>
            <pc:sldMk cId="4015566851" sldId="388"/>
            <ac:spMk id="29" creationId="{849D2EAA-C9B5-5BF6-B9E0-9E2E4EB715FA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16:21.581" v="442" actId="164"/>
          <ac:spMkLst>
            <pc:docMk/>
            <pc:sldMk cId="4015566851" sldId="388"/>
            <ac:spMk id="30" creationId="{69C652D6-C778-B659-C111-1FBC203BDDF7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16:49.277" v="460" actId="1076"/>
          <ac:spMkLst>
            <pc:docMk/>
            <pc:sldMk cId="4015566851" sldId="388"/>
            <ac:spMk id="35" creationId="{A7DABD82-921F-A7CE-23C7-3D91907C472C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7:09:00.502" v="280" actId="1076"/>
          <ac:grpSpMkLst>
            <pc:docMk/>
            <pc:sldMk cId="4015566851" sldId="388"/>
            <ac:grpSpMk id="13" creationId="{69B71C19-EB4D-A9DE-6762-5E1DAC733C53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7:16:21.581" v="442" actId="164"/>
          <ac:grpSpMkLst>
            <pc:docMk/>
            <pc:sldMk cId="4015566851" sldId="388"/>
            <ac:grpSpMk id="26" creationId="{1495C4E2-06A3-E52E-AE80-4E7C1513C0D6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7:16:33.923" v="447" actId="1076"/>
          <ac:grpSpMkLst>
            <pc:docMk/>
            <pc:sldMk cId="4015566851" sldId="388"/>
            <ac:grpSpMk id="32" creationId="{99F3466E-44B9-E127-C598-AD42FF32E9BB}"/>
          </ac:grpSpMkLst>
        </pc:grpChg>
        <pc:graphicFrameChg chg="add mod modGraphic">
          <ac:chgData name="오현직[ 대학원석·박사통합과정재학 / 컴퓨터학과 ]" userId="dd912509-a4bd-4ba4-967b-32b95c4d5286" providerId="ADAL" clId="{4892418E-5CE7-420B-A52F-FAC00A1FA593}" dt="2023-02-02T17:16:28.765" v="446" actId="1076"/>
          <ac:graphicFrameMkLst>
            <pc:docMk/>
            <pc:sldMk cId="4015566851" sldId="388"/>
            <ac:graphicFrameMk id="31" creationId="{3936D482-A789-4C13-E79A-3376B3010858}"/>
          </ac:graphicFrameMkLst>
        </pc:graphicFrameChg>
        <pc:picChg chg="add mod">
          <ac:chgData name="오현직[ 대학원석·박사통합과정재학 / 컴퓨터학과 ]" userId="dd912509-a4bd-4ba4-967b-32b95c4d5286" providerId="ADAL" clId="{4892418E-5CE7-420B-A52F-FAC00A1FA593}" dt="2023-02-02T17:08:40.856" v="274" actId="164"/>
          <ac:picMkLst>
            <pc:docMk/>
            <pc:sldMk cId="4015566851" sldId="388"/>
            <ac:picMk id="6" creationId="{0FB02C36-9DE0-22D0-DF21-21DFB2D70C67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08:40.856" v="274" actId="164"/>
          <ac:picMkLst>
            <pc:docMk/>
            <pc:sldMk cId="4015566851" sldId="388"/>
            <ac:picMk id="8" creationId="{C29CBF64-5E6F-7D01-114F-7BE00331ED57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08:40.856" v="274" actId="164"/>
          <ac:picMkLst>
            <pc:docMk/>
            <pc:sldMk cId="4015566851" sldId="388"/>
            <ac:picMk id="10" creationId="{505CF662-E165-4466-595C-7174E8868A3B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08:40.856" v="274" actId="164"/>
          <ac:picMkLst>
            <pc:docMk/>
            <pc:sldMk cId="4015566851" sldId="388"/>
            <ac:picMk id="12" creationId="{2B3542A9-8E58-263B-0DA6-5DB3A04EF231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13:43.799" v="376" actId="208"/>
          <ac:picMkLst>
            <pc:docMk/>
            <pc:sldMk cId="4015566851" sldId="388"/>
            <ac:picMk id="19" creationId="{B601AD15-DBAC-0E9F-BE61-489A8F8885A0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13:12.896" v="354" actId="164"/>
          <ac:picMkLst>
            <pc:docMk/>
            <pc:sldMk cId="4015566851" sldId="388"/>
            <ac:picMk id="21" creationId="{B26E3870-97AA-CF62-9D4E-69AD170A9E1A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13:12.896" v="354" actId="164"/>
          <ac:picMkLst>
            <pc:docMk/>
            <pc:sldMk cId="4015566851" sldId="388"/>
            <ac:picMk id="23" creationId="{12935856-8083-5E4B-692C-5425C3D16491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13:12.896" v="354" actId="164"/>
          <ac:picMkLst>
            <pc:docMk/>
            <pc:sldMk cId="4015566851" sldId="388"/>
            <ac:picMk id="25" creationId="{98285E8E-19B2-30F9-CEA8-588067A8D9F5}"/>
          </ac:picMkLst>
        </pc:picChg>
        <pc:cxnChg chg="add mod">
          <ac:chgData name="오현직[ 대학원석·박사통합과정재학 / 컴퓨터학과 ]" userId="dd912509-a4bd-4ba4-967b-32b95c4d5286" providerId="ADAL" clId="{4892418E-5CE7-420B-A52F-FAC00A1FA593}" dt="2023-02-02T17:16:41.136" v="449" actId="1076"/>
          <ac:cxnSpMkLst>
            <pc:docMk/>
            <pc:sldMk cId="4015566851" sldId="388"/>
            <ac:cxnSpMk id="34" creationId="{5D08D807-1B2A-7360-FA7E-DC90BF94ED7F}"/>
          </ac:cxnSpMkLst>
        </pc:cxnChg>
      </pc:sldChg>
      <pc:sldChg chg="addSp modSp new mod">
        <pc:chgData name="오현직[ 대학원석·박사통합과정재학 / 컴퓨터학과 ]" userId="dd912509-a4bd-4ba4-967b-32b95c4d5286" providerId="ADAL" clId="{4892418E-5CE7-420B-A52F-FAC00A1FA593}" dt="2023-02-02T17:45:11.314" v="1041" actId="113"/>
        <pc:sldMkLst>
          <pc:docMk/>
          <pc:sldMk cId="1096870033" sldId="389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17:16.547" v="502" actId="20577"/>
          <ac:spMkLst>
            <pc:docMk/>
            <pc:sldMk cId="1096870033" sldId="389"/>
            <ac:spMk id="2" creationId="{D821E569-36ED-0C71-5513-6538B65DBB5F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7:20:56.640" v="569" actId="20577"/>
          <ac:spMkLst>
            <pc:docMk/>
            <pc:sldMk cId="1096870033" sldId="389"/>
            <ac:spMk id="3" creationId="{DBBFB8B4-A2BB-5E57-7483-EFB577A0C44C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23:13.137" v="734" actId="20577"/>
          <ac:spMkLst>
            <pc:docMk/>
            <pc:sldMk cId="1096870033" sldId="389"/>
            <ac:spMk id="7" creationId="{291A5F74-BE84-02DF-20D0-729A688D63AD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45:11.314" v="1041" actId="113"/>
          <ac:spMkLst>
            <pc:docMk/>
            <pc:sldMk cId="1096870033" sldId="389"/>
            <ac:spMk id="8" creationId="{6B94C789-1F73-D202-9F88-C846CC9279EE}"/>
          </ac:spMkLst>
        </pc:spChg>
        <pc:picChg chg="add mod">
          <ac:chgData name="오현직[ 대학원석·박사통합과정재학 / 컴퓨터학과 ]" userId="dd912509-a4bd-4ba4-967b-32b95c4d5286" providerId="ADAL" clId="{4892418E-5CE7-420B-A52F-FAC00A1FA593}" dt="2023-02-02T17:21:44.083" v="572" actId="1076"/>
          <ac:picMkLst>
            <pc:docMk/>
            <pc:sldMk cId="1096870033" sldId="389"/>
            <ac:picMk id="6" creationId="{6C039306-308F-2657-FD39-342EA5EF1DDB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4892418E-5CE7-420B-A52F-FAC00A1FA593}" dt="2023-02-02T17:58:29.230" v="1810" actId="20577"/>
        <pc:sldMkLst>
          <pc:docMk/>
          <pc:sldMk cId="2944871460" sldId="390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25:09.712" v="781" actId="20577"/>
          <ac:spMkLst>
            <pc:docMk/>
            <pc:sldMk cId="2944871460" sldId="390"/>
            <ac:spMk id="2" creationId="{F959C028-77A8-E029-A42A-2B6FB8AB51FD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7:57:03.775" v="1710" actId="33524"/>
          <ac:spMkLst>
            <pc:docMk/>
            <pc:sldMk cId="2944871460" sldId="390"/>
            <ac:spMk id="3" creationId="{60C7DB43-AAAD-96A4-E2BD-4D5A7ACF8FC8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7:38.503" v="1736" actId="404"/>
          <ac:spMkLst>
            <pc:docMk/>
            <pc:sldMk cId="2944871460" sldId="390"/>
            <ac:spMk id="7" creationId="{661051D5-2264-92D3-850F-6E1D99D84AAB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7:38.503" v="1736" actId="404"/>
          <ac:spMkLst>
            <pc:docMk/>
            <pc:sldMk cId="2944871460" sldId="390"/>
            <ac:spMk id="8" creationId="{75305AE2-4073-5804-DB0B-97EC57119753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8:29.230" v="1810" actId="20577"/>
          <ac:spMkLst>
            <pc:docMk/>
            <pc:sldMk cId="2944871460" sldId="390"/>
            <ac:spMk id="10" creationId="{83A5F5A9-9332-4AC2-A05F-8525B88A2B0D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7:57:43.138" v="1738" actId="1076"/>
          <ac:grpSpMkLst>
            <pc:docMk/>
            <pc:sldMk cId="2944871460" sldId="390"/>
            <ac:grpSpMk id="9" creationId="{2872398A-41B4-A2B5-106C-B78061A313A3}"/>
          </ac:grpSpMkLst>
        </pc:grpChg>
        <pc:picChg chg="add mod">
          <ac:chgData name="오현직[ 대학원석·박사통합과정재학 / 컴퓨터학과 ]" userId="dd912509-a4bd-4ba4-967b-32b95c4d5286" providerId="ADAL" clId="{4892418E-5CE7-420B-A52F-FAC00A1FA593}" dt="2023-02-02T17:57:36.808" v="1734" actId="164"/>
          <ac:picMkLst>
            <pc:docMk/>
            <pc:sldMk cId="2944871460" sldId="390"/>
            <ac:picMk id="6" creationId="{E3DC48AD-9D6B-76AC-F1C6-647770755565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4892418E-5CE7-420B-A52F-FAC00A1FA593}" dt="2023-02-02T18:11:36.820" v="2127" actId="1076"/>
        <pc:sldMkLst>
          <pc:docMk/>
          <pc:sldMk cId="1054749781" sldId="391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7:45:18.605" v="1044" actId="20577"/>
          <ac:spMkLst>
            <pc:docMk/>
            <pc:sldMk cId="1054749781" sldId="391"/>
            <ac:spMk id="2" creationId="{93B76ACB-8D62-9096-E7D6-7793B616990C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11:24.289" v="2123" actId="6549"/>
          <ac:spMkLst>
            <pc:docMk/>
            <pc:sldMk cId="1054749781" sldId="391"/>
            <ac:spMk id="3" creationId="{9B407683-31A1-6B20-8798-200C726B5287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1:14.498" v="1272" actId="404"/>
          <ac:spMkLst>
            <pc:docMk/>
            <pc:sldMk cId="1054749781" sldId="391"/>
            <ac:spMk id="14" creationId="{6DB6D05F-866C-92CF-9A25-067F375327E0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1:14.498" v="1272" actId="404"/>
          <ac:spMkLst>
            <pc:docMk/>
            <pc:sldMk cId="1054749781" sldId="391"/>
            <ac:spMk id="15" creationId="{8E381D09-0F9E-60B3-8E8E-5280378AEF3C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3:00.428" v="1368" actId="164"/>
          <ac:spMkLst>
            <pc:docMk/>
            <pc:sldMk cId="1054749781" sldId="391"/>
            <ac:spMk id="19" creationId="{A595600C-0355-DD06-2EF4-96734FBF9476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3:00.428" v="1368" actId="164"/>
          <ac:spMkLst>
            <pc:docMk/>
            <pc:sldMk cId="1054749781" sldId="391"/>
            <ac:spMk id="20" creationId="{CA8E43E6-9299-08DD-72EB-0734C87180E9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7:53:19.578" v="1376" actId="164"/>
          <ac:spMkLst>
            <pc:docMk/>
            <pc:sldMk cId="1054749781" sldId="391"/>
            <ac:spMk id="21" creationId="{7C826619-7470-EE51-33F3-51E3C7D3B111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11:36.820" v="2127" actId="1076"/>
          <ac:spMkLst>
            <pc:docMk/>
            <pc:sldMk cId="1054749781" sldId="391"/>
            <ac:spMk id="26" creationId="{CBCDFB60-A390-1567-DEDA-FE1BF9A7BAB6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11:36.820" v="2127" actId="1076"/>
          <ac:spMkLst>
            <pc:docMk/>
            <pc:sldMk cId="1054749781" sldId="391"/>
            <ac:spMk id="27" creationId="{09FE5246-DDE7-55C7-3A36-E8F70B674943}"/>
          </ac:spMkLst>
        </pc:spChg>
        <pc:spChg chg="add del mod">
          <ac:chgData name="오현직[ 대학원석·박사통합과정재학 / 컴퓨터학과 ]" userId="dd912509-a4bd-4ba4-967b-32b95c4d5286" providerId="ADAL" clId="{4892418E-5CE7-420B-A52F-FAC00A1FA593}" dt="2023-02-02T18:11:30.271" v="2126" actId="478"/>
          <ac:spMkLst>
            <pc:docMk/>
            <pc:sldMk cId="1054749781" sldId="391"/>
            <ac:spMk id="28" creationId="{8AE503FD-4B73-AD48-B879-21244026FFCE}"/>
          </ac:spMkLst>
        </pc:spChg>
        <pc:spChg chg="add del mod">
          <ac:chgData name="오현직[ 대학원석·박사통합과정재학 / 컴퓨터학과 ]" userId="dd912509-a4bd-4ba4-967b-32b95c4d5286" providerId="ADAL" clId="{4892418E-5CE7-420B-A52F-FAC00A1FA593}" dt="2023-02-02T18:11:29.600" v="2125" actId="478"/>
          <ac:spMkLst>
            <pc:docMk/>
            <pc:sldMk cId="1054749781" sldId="391"/>
            <ac:spMk id="29" creationId="{73D848D6-6A40-C487-2BE9-12C5498DB69B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7:51:12.546" v="1270" actId="164"/>
          <ac:grpSpMkLst>
            <pc:docMk/>
            <pc:sldMk cId="1054749781" sldId="391"/>
            <ac:grpSpMk id="13" creationId="{25BA876B-A89A-E390-CFDB-AC8BDC21369D}"/>
          </ac:grpSpMkLst>
        </pc:grpChg>
        <pc:grpChg chg="add del mod">
          <ac:chgData name="오현직[ 대학원석·박사통합과정재학 / 컴퓨터학과 ]" userId="dd912509-a4bd-4ba4-967b-32b95c4d5286" providerId="ADAL" clId="{4892418E-5CE7-420B-A52F-FAC00A1FA593}" dt="2023-02-02T18:11:25.118" v="2124" actId="478"/>
          <ac:grpSpMkLst>
            <pc:docMk/>
            <pc:sldMk cId="1054749781" sldId="391"/>
            <ac:grpSpMk id="16" creationId="{419EC239-872D-AE39-3C9C-018C1D35DFBE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7:53:19.578" v="1376" actId="164"/>
          <ac:grpSpMkLst>
            <pc:docMk/>
            <pc:sldMk cId="1054749781" sldId="391"/>
            <ac:grpSpMk id="22" creationId="{235F1877-D494-1E20-643D-A83AEDB35D8C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8:11:36.820" v="2127" actId="1076"/>
          <ac:grpSpMkLst>
            <pc:docMk/>
            <pc:sldMk cId="1054749781" sldId="391"/>
            <ac:grpSpMk id="23" creationId="{11C9177E-3A69-3EE9-CA86-95B8D670A801}"/>
          </ac:grpSpMkLst>
        </pc:grpChg>
        <pc:picChg chg="add del mod">
          <ac:chgData name="오현직[ 대학원석·박사통합과정재학 / 컴퓨터학과 ]" userId="dd912509-a4bd-4ba4-967b-32b95c4d5286" providerId="ADAL" clId="{4892418E-5CE7-420B-A52F-FAC00A1FA593}" dt="2023-02-02T17:47:28.988" v="1067" actId="478"/>
          <ac:picMkLst>
            <pc:docMk/>
            <pc:sldMk cId="1054749781" sldId="391"/>
            <ac:picMk id="6" creationId="{DE9E6E6D-93CA-4687-CFBF-C4003A051EEA}"/>
          </ac:picMkLst>
        </pc:picChg>
        <pc:picChg chg="add del mod">
          <ac:chgData name="오현직[ 대학원석·박사통합과정재학 / 컴퓨터학과 ]" userId="dd912509-a4bd-4ba4-967b-32b95c4d5286" providerId="ADAL" clId="{4892418E-5CE7-420B-A52F-FAC00A1FA593}" dt="2023-02-02T17:47:28.730" v="1066" actId="478"/>
          <ac:picMkLst>
            <pc:docMk/>
            <pc:sldMk cId="1054749781" sldId="391"/>
            <ac:picMk id="8" creationId="{8983CDD8-8186-A584-248B-5D5F4A65B62A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48:02.261" v="1104" actId="164"/>
          <ac:picMkLst>
            <pc:docMk/>
            <pc:sldMk cId="1054749781" sldId="391"/>
            <ac:picMk id="10" creationId="{0BB3D353-5E18-5EF2-4499-515EBA95E050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48:02.261" v="1104" actId="164"/>
          <ac:picMkLst>
            <pc:docMk/>
            <pc:sldMk cId="1054749781" sldId="391"/>
            <ac:picMk id="12" creationId="{3EE2DF4B-89DC-4EB3-8DAB-35B13C648B52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7:53:00.428" v="1368" actId="164"/>
          <ac:picMkLst>
            <pc:docMk/>
            <pc:sldMk cId="1054749781" sldId="391"/>
            <ac:picMk id="18" creationId="{2A2D0D3E-A718-29EF-D738-92324BC8E6E1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8:11:36.820" v="2127" actId="1076"/>
          <ac:picMkLst>
            <pc:docMk/>
            <pc:sldMk cId="1054749781" sldId="391"/>
            <ac:picMk id="25" creationId="{61BBEBD1-AD2B-0AC0-54F6-5F0E97A89C58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4892418E-5CE7-420B-A52F-FAC00A1FA593}" dt="2023-02-02T18:15:02.486" v="2371" actId="47"/>
        <pc:sldMkLst>
          <pc:docMk/>
          <pc:sldMk cId="978609173" sldId="392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8:01:19.721" v="1990"/>
          <ac:spMkLst>
            <pc:docMk/>
            <pc:sldMk cId="978609173" sldId="392"/>
            <ac:spMk id="2" creationId="{9F937F56-1C56-0254-C57A-5EBE4C52DAE1}"/>
          </ac:spMkLst>
        </pc:spChg>
      </pc:sldChg>
      <pc:sldChg chg="addSp delSp modSp add mod ord">
        <pc:chgData name="오현직[ 대학원석·박사통합과정재학 / 컴퓨터학과 ]" userId="dd912509-a4bd-4ba4-967b-32b95c4d5286" providerId="ADAL" clId="{4892418E-5CE7-420B-A52F-FAC00A1FA593}" dt="2023-02-02T18:16:56.164" v="2386"/>
        <pc:sldMkLst>
          <pc:docMk/>
          <pc:sldMk cId="505319632" sldId="393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8:09:56.184" v="2038" actId="20577"/>
          <ac:spMkLst>
            <pc:docMk/>
            <pc:sldMk cId="505319632" sldId="393"/>
            <ac:spMk id="3" creationId="{9B407683-31A1-6B20-8798-200C726B5287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09:42.846" v="2016" actId="164"/>
          <ac:spMkLst>
            <pc:docMk/>
            <pc:sldMk cId="505319632" sldId="393"/>
            <ac:spMk id="7" creationId="{803D04C8-11F9-CFCC-E7C2-D5E9420C35D4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11:20.460" v="2122" actId="1076"/>
          <ac:spMkLst>
            <pc:docMk/>
            <pc:sldMk cId="505319632" sldId="393"/>
            <ac:spMk id="9" creationId="{7A5B7D33-AA66-27A0-93AD-F11657B851A8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16:55.648" v="2385"/>
          <ac:spMkLst>
            <pc:docMk/>
            <pc:sldMk cId="505319632" sldId="393"/>
            <ac:spMk id="24" creationId="{100FFE6B-1BE9-DF50-1FA2-5A148ECB0060}"/>
          </ac:spMkLst>
        </pc:spChg>
        <pc:spChg chg="del">
          <ac:chgData name="오현직[ 대학원석·박사통합과정재학 / 컴퓨터학과 ]" userId="dd912509-a4bd-4ba4-967b-32b95c4d5286" providerId="ADAL" clId="{4892418E-5CE7-420B-A52F-FAC00A1FA593}" dt="2023-02-02T18:01:31.309" v="1995" actId="478"/>
          <ac:spMkLst>
            <pc:docMk/>
            <pc:sldMk cId="505319632" sldId="393"/>
            <ac:spMk id="26" creationId="{CBCDFB60-A390-1567-DEDA-FE1BF9A7BAB6}"/>
          </ac:spMkLst>
        </pc:spChg>
        <pc:spChg chg="del">
          <ac:chgData name="오현직[ 대학원석·박사통합과정재학 / 컴퓨터학과 ]" userId="dd912509-a4bd-4ba4-967b-32b95c4d5286" providerId="ADAL" clId="{4892418E-5CE7-420B-A52F-FAC00A1FA593}" dt="2023-02-02T18:01:32.406" v="1996" actId="478"/>
          <ac:spMkLst>
            <pc:docMk/>
            <pc:sldMk cId="505319632" sldId="393"/>
            <ac:spMk id="27" creationId="{09FE5246-DDE7-55C7-3A36-E8F70B674943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8:09:42.846" v="2016" actId="164"/>
          <ac:grpSpMkLst>
            <pc:docMk/>
            <pc:sldMk cId="505319632" sldId="393"/>
            <ac:grpSpMk id="8" creationId="{B75E9C0F-C600-E601-223D-68BE254AD8FA}"/>
          </ac:grpSpMkLst>
        </pc:grpChg>
        <pc:grpChg chg="add del mod">
          <ac:chgData name="오현직[ 대학원석·박사통합과정재학 / 컴퓨터학과 ]" userId="dd912509-a4bd-4ba4-967b-32b95c4d5286" providerId="ADAL" clId="{4892418E-5CE7-420B-A52F-FAC00A1FA593}" dt="2023-02-02T18:16:56.164" v="2386"/>
          <ac:grpSpMkLst>
            <pc:docMk/>
            <pc:sldMk cId="505319632" sldId="393"/>
            <ac:grpSpMk id="11" creationId="{5ADF00BC-62EB-9BD7-9094-1AB99C8ED793}"/>
          </ac:grpSpMkLst>
        </pc:grpChg>
        <pc:grpChg chg="del">
          <ac:chgData name="오현직[ 대학원석·박사통합과정재학 / 컴퓨터학과 ]" userId="dd912509-a4bd-4ba4-967b-32b95c4d5286" providerId="ADAL" clId="{4892418E-5CE7-420B-A52F-FAC00A1FA593}" dt="2023-02-02T18:01:29.324" v="1993" actId="478"/>
          <ac:grpSpMkLst>
            <pc:docMk/>
            <pc:sldMk cId="505319632" sldId="393"/>
            <ac:grpSpMk id="23" creationId="{11C9177E-3A69-3EE9-CA86-95B8D670A801}"/>
          </ac:grpSpMkLst>
        </pc:grpChg>
        <pc:picChg chg="add mod">
          <ac:chgData name="오현직[ 대학원석·박사통합과정재학 / 컴퓨터학과 ]" userId="dd912509-a4bd-4ba4-967b-32b95c4d5286" providerId="ADAL" clId="{4892418E-5CE7-420B-A52F-FAC00A1FA593}" dt="2023-02-02T18:09:42.846" v="2016" actId="164"/>
          <ac:picMkLst>
            <pc:docMk/>
            <pc:sldMk cId="505319632" sldId="393"/>
            <ac:picMk id="6" creationId="{0DE81363-4557-E151-F285-509E4028DAD1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8:16:55.648" v="2385"/>
          <ac:picMkLst>
            <pc:docMk/>
            <pc:sldMk cId="505319632" sldId="393"/>
            <ac:picMk id="17" creationId="{078DD82F-49A4-D601-3228-FF9BB3D96CB3}"/>
          </ac:picMkLst>
        </pc:picChg>
        <pc:picChg chg="del">
          <ac:chgData name="오현직[ 대학원석·박사통합과정재학 / 컴퓨터학과 ]" userId="dd912509-a4bd-4ba4-967b-32b95c4d5286" providerId="ADAL" clId="{4892418E-5CE7-420B-A52F-FAC00A1FA593}" dt="2023-02-02T18:01:29.763" v="1994" actId="478"/>
          <ac:picMkLst>
            <pc:docMk/>
            <pc:sldMk cId="505319632" sldId="393"/>
            <ac:picMk id="25" creationId="{61BBEBD1-AD2B-0AC0-54F6-5F0E97A89C58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4892418E-5CE7-420B-A52F-FAC00A1FA593}" dt="2023-02-02T19:23:43.510" v="3655" actId="14100"/>
        <pc:sldMkLst>
          <pc:docMk/>
          <pc:sldMk cId="529196149" sldId="394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8:16:22.610" v="2378" actId="20577"/>
          <ac:spMkLst>
            <pc:docMk/>
            <pc:sldMk cId="529196149" sldId="394"/>
            <ac:spMk id="2" creationId="{6D517739-F9F4-4D1B-42BA-89917F26F345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23:39.439" v="3653" actId="14100"/>
          <ac:spMkLst>
            <pc:docMk/>
            <pc:sldMk cId="529196149" sldId="394"/>
            <ac:spMk id="3" creationId="{FC0E96C2-AD98-A4D1-AE3B-171DE2A8C3A6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16:57.045" v="2387"/>
          <ac:spMkLst>
            <pc:docMk/>
            <pc:sldMk cId="529196149" sldId="394"/>
            <ac:spMk id="8" creationId="{58AA10E5-BBCB-B595-51DC-07257E6D51CB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9:23:43.510" v="3655" actId="14100"/>
          <ac:grpSpMkLst>
            <pc:docMk/>
            <pc:sldMk cId="529196149" sldId="394"/>
            <ac:grpSpMk id="6" creationId="{2B773025-6196-0CD5-28CE-EC7E9651BA18}"/>
          </ac:grpSpMkLst>
        </pc:grpChg>
        <pc:picChg chg="add del mod">
          <ac:chgData name="오현직[ 대학원석·박사통합과정재학 / 컴퓨터학과 ]" userId="dd912509-a4bd-4ba4-967b-32b95c4d5286" providerId="ADAL" clId="{4892418E-5CE7-420B-A52F-FAC00A1FA593}" dt="2023-02-02T18:16:51.251" v="2384" actId="478"/>
          <ac:picMkLst>
            <pc:docMk/>
            <pc:sldMk cId="529196149" sldId="394"/>
            <ac:picMk id="5" creationId="{325A23BC-E2C4-EDDC-9276-EC4F07B9469F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8:16:57.045" v="2387"/>
          <ac:picMkLst>
            <pc:docMk/>
            <pc:sldMk cId="529196149" sldId="394"/>
            <ac:picMk id="7" creationId="{5A68FC3D-8A10-3E79-8D8E-7708EFF684BF}"/>
          </ac:picMkLst>
        </pc:picChg>
      </pc:sldChg>
      <pc:sldChg chg="modSp new mod">
        <pc:chgData name="오현직[ 대학원석·박사통합과정재학 / 컴퓨터학과 ]" userId="dd912509-a4bd-4ba4-967b-32b95c4d5286" providerId="ADAL" clId="{4892418E-5CE7-420B-A52F-FAC00A1FA593}" dt="2023-02-02T18:14:56.349" v="2370" actId="6549"/>
        <pc:sldMkLst>
          <pc:docMk/>
          <pc:sldMk cId="3036365002" sldId="395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8:14:56.349" v="2370" actId="6549"/>
          <ac:spMkLst>
            <pc:docMk/>
            <pc:sldMk cId="3036365002" sldId="395"/>
            <ac:spMk id="2" creationId="{F517D233-136B-9056-6316-8C09B1FD0D05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14:55.222" v="2368" actId="14"/>
          <ac:spMkLst>
            <pc:docMk/>
            <pc:sldMk cId="3036365002" sldId="395"/>
            <ac:spMk id="3" creationId="{77B71FD4-DA82-2B0E-AF05-C0C39DFF3E89}"/>
          </ac:spMkLst>
        </pc:spChg>
      </pc:sldChg>
      <pc:sldChg chg="addSp delSp modSp new mod ord">
        <pc:chgData name="오현직[ 대학원석·박사통합과정재학 / 컴퓨터학과 ]" userId="dd912509-a4bd-4ba4-967b-32b95c4d5286" providerId="ADAL" clId="{4892418E-5CE7-420B-A52F-FAC00A1FA593}" dt="2023-02-02T19:14:29.708" v="3028"/>
        <pc:sldMkLst>
          <pc:docMk/>
          <pc:sldMk cId="1765520777" sldId="396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8:22:05.468" v="2738"/>
          <ac:spMkLst>
            <pc:docMk/>
            <pc:sldMk cId="1765520777" sldId="396"/>
            <ac:spMk id="2" creationId="{B12E9E15-AE2C-A626-4F0D-AC640F47AE7A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8:25:56.886" v="2799" actId="1076"/>
          <ac:spMkLst>
            <pc:docMk/>
            <pc:sldMk cId="1765520777" sldId="396"/>
            <ac:spMk id="3" creationId="{141E34B7-E079-8A14-0C1C-F67D1D2B693F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27:16.254" v="2896" actId="1076"/>
          <ac:spMkLst>
            <pc:docMk/>
            <pc:sldMk cId="1765520777" sldId="396"/>
            <ac:spMk id="15" creationId="{C4EEF983-66D9-1757-35D3-5A2A62469B8E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27:13.544" v="2895" actId="1076"/>
          <ac:spMkLst>
            <pc:docMk/>
            <pc:sldMk cId="1765520777" sldId="396"/>
            <ac:spMk id="16" creationId="{039BC2FE-25E0-10FC-6587-8698830AB772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27:09.200" v="2894" actId="1076"/>
          <ac:spMkLst>
            <pc:docMk/>
            <pc:sldMk cId="1765520777" sldId="396"/>
            <ac:spMk id="17" creationId="{301E0285-F1E8-0514-3719-E93CB96E8375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27:05.451" v="2893" actId="1076"/>
          <ac:spMkLst>
            <pc:docMk/>
            <pc:sldMk cId="1765520777" sldId="396"/>
            <ac:spMk id="18" creationId="{444FA341-7FA7-8C93-E69F-B659F2AECDFF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8:27:56.970" v="2937" actId="164"/>
          <ac:spMkLst>
            <pc:docMk/>
            <pc:sldMk cId="1765520777" sldId="396"/>
            <ac:spMk id="21" creationId="{AEFF3582-65A7-583A-8992-B0A354141253}"/>
          </ac:spMkLst>
        </pc:spChg>
        <pc:grpChg chg="add del mod">
          <ac:chgData name="오현직[ 대학원석·박사통합과정재학 / 컴퓨터학과 ]" userId="dd912509-a4bd-4ba4-967b-32b95c4d5286" providerId="ADAL" clId="{4892418E-5CE7-420B-A52F-FAC00A1FA593}" dt="2023-02-02T18:25:49.999" v="2794" actId="165"/>
          <ac:grpSpMkLst>
            <pc:docMk/>
            <pc:sldMk cId="1765520777" sldId="396"/>
            <ac:grpSpMk id="13" creationId="{4FB2E81C-374D-8902-F24D-423DFDAA4CBA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8:26:04.765" v="2803" actId="1076"/>
          <ac:grpSpMkLst>
            <pc:docMk/>
            <pc:sldMk cId="1765520777" sldId="396"/>
            <ac:grpSpMk id="14" creationId="{70421B9F-74C4-DEC0-34D9-F9F51580A91C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8:27:58.226" v="2938" actId="1076"/>
          <ac:grpSpMkLst>
            <pc:docMk/>
            <pc:sldMk cId="1765520777" sldId="396"/>
            <ac:grpSpMk id="22" creationId="{971EC9E0-42E0-135B-E497-4966E23A299A}"/>
          </ac:grpSpMkLst>
        </pc:grpChg>
        <pc:picChg chg="add mod topLvl">
          <ac:chgData name="오현직[ 대학원석·박사통합과정재학 / 컴퓨터학과 ]" userId="dd912509-a4bd-4ba4-967b-32b95c4d5286" providerId="ADAL" clId="{4892418E-5CE7-420B-A52F-FAC00A1FA593}" dt="2023-02-02T18:25:58.884" v="2800" actId="164"/>
          <ac:picMkLst>
            <pc:docMk/>
            <pc:sldMk cId="1765520777" sldId="396"/>
            <ac:picMk id="6" creationId="{6C70D5D9-C19B-DF99-6D00-DA92DAA7ACE1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8:25:58.884" v="2800" actId="164"/>
          <ac:picMkLst>
            <pc:docMk/>
            <pc:sldMk cId="1765520777" sldId="396"/>
            <ac:picMk id="8" creationId="{38466C02-2342-D359-8AAD-E9C591073BC7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8:25:58.884" v="2800" actId="164"/>
          <ac:picMkLst>
            <pc:docMk/>
            <pc:sldMk cId="1765520777" sldId="396"/>
            <ac:picMk id="10" creationId="{3166D04D-BCBF-15E4-6EDA-45389F19FC78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8:25:58.884" v="2800" actId="164"/>
          <ac:picMkLst>
            <pc:docMk/>
            <pc:sldMk cId="1765520777" sldId="396"/>
            <ac:picMk id="12" creationId="{12FD6C89-D9CD-6A96-D0BC-C7CC3D71A77E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8:27:56.970" v="2937" actId="164"/>
          <ac:picMkLst>
            <pc:docMk/>
            <pc:sldMk cId="1765520777" sldId="396"/>
            <ac:picMk id="19" creationId="{230FB6A6-7092-D53E-4720-3C30247394EF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8:27:56.970" v="2937" actId="164"/>
          <ac:picMkLst>
            <pc:docMk/>
            <pc:sldMk cId="1765520777" sldId="396"/>
            <ac:picMk id="20" creationId="{8BDC8D96-0C8C-7427-143E-F512263D6DE1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4892418E-5CE7-420B-A52F-FAC00A1FA593}" dt="2023-02-02T19:19:18.451" v="3302" actId="164"/>
        <pc:sldMkLst>
          <pc:docMk/>
          <pc:sldMk cId="2613569879" sldId="397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9:11:23.153" v="2946" actId="20577"/>
          <ac:spMkLst>
            <pc:docMk/>
            <pc:sldMk cId="2613569879" sldId="397"/>
            <ac:spMk id="2" creationId="{DE75D0E7-E22F-1571-50EF-635404159039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4:42.447" v="3049" actId="20577"/>
          <ac:spMkLst>
            <pc:docMk/>
            <pc:sldMk cId="2613569879" sldId="397"/>
            <ac:spMk id="3" creationId="{12528F3D-2527-C6F7-E886-9D2E43B5EB4F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19" creationId="{C10846D9-2681-2449-CC3E-92180E2AB7CF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20" creationId="{5C16AE1D-5D12-9699-DFB8-1246CFF3F5BA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21" creationId="{3651FF82-2AAE-2852-DA90-CF8EAD00BB45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24" creationId="{4A1EF906-EC3A-A319-D727-1B4AE3182C74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30" creationId="{5E70F751-FBAF-A6B1-8846-EC5ED462B976}"/>
          </ac:spMkLst>
        </pc:spChg>
        <pc:s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spMkLst>
            <pc:docMk/>
            <pc:sldMk cId="2613569879" sldId="397"/>
            <ac:spMk id="31" creationId="{69B155F2-6048-84F7-B392-A5C049B9A114}"/>
          </ac:spMkLst>
        </pc:spChg>
        <pc:spChg chg="add del mod">
          <ac:chgData name="오현직[ 대학원석·박사통합과정재학 / 컴퓨터학과 ]" userId="dd912509-a4bd-4ba4-967b-32b95c4d5286" providerId="ADAL" clId="{4892418E-5CE7-420B-A52F-FAC00A1FA593}" dt="2023-02-02T19:18:41.924" v="3238"/>
          <ac:spMkLst>
            <pc:docMk/>
            <pc:sldMk cId="2613569879" sldId="397"/>
            <ac:spMk id="33" creationId="{5202BE4F-A972-F3BB-DE33-2DAA4F5D37F6}"/>
          </ac:spMkLst>
        </pc:spChg>
        <pc:grpChg chg="add del mod">
          <ac:chgData name="오현직[ 대학원석·박사통합과정재학 / 컴퓨터학과 ]" userId="dd912509-a4bd-4ba4-967b-32b95c4d5286" providerId="ADAL" clId="{4892418E-5CE7-420B-A52F-FAC00A1FA593}" dt="2023-02-02T19:15:32.953" v="3077" actId="165"/>
          <ac:grpSpMkLst>
            <pc:docMk/>
            <pc:sldMk cId="2613569879" sldId="397"/>
            <ac:grpSpMk id="17" creationId="{511B4ED7-AD78-1B93-2D89-C5CBE7DA0EA0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grpSpMkLst>
            <pc:docMk/>
            <pc:sldMk cId="2613569879" sldId="397"/>
            <ac:grpSpMk id="18" creationId="{5C7914C1-2691-A987-0F5D-0637B1D3AD7E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grpSpMkLst>
            <pc:docMk/>
            <pc:sldMk cId="2613569879" sldId="397"/>
            <ac:grpSpMk id="26" creationId="{79DDC63D-A15B-A004-5455-D375D20405E3}"/>
          </ac:grpSpMkLst>
        </pc:grpChg>
        <pc:grp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grpSpMkLst>
            <pc:docMk/>
            <pc:sldMk cId="2613569879" sldId="397"/>
            <ac:grpSpMk id="34" creationId="{D954BBCB-EC78-969E-115C-699B4C9F7A23}"/>
          </ac:grpSpMkLst>
        </pc:grpChg>
        <pc:picChg chg="add mod topLvl">
          <ac:chgData name="오현직[ 대학원석·박사통합과정재학 / 컴퓨터학과 ]" userId="dd912509-a4bd-4ba4-967b-32b95c4d5286" providerId="ADAL" clId="{4892418E-5CE7-420B-A52F-FAC00A1FA593}" dt="2023-02-02T19:19:18.451" v="3302" actId="164"/>
          <ac:picMkLst>
            <pc:docMk/>
            <pc:sldMk cId="2613569879" sldId="397"/>
            <ac:picMk id="6" creationId="{990B288A-3251-933F-38EF-83C86242E3C8}"/>
          </ac:picMkLst>
        </pc:picChg>
        <pc:picChg chg="add del mod">
          <ac:chgData name="오현직[ 대학원석·박사통합과정재학 / 컴퓨터학과 ]" userId="dd912509-a4bd-4ba4-967b-32b95c4d5286" providerId="ADAL" clId="{4892418E-5CE7-420B-A52F-FAC00A1FA593}" dt="2023-02-02T19:14:55.819" v="3056" actId="478"/>
          <ac:picMkLst>
            <pc:docMk/>
            <pc:sldMk cId="2613569879" sldId="397"/>
            <ac:picMk id="8" creationId="{357DC596-752D-3955-4D02-41F8E7EE4BDB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9:19:18.451" v="3302" actId="164"/>
          <ac:picMkLst>
            <pc:docMk/>
            <pc:sldMk cId="2613569879" sldId="397"/>
            <ac:picMk id="10" creationId="{6962E2AC-0139-BBDB-D704-F886DD9755A5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9:19:18.451" v="3302" actId="164"/>
          <ac:picMkLst>
            <pc:docMk/>
            <pc:sldMk cId="2613569879" sldId="397"/>
            <ac:picMk id="12" creationId="{C369E092-5BAF-DCCD-A0F3-0E8642F0B98A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9:15:35.937" v="3079" actId="164"/>
          <ac:picMkLst>
            <pc:docMk/>
            <pc:sldMk cId="2613569879" sldId="397"/>
            <ac:picMk id="14" creationId="{87848DE8-1624-7BBE-BABF-9D529654EF1A}"/>
          </ac:picMkLst>
        </pc:picChg>
        <pc:picChg chg="add mod topLvl">
          <ac:chgData name="오현직[ 대학원석·박사통합과정재학 / 컴퓨터학과 ]" userId="dd912509-a4bd-4ba4-967b-32b95c4d5286" providerId="ADAL" clId="{4892418E-5CE7-420B-A52F-FAC00A1FA593}" dt="2023-02-02T19:15:35.937" v="3079" actId="164"/>
          <ac:picMkLst>
            <pc:docMk/>
            <pc:sldMk cId="2613569879" sldId="397"/>
            <ac:picMk id="16" creationId="{4F1E5624-1A32-5BD5-48FF-DCC155C59345}"/>
          </ac:picMkLst>
        </pc:picChg>
        <pc:picChg chg="add mod ord">
          <ac:chgData name="오현직[ 대학원석·박사통합과정재학 / 컴퓨터학과 ]" userId="dd912509-a4bd-4ba4-967b-32b95c4d5286" providerId="ADAL" clId="{4892418E-5CE7-420B-A52F-FAC00A1FA593}" dt="2023-02-02T19:19:18.451" v="3302" actId="164"/>
          <ac:picMkLst>
            <pc:docMk/>
            <pc:sldMk cId="2613569879" sldId="397"/>
            <ac:picMk id="25" creationId="{C66DA3A7-25AE-52B6-5609-CC2B5EEE3FE7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7:18.989" v="3207"/>
          <ac:picMkLst>
            <pc:docMk/>
            <pc:sldMk cId="2613569879" sldId="397"/>
            <ac:picMk id="27" creationId="{73CC5357-938E-EF9A-8E84-8A52E5436A70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7:18.989" v="3207"/>
          <ac:picMkLst>
            <pc:docMk/>
            <pc:sldMk cId="2613569879" sldId="397"/>
            <ac:picMk id="28" creationId="{EB7C2A86-DAE2-78C5-AE9E-037B30F1CE83}"/>
          </ac:picMkLst>
        </pc:picChg>
        <pc:pic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picMkLst>
            <pc:docMk/>
            <pc:sldMk cId="2613569879" sldId="397"/>
            <ac:picMk id="29" creationId="{7BFB6D12-6DE9-A449-4068-FD8883876D0E}"/>
          </ac:picMkLst>
        </pc:picChg>
        <pc:picChg chg="add del mod">
          <ac:chgData name="오현직[ 대학원석·박사통합과정재학 / 컴퓨터학과 ]" userId="dd912509-a4bd-4ba4-967b-32b95c4d5286" providerId="ADAL" clId="{4892418E-5CE7-420B-A52F-FAC00A1FA593}" dt="2023-02-02T19:18:29.898" v="3235" actId="478"/>
          <ac:picMkLst>
            <pc:docMk/>
            <pc:sldMk cId="2613569879" sldId="397"/>
            <ac:picMk id="32" creationId="{4BC2163B-8189-BC2A-CD11-0B3B7FC87826}"/>
          </ac:picMkLst>
        </pc:picChg>
        <pc:cxnChg chg="add mod">
          <ac:chgData name="오현직[ 대학원석·박사통합과정재학 / 컴퓨터학과 ]" userId="dd912509-a4bd-4ba4-967b-32b95c4d5286" providerId="ADAL" clId="{4892418E-5CE7-420B-A52F-FAC00A1FA593}" dt="2023-02-02T19:19:18.451" v="3302" actId="164"/>
          <ac:cxnSpMkLst>
            <pc:docMk/>
            <pc:sldMk cId="2613569879" sldId="397"/>
            <ac:cxnSpMk id="23" creationId="{4A58BB70-7F3E-F927-1EB2-92071AAD0897}"/>
          </ac:cxnSpMkLst>
        </pc:cxnChg>
      </pc:sldChg>
      <pc:sldChg chg="addSp modSp new mod">
        <pc:chgData name="오현직[ 대학원석·박사통합과정재학 / 컴퓨터학과 ]" userId="dd912509-a4bd-4ba4-967b-32b95c4d5286" providerId="ADAL" clId="{4892418E-5CE7-420B-A52F-FAC00A1FA593}" dt="2023-02-02T19:24:18.087" v="3745" actId="20577"/>
        <pc:sldMkLst>
          <pc:docMk/>
          <pc:sldMk cId="154365876" sldId="398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9:18:45.855" v="3240"/>
          <ac:spMkLst>
            <pc:docMk/>
            <pc:sldMk cId="154365876" sldId="398"/>
            <ac:spMk id="2" creationId="{132DD216-9F7B-83D6-2FDB-4D895D86F3A0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24:18.087" v="3745" actId="20577"/>
          <ac:spMkLst>
            <pc:docMk/>
            <pc:sldMk cId="154365876" sldId="398"/>
            <ac:spMk id="3" creationId="{07C0205D-20B0-E954-EEAA-3841F269B08C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0" creationId="{2BD39F9C-E256-9CDB-2479-87D539EC5596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1" creationId="{FE7DD329-E1BE-8BE3-36E9-59F1FE97081C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2" creationId="{D92DF59A-4073-6DCE-8E62-BB30F3F85B5A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4" creationId="{6BD1C16A-B0A5-5587-8B2B-6CAB5A87B7AC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8" creationId="{5D2AD9DA-BFA6-A7F8-01D4-D7E407AB973D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19:21.581" v="3306" actId="404"/>
          <ac:spMkLst>
            <pc:docMk/>
            <pc:sldMk cId="154365876" sldId="398"/>
            <ac:spMk id="19" creationId="{C3B0476F-AB6A-D31F-D89F-5D2310B5C7DD}"/>
          </ac:spMkLst>
        </pc:spChg>
        <pc:grpChg chg="add mod">
          <ac:chgData name="오현직[ 대학원석·박사통합과정재학 / 컴퓨터학과 ]" userId="dd912509-a4bd-4ba4-967b-32b95c4d5286" providerId="ADAL" clId="{4892418E-5CE7-420B-A52F-FAC00A1FA593}" dt="2023-02-02T19:24:08.559" v="3706" actId="1076"/>
          <ac:grpSpMkLst>
            <pc:docMk/>
            <pc:sldMk cId="154365876" sldId="398"/>
            <ac:grpSpMk id="5" creationId="{24152B57-F7A5-90C2-CDCA-33E293CE5BED}"/>
          </ac:grpSpMkLst>
        </pc:grpChg>
        <pc:grpChg chg="mod">
          <ac:chgData name="오현직[ 대학원석·박사통합과정재학 / 컴퓨터학과 ]" userId="dd912509-a4bd-4ba4-967b-32b95c4d5286" providerId="ADAL" clId="{4892418E-5CE7-420B-A52F-FAC00A1FA593}" dt="2023-02-02T19:19:19.463" v="3303"/>
          <ac:grpSpMkLst>
            <pc:docMk/>
            <pc:sldMk cId="154365876" sldId="398"/>
            <ac:grpSpMk id="9" creationId="{64CE4C5C-0192-7F81-AE41-2D57A4346E88}"/>
          </ac:grpSpMkLst>
        </pc:grpChg>
        <pc:grpChg chg="mod">
          <ac:chgData name="오현직[ 대학원석·박사통합과정재학 / 컴퓨터학과 ]" userId="dd912509-a4bd-4ba4-967b-32b95c4d5286" providerId="ADAL" clId="{4892418E-5CE7-420B-A52F-FAC00A1FA593}" dt="2023-02-02T19:19:19.463" v="3303"/>
          <ac:grpSpMkLst>
            <pc:docMk/>
            <pc:sldMk cId="154365876" sldId="398"/>
            <ac:grpSpMk id="15" creationId="{27AB14B0-BCA8-3665-B932-C6AF98574909}"/>
          </ac:grpSpMkLst>
        </pc:grp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6" creationId="{5C77E6F1-6F03-5BE8-1DA7-8602AE304545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7" creationId="{8BB093F5-9422-D3F2-0123-5B27C8206C91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8" creationId="{829FC656-BB99-123D-BA64-C03D6285E351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16" creationId="{05580776-A6B0-8723-1F5D-CC4DA9D09E48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17" creationId="{2B103865-33EC-4107-4A87-E04BDD2092FF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20" creationId="{44C9941D-34E5-682B-8656-C809B75BDC2D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21" creationId="{C760C61D-FBB7-7386-E9AA-B53A48465F43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22" creationId="{B47A9FBB-5079-7D73-24FA-A96FE71FC221}"/>
          </ac:picMkLst>
        </pc:picChg>
        <pc:picChg chg="mod">
          <ac:chgData name="오현직[ 대학원석·박사통합과정재학 / 컴퓨터학과 ]" userId="dd912509-a4bd-4ba4-967b-32b95c4d5286" providerId="ADAL" clId="{4892418E-5CE7-420B-A52F-FAC00A1FA593}" dt="2023-02-02T19:19:19.463" v="3303"/>
          <ac:picMkLst>
            <pc:docMk/>
            <pc:sldMk cId="154365876" sldId="398"/>
            <ac:picMk id="23" creationId="{16896085-6970-7A54-C762-9C1C9739777D}"/>
          </ac:picMkLst>
        </pc:picChg>
        <pc:cxnChg chg="mod">
          <ac:chgData name="오현직[ 대학원석·박사통합과정재학 / 컴퓨터학과 ]" userId="dd912509-a4bd-4ba4-967b-32b95c4d5286" providerId="ADAL" clId="{4892418E-5CE7-420B-A52F-FAC00A1FA593}" dt="2023-02-02T19:19:19.463" v="3303"/>
          <ac:cxnSpMkLst>
            <pc:docMk/>
            <pc:sldMk cId="154365876" sldId="398"/>
            <ac:cxnSpMk id="13" creationId="{3A7F7B04-3A8D-A38C-E6A2-897EF182FCC7}"/>
          </ac:cxnSpMkLst>
        </pc:cxnChg>
      </pc:sldChg>
      <pc:sldChg chg="modSp new mod">
        <pc:chgData name="오현직[ 대학원석·박사통합과정재학 / 컴퓨터학과 ]" userId="dd912509-a4bd-4ba4-967b-32b95c4d5286" providerId="ADAL" clId="{4892418E-5CE7-420B-A52F-FAC00A1FA593}" dt="2023-02-02T19:26:09.279" v="3959" actId="20577"/>
        <pc:sldMkLst>
          <pc:docMk/>
          <pc:sldMk cId="622198648" sldId="399"/>
        </pc:sldMkLst>
        <pc:spChg chg="mod">
          <ac:chgData name="오현직[ 대학원석·박사통합과정재학 / 컴퓨터학과 ]" userId="dd912509-a4bd-4ba4-967b-32b95c4d5286" providerId="ADAL" clId="{4892418E-5CE7-420B-A52F-FAC00A1FA593}" dt="2023-02-02T19:25:19.335" v="3848" actId="20577"/>
          <ac:spMkLst>
            <pc:docMk/>
            <pc:sldMk cId="622198648" sldId="399"/>
            <ac:spMk id="2" creationId="{DDA696F8-33D9-AF0F-00F7-8946AA429909}"/>
          </ac:spMkLst>
        </pc:spChg>
        <pc:spChg chg="mod">
          <ac:chgData name="오현직[ 대학원석·박사통합과정재학 / 컴퓨터학과 ]" userId="dd912509-a4bd-4ba4-967b-32b95c4d5286" providerId="ADAL" clId="{4892418E-5CE7-420B-A52F-FAC00A1FA593}" dt="2023-02-02T19:26:09.279" v="3959" actId="20577"/>
          <ac:spMkLst>
            <pc:docMk/>
            <pc:sldMk cId="622198648" sldId="399"/>
            <ac:spMk id="3" creationId="{60986A91-599C-DD55-9AB5-6B302B3FCD5F}"/>
          </ac:spMkLst>
        </pc:spChg>
      </pc:sldChg>
      <pc:sldChg chg="new del">
        <pc:chgData name="오현직[ 대학원석·박사통합과정재학 / 컴퓨터학과 ]" userId="dd912509-a4bd-4ba4-967b-32b95c4d5286" providerId="ADAL" clId="{4892418E-5CE7-420B-A52F-FAC00A1FA593}" dt="2023-02-03T05:58:19.332" v="3961" actId="47"/>
        <pc:sldMkLst>
          <pc:docMk/>
          <pc:sldMk cId="971481690" sldId="400"/>
        </pc:sldMkLst>
      </pc:sldChg>
    </pc:docChg>
  </pc:docChgLst>
  <pc:docChgLst>
    <pc:chgData name="오현직[ 대학원석·박사통합과정재학 / 컴퓨터학과 ]" userId="dd912509-a4bd-4ba4-967b-32b95c4d5286" providerId="ADAL" clId="{BE044611-0B3F-4587-BF28-09C0B5355F16}"/>
    <pc:docChg chg="undo custSel addSld delSld modSld sldOrd">
      <pc:chgData name="오현직[ 대학원석·박사통합과정재학 / 컴퓨터학과 ]" userId="dd912509-a4bd-4ba4-967b-32b95c4d5286" providerId="ADAL" clId="{BE044611-0B3F-4587-BF28-09C0B5355F16}" dt="2022-08-11T01:00:26.578" v="1050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BE044611-0B3F-4587-BF28-09C0B5355F16}" dt="2022-08-10T17:34:33.928" v="4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7:34:33.928" v="4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BE044611-0B3F-4587-BF28-09C0B5355F16}" dt="2022-08-10T18:14:50.469" v="586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7:35:04.576" v="50" actId="20577"/>
          <ac:spMkLst>
            <pc:docMk/>
            <pc:sldMk cId="792650770" sldId="277"/>
            <ac:spMk id="2" creationId="{406D73E6-DBA9-4194-8BD8-C38CB87A4EDC}"/>
          </ac:spMkLst>
        </pc:spChg>
        <pc:spChg chg="mod">
          <ac:chgData name="오현직[ 대학원석·박사통합과정재학 / 컴퓨터학과 ]" userId="dd912509-a4bd-4ba4-967b-32b95c4d5286" providerId="ADAL" clId="{BE044611-0B3F-4587-BF28-09C0B5355F16}" dt="2022-08-10T18:14:50.469" v="586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1259836725" sldId="319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578706451" sldId="320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2280641012" sldId="321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4271109085" sldId="322"/>
        </pc:sldMkLst>
      </pc:sldChg>
      <pc:sldChg chg="modSp mod ord">
        <pc:chgData name="오현직[ 대학원석·박사통합과정재학 / 컴퓨터학과 ]" userId="dd912509-a4bd-4ba4-967b-32b95c4d5286" providerId="ADAL" clId="{BE044611-0B3F-4587-BF28-09C0B5355F16}" dt="2022-08-10T17:58:36.692" v="64" actId="20577"/>
        <pc:sldMkLst>
          <pc:docMk/>
          <pc:sldMk cId="4056675974" sldId="323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7:58:36.692" v="64" actId="20577"/>
          <ac:spMkLst>
            <pc:docMk/>
            <pc:sldMk cId="4056675974" sldId="323"/>
            <ac:spMk id="2" creationId="{7D6AADD6-B3BC-EB5B-5DE8-C821DAE66582}"/>
          </ac:spMkLst>
        </pc:spChg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1818321529" sldId="324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1660978460" sldId="325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970732752" sldId="326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185585766" sldId="327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2507890886" sldId="328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2427278279" sldId="329"/>
        </pc:sldMkLst>
      </pc:sldChg>
      <pc:sldChg chg="del">
        <pc:chgData name="오현직[ 대학원석·박사통합과정재학 / 컴퓨터학과 ]" userId="dd912509-a4bd-4ba4-967b-32b95c4d5286" providerId="ADAL" clId="{BE044611-0B3F-4587-BF28-09C0B5355F16}" dt="2022-08-10T18:08:47.183" v="452" actId="47"/>
        <pc:sldMkLst>
          <pc:docMk/>
          <pc:sldMk cId="4215125858" sldId="330"/>
        </pc:sldMkLst>
      </pc:sldChg>
      <pc:sldChg chg="addSp modSp new mod">
        <pc:chgData name="오현직[ 대학원석·박사통합과정재학 / 컴퓨터학과 ]" userId="dd912509-a4bd-4ba4-967b-32b95c4d5286" providerId="ADAL" clId="{BE044611-0B3F-4587-BF28-09C0B5355F16}" dt="2022-08-10T18:04:16.383" v="294" actId="1076"/>
        <pc:sldMkLst>
          <pc:docMk/>
          <pc:sldMk cId="2566338096" sldId="331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8:00:29.196" v="86" actId="20577"/>
          <ac:spMkLst>
            <pc:docMk/>
            <pc:sldMk cId="2566338096" sldId="331"/>
            <ac:spMk id="2" creationId="{1D8074FF-6A71-691B-0185-335A4D305906}"/>
          </ac:spMkLst>
        </pc:spChg>
        <pc:spChg chg="mod">
          <ac:chgData name="오현직[ 대학원석·박사통합과정재학 / 컴퓨터학과 ]" userId="dd912509-a4bd-4ba4-967b-32b95c4d5286" providerId="ADAL" clId="{BE044611-0B3F-4587-BF28-09C0B5355F16}" dt="2022-08-10T18:02:49.777" v="236" actId="20577"/>
          <ac:spMkLst>
            <pc:docMk/>
            <pc:sldMk cId="2566338096" sldId="331"/>
            <ac:spMk id="3" creationId="{C8E65895-C814-A664-E851-03063D5296F5}"/>
          </ac:spMkLst>
        </pc:spChg>
        <pc:spChg chg="add mod">
          <ac:chgData name="오현직[ 대학원석·박사통합과정재학 / 컴퓨터학과 ]" userId="dd912509-a4bd-4ba4-967b-32b95c4d5286" providerId="ADAL" clId="{BE044611-0B3F-4587-BF28-09C0B5355F16}" dt="2022-08-10T18:04:16.383" v="294" actId="1076"/>
          <ac:spMkLst>
            <pc:docMk/>
            <pc:sldMk cId="2566338096" sldId="331"/>
            <ac:spMk id="9" creationId="{67ECF985-E1BA-CFEE-0998-E2C0C52D3875}"/>
          </ac:spMkLst>
        </pc:spChg>
        <pc:spChg chg="add mod">
          <ac:chgData name="오현직[ 대학원석·박사통합과정재학 / 컴퓨터학과 ]" userId="dd912509-a4bd-4ba4-967b-32b95c4d5286" providerId="ADAL" clId="{BE044611-0B3F-4587-BF28-09C0B5355F16}" dt="2022-08-10T18:04:10.996" v="291" actId="122"/>
          <ac:spMkLst>
            <pc:docMk/>
            <pc:sldMk cId="2566338096" sldId="331"/>
            <ac:spMk id="10" creationId="{8F33D343-DF0F-6452-3ABC-E2CEDC531BF0}"/>
          </ac:spMkLst>
        </pc:spChg>
        <pc:picChg chg="add mod">
          <ac:chgData name="오현직[ 대학원석·박사통합과정재학 / 컴퓨터학과 ]" userId="dd912509-a4bd-4ba4-967b-32b95c4d5286" providerId="ADAL" clId="{BE044611-0B3F-4587-BF28-09C0B5355F16}" dt="2022-08-10T18:03:07.067" v="237" actId="1076"/>
          <ac:picMkLst>
            <pc:docMk/>
            <pc:sldMk cId="2566338096" sldId="331"/>
            <ac:picMk id="6" creationId="{D2E3B54A-41F6-A18E-00DD-20E85A5595D8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03:07.067" v="237" actId="1076"/>
          <ac:picMkLst>
            <pc:docMk/>
            <pc:sldMk cId="2566338096" sldId="331"/>
            <ac:picMk id="8" creationId="{83F776BA-D07A-0745-8729-5F08B5791CC8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BE044611-0B3F-4587-BF28-09C0B5355F16}" dt="2022-08-10T18:08:13.799" v="450" actId="20577"/>
        <pc:sldMkLst>
          <pc:docMk/>
          <pc:sldMk cId="667623589" sldId="332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8:03:47.032" v="250" actId="20577"/>
          <ac:spMkLst>
            <pc:docMk/>
            <pc:sldMk cId="667623589" sldId="332"/>
            <ac:spMk id="2" creationId="{D74502D1-15BC-EFDE-09EB-E9A0F6BC0542}"/>
          </ac:spMkLst>
        </pc:spChg>
        <pc:spChg chg="mod">
          <ac:chgData name="오현직[ 대학원석·박사통합과정재학 / 컴퓨터학과 ]" userId="dd912509-a4bd-4ba4-967b-32b95c4d5286" providerId="ADAL" clId="{BE044611-0B3F-4587-BF28-09C0B5355F16}" dt="2022-08-10T18:08:13.799" v="450" actId="20577"/>
          <ac:spMkLst>
            <pc:docMk/>
            <pc:sldMk cId="667623589" sldId="332"/>
            <ac:spMk id="3" creationId="{B990E468-904C-D330-177F-8E52EEFBA0E4}"/>
          </ac:spMkLst>
        </pc:spChg>
        <pc:picChg chg="add mod">
          <ac:chgData name="오현직[ 대학원석·박사통합과정재학 / 컴퓨터학과 ]" userId="dd912509-a4bd-4ba4-967b-32b95c4d5286" providerId="ADAL" clId="{BE044611-0B3F-4587-BF28-09C0B5355F16}" dt="2022-08-10T18:07:52.138" v="407" actId="1076"/>
          <ac:picMkLst>
            <pc:docMk/>
            <pc:sldMk cId="667623589" sldId="332"/>
            <ac:picMk id="6" creationId="{28274A50-C437-88CE-5ED5-527B9061AD1B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07:52.138" v="407" actId="1076"/>
          <ac:picMkLst>
            <pc:docMk/>
            <pc:sldMk cId="667623589" sldId="332"/>
            <ac:picMk id="8" creationId="{28094F8C-B82B-1B17-D4F3-11CAFF45DECB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BE044611-0B3F-4587-BF28-09C0B5355F16}" dt="2022-08-10T18:37:57.990" v="619" actId="1076"/>
        <pc:sldMkLst>
          <pc:docMk/>
          <pc:sldMk cId="885974217" sldId="333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8:37:07.720" v="604" actId="20577"/>
          <ac:spMkLst>
            <pc:docMk/>
            <pc:sldMk cId="885974217" sldId="333"/>
            <ac:spMk id="2" creationId="{1EBD226D-D415-C856-704B-59C03E04FA11}"/>
          </ac:spMkLst>
        </pc:spChg>
        <pc:picChg chg="add mod">
          <ac:chgData name="오현직[ 대학원석·박사통합과정재학 / 컴퓨터학과 ]" userId="dd912509-a4bd-4ba4-967b-32b95c4d5286" providerId="ADAL" clId="{BE044611-0B3F-4587-BF28-09C0B5355F16}" dt="2022-08-10T18:37:57.990" v="619" actId="1076"/>
          <ac:picMkLst>
            <pc:docMk/>
            <pc:sldMk cId="885974217" sldId="333"/>
            <ac:picMk id="6" creationId="{BC8F0665-D739-6883-52C2-937CCBC0CF62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7:54.177" v="617" actId="1076"/>
          <ac:picMkLst>
            <pc:docMk/>
            <pc:sldMk cId="885974217" sldId="333"/>
            <ac:picMk id="8" creationId="{CC5E337E-A4DA-9E26-E049-7AA85C9E6BE1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7:55.453" v="618" actId="1076"/>
          <ac:picMkLst>
            <pc:docMk/>
            <pc:sldMk cId="885974217" sldId="333"/>
            <ac:picMk id="10" creationId="{AA023068-A4C2-0AE6-663A-0A6956D10C1E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BE044611-0B3F-4587-BF28-09C0B5355F16}" dt="2022-08-10T18:40:10.701" v="691" actId="1076"/>
        <pc:sldMkLst>
          <pc:docMk/>
          <pc:sldMk cId="3019905047" sldId="334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8:38:44.672" v="675" actId="20577"/>
          <ac:spMkLst>
            <pc:docMk/>
            <pc:sldMk cId="3019905047" sldId="334"/>
            <ac:spMk id="2" creationId="{1841F86C-D0C9-A99B-2F27-0ED08A878D8B}"/>
          </ac:spMkLst>
        </pc:spChg>
        <pc:picChg chg="add mod">
          <ac:chgData name="오현직[ 대학원석·박사통합과정재학 / 컴퓨터학과 ]" userId="dd912509-a4bd-4ba4-967b-32b95c4d5286" providerId="ADAL" clId="{BE044611-0B3F-4587-BF28-09C0B5355F16}" dt="2022-08-10T18:38:36.469" v="663" actId="1076"/>
          <ac:picMkLst>
            <pc:docMk/>
            <pc:sldMk cId="3019905047" sldId="334"/>
            <ac:picMk id="6" creationId="{CC7869E0-A5FB-8DD2-9ECB-76FEC44D4BC9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9:10.934" v="677" actId="1076"/>
          <ac:picMkLst>
            <pc:docMk/>
            <pc:sldMk cId="3019905047" sldId="334"/>
            <ac:picMk id="8" creationId="{A03828AF-C4B9-D63E-748D-E9DBFB7F07B1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9:24.157" v="679" actId="1076"/>
          <ac:picMkLst>
            <pc:docMk/>
            <pc:sldMk cId="3019905047" sldId="334"/>
            <ac:picMk id="10" creationId="{D77F3FBE-55FF-3CEE-7F67-6815619248B1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9:34.441" v="682" actId="1076"/>
          <ac:picMkLst>
            <pc:docMk/>
            <pc:sldMk cId="3019905047" sldId="334"/>
            <ac:picMk id="12" creationId="{F3069185-6C2E-1594-2E9D-C7249578E180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39:44.880" v="684" actId="1076"/>
          <ac:picMkLst>
            <pc:docMk/>
            <pc:sldMk cId="3019905047" sldId="334"/>
            <ac:picMk id="14" creationId="{DC313655-CBE1-4360-CFDC-85716F955F09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0T18:40:10.701" v="691" actId="1076"/>
          <ac:picMkLst>
            <pc:docMk/>
            <pc:sldMk cId="3019905047" sldId="334"/>
            <ac:picMk id="16" creationId="{9A6ABC3F-B169-3237-4B30-E8F57A7A7CF0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BE044611-0B3F-4587-BF28-09C0B5355F16}" dt="2022-08-11T00:59:43.239" v="1001" actId="1076"/>
        <pc:sldMkLst>
          <pc:docMk/>
          <pc:sldMk cId="1380645067" sldId="335"/>
        </pc:sldMkLst>
        <pc:spChg chg="mod">
          <ac:chgData name="오현직[ 대학원석·박사통합과정재학 / 컴퓨터학과 ]" userId="dd912509-a4bd-4ba4-967b-32b95c4d5286" providerId="ADAL" clId="{BE044611-0B3F-4587-BF28-09C0B5355F16}" dt="2022-08-10T18:40:22.828" v="724" actId="20577"/>
          <ac:spMkLst>
            <pc:docMk/>
            <pc:sldMk cId="1380645067" sldId="335"/>
            <ac:spMk id="2" creationId="{86836834-7A75-8B77-733A-E90A9987F858}"/>
          </ac:spMkLst>
        </pc:spChg>
        <pc:spChg chg="mod">
          <ac:chgData name="오현직[ 대학원석·박사통합과정재학 / 컴퓨터학과 ]" userId="dd912509-a4bd-4ba4-967b-32b95c4d5286" providerId="ADAL" clId="{BE044611-0B3F-4587-BF28-09C0B5355F16}" dt="2022-08-10T18:41:30.596" v="857" actId="14100"/>
          <ac:spMkLst>
            <pc:docMk/>
            <pc:sldMk cId="1380645067" sldId="335"/>
            <ac:spMk id="3" creationId="{A876D528-48C0-595B-9F5E-11421E77F536}"/>
          </ac:spMkLst>
        </pc:spChg>
        <pc:spChg chg="add mod">
          <ac:chgData name="오현직[ 대학원석·박사통합과정재학 / 컴퓨터학과 ]" userId="dd912509-a4bd-4ba4-967b-32b95c4d5286" providerId="ADAL" clId="{BE044611-0B3F-4587-BF28-09C0B5355F16}" dt="2022-08-11T00:59:04.887" v="959" actId="1076"/>
          <ac:spMkLst>
            <pc:docMk/>
            <pc:sldMk cId="1380645067" sldId="335"/>
            <ac:spMk id="5" creationId="{499858FB-EDD4-8012-D161-DBCC2E12A876}"/>
          </ac:spMkLst>
        </pc:spChg>
        <pc:spChg chg="add mod">
          <ac:chgData name="오현직[ 대학원석·박사통합과정재학 / 컴퓨터학과 ]" userId="dd912509-a4bd-4ba4-967b-32b95c4d5286" providerId="ADAL" clId="{BE044611-0B3F-4587-BF28-09C0B5355F16}" dt="2022-08-11T00:59:43.239" v="1001" actId="1076"/>
          <ac:spMkLst>
            <pc:docMk/>
            <pc:sldMk cId="1380645067" sldId="335"/>
            <ac:spMk id="10" creationId="{3264420D-3911-E32E-18B3-F3CB54E99297}"/>
          </ac:spMkLst>
        </pc:spChg>
        <pc:spChg chg="add del mod">
          <ac:chgData name="오현직[ 대학원석·박사통합과정재학 / 컴퓨터학과 ]" userId="dd912509-a4bd-4ba4-967b-32b95c4d5286" providerId="ADAL" clId="{BE044611-0B3F-4587-BF28-09C0B5355F16}" dt="2022-08-11T00:59:16.999" v="965" actId="478"/>
          <ac:spMkLst>
            <pc:docMk/>
            <pc:sldMk cId="1380645067" sldId="335"/>
            <ac:spMk id="11" creationId="{B6148BD6-C8B0-5C95-49C1-5395243F5F18}"/>
          </ac:spMkLst>
        </pc:spChg>
        <pc:spChg chg="add mod">
          <ac:chgData name="오현직[ 대학원석·박사통합과정재학 / 컴퓨터학과 ]" userId="dd912509-a4bd-4ba4-967b-32b95c4d5286" providerId="ADAL" clId="{BE044611-0B3F-4587-BF28-09C0B5355F16}" dt="2022-08-11T00:59:43.239" v="1001" actId="1076"/>
          <ac:spMkLst>
            <pc:docMk/>
            <pc:sldMk cId="1380645067" sldId="335"/>
            <ac:spMk id="12" creationId="{9AA0AEB6-A147-BC39-D412-C380FD5C8FC6}"/>
          </ac:spMkLst>
        </pc:spChg>
        <pc:picChg chg="add del mod">
          <ac:chgData name="오현직[ 대학원석·박사통합과정재학 / 컴퓨터학과 ]" userId="dd912509-a4bd-4ba4-967b-32b95c4d5286" providerId="ADAL" clId="{BE044611-0B3F-4587-BF28-09C0B5355F16}" dt="2022-08-11T00:58:47.609" v="933" actId="478"/>
          <ac:picMkLst>
            <pc:docMk/>
            <pc:sldMk cId="1380645067" sldId="335"/>
            <ac:picMk id="7" creationId="{A3ABE160-42EF-F777-AD60-FDE7C6811622}"/>
          </ac:picMkLst>
        </pc:picChg>
        <pc:picChg chg="add mod">
          <ac:chgData name="오현직[ 대학원석·박사통합과정재학 / 컴퓨터학과 ]" userId="dd912509-a4bd-4ba4-967b-32b95c4d5286" providerId="ADAL" clId="{BE044611-0B3F-4587-BF28-09C0B5355F16}" dt="2022-08-11T00:59:43.239" v="1001" actId="1076"/>
          <ac:picMkLst>
            <pc:docMk/>
            <pc:sldMk cId="1380645067" sldId="335"/>
            <ac:picMk id="9" creationId="{8124BFF7-B23B-F3DE-5BD3-AA19DE4F0469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BE044611-0B3F-4587-BF28-09C0B5355F16}" dt="2022-08-11T01:00:26.578" v="1050" actId="1076"/>
        <pc:sldMkLst>
          <pc:docMk/>
          <pc:sldMk cId="2100917818" sldId="336"/>
        </pc:sldMkLst>
        <pc:spChg chg="mod">
          <ac:chgData name="오현직[ 대학원석·박사통합과정재학 / 컴퓨터학과 ]" userId="dd912509-a4bd-4ba4-967b-32b95c4d5286" providerId="ADAL" clId="{BE044611-0B3F-4587-BF28-09C0B5355F16}" dt="2022-08-11T01:00:08.191" v="1031" actId="20577"/>
          <ac:spMkLst>
            <pc:docMk/>
            <pc:sldMk cId="2100917818" sldId="336"/>
            <ac:spMk id="2" creationId="{470B2C50-C469-A39E-4603-DAB76B4787EE}"/>
          </ac:spMkLst>
        </pc:spChg>
        <pc:spChg chg="mod">
          <ac:chgData name="오현직[ 대학원석·박사통합과정재학 / 컴퓨터학과 ]" userId="dd912509-a4bd-4ba4-967b-32b95c4d5286" providerId="ADAL" clId="{BE044611-0B3F-4587-BF28-09C0B5355F16}" dt="2022-08-11T01:00:22.695" v="1049" actId="113"/>
          <ac:spMkLst>
            <pc:docMk/>
            <pc:sldMk cId="2100917818" sldId="336"/>
            <ac:spMk id="3" creationId="{EDCF5106-90E3-4B3C-CCD5-E8BBBA4A765B}"/>
          </ac:spMkLst>
        </pc:spChg>
        <pc:picChg chg="add mod">
          <ac:chgData name="오현직[ 대학원석·박사통합과정재학 / 컴퓨터학과 ]" userId="dd912509-a4bd-4ba4-967b-32b95c4d5286" providerId="ADAL" clId="{BE044611-0B3F-4587-BF28-09C0B5355F16}" dt="2022-08-11T01:00:26.578" v="1050" actId="1076"/>
          <ac:picMkLst>
            <pc:docMk/>
            <pc:sldMk cId="2100917818" sldId="336"/>
            <ac:picMk id="6" creationId="{30313ABF-164E-F294-B487-8C32BE34E5AD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8B84071F-E2ED-43BB-8268-10DEA93C5CE2}"/>
    <pc:docChg chg="undo redo custSel addSld delSld modSld sldOrd">
      <pc:chgData name="오현직[ 대학원석·박사통합과정재학 / 컴퓨터학과 ]" userId="dd912509-a4bd-4ba4-967b-32b95c4d5286" providerId="ADAL" clId="{8B84071F-E2ED-43BB-8268-10DEA93C5CE2}" dt="2022-05-12T01:02:43.056" v="2005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8B84071F-E2ED-43BB-8268-10DEA93C5CE2}" dt="2022-05-11T07:37:18.449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8B84071F-E2ED-43BB-8268-10DEA93C5CE2}" dt="2022-05-11T07:37:18.449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8B84071F-E2ED-43BB-8268-10DEA93C5CE2}" dt="2022-05-11T07:37:36.452" v="17" actId="20577"/>
        <pc:sldMkLst>
          <pc:docMk/>
          <pc:sldMk cId="792704259" sldId="274"/>
        </pc:sldMkLst>
        <pc:spChg chg="mod">
          <ac:chgData name="오현직[ 대학원석·박사통합과정재학 / 컴퓨터학과 ]" userId="dd912509-a4bd-4ba4-967b-32b95c4d5286" providerId="ADAL" clId="{8B84071F-E2ED-43BB-8268-10DEA93C5CE2}" dt="2022-05-11T07:37:36.452" v="17" actId="20577"/>
          <ac:spMkLst>
            <pc:docMk/>
            <pc:sldMk cId="792704259" sldId="274"/>
            <ac:spMk id="3" creationId="{62CB6B51-222B-44D2-BC4A-0C31E7B908E5}"/>
          </ac:spMkLst>
        </pc:spChg>
      </pc:sldChg>
      <pc:sldChg chg="del">
        <pc:chgData name="오현직[ 대학원석·박사통합과정재학 / 컴퓨터학과 ]" userId="dd912509-a4bd-4ba4-967b-32b95c4d5286" providerId="ADAL" clId="{8B84071F-E2ED-43BB-8268-10DEA93C5CE2}" dt="2022-05-11T23:19:31.421" v="44" actId="47"/>
        <pc:sldMkLst>
          <pc:docMk/>
          <pc:sldMk cId="834938930" sldId="276"/>
        </pc:sldMkLst>
      </pc:sldChg>
      <pc:sldChg chg="modSp mod">
        <pc:chgData name="오현직[ 대학원석·박사통합과정재학 / 컴퓨터학과 ]" userId="dd912509-a4bd-4ba4-967b-32b95c4d5286" providerId="ADAL" clId="{8B84071F-E2ED-43BB-8268-10DEA93C5CE2}" dt="2022-05-11T23:04:02.820" v="37" actId="6549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8B84071F-E2ED-43BB-8268-10DEA93C5CE2}" dt="2022-05-11T23:04:02.820" v="37" actId="6549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8B84071F-E2ED-43BB-8268-10DEA93C5CE2}" dt="2022-05-11T23:19:31.421" v="44" actId="47"/>
        <pc:sldMkLst>
          <pc:docMk/>
          <pc:sldMk cId="2703043053" sldId="278"/>
        </pc:sldMkLst>
      </pc:sldChg>
      <pc:sldChg chg="del">
        <pc:chgData name="오현직[ 대학원석·박사통합과정재학 / 컴퓨터학과 ]" userId="dd912509-a4bd-4ba4-967b-32b95c4d5286" providerId="ADAL" clId="{8B84071F-E2ED-43BB-8268-10DEA93C5CE2}" dt="2022-05-11T23:19:31.421" v="44" actId="47"/>
        <pc:sldMkLst>
          <pc:docMk/>
          <pc:sldMk cId="1851182249" sldId="279"/>
        </pc:sldMkLst>
      </pc:sldChg>
      <pc:sldChg chg="del">
        <pc:chgData name="오현직[ 대학원석·박사통합과정재학 / 컴퓨터학과 ]" userId="dd912509-a4bd-4ba4-967b-32b95c4d5286" providerId="ADAL" clId="{8B84071F-E2ED-43BB-8268-10DEA93C5CE2}" dt="2022-05-12T00:45:55.798" v="1429" actId="47"/>
        <pc:sldMkLst>
          <pc:docMk/>
          <pc:sldMk cId="2700170031" sldId="280"/>
        </pc:sldMkLst>
      </pc:sldChg>
      <pc:sldChg chg="del">
        <pc:chgData name="오현직[ 대학원석·박사통합과정재학 / 컴퓨터학과 ]" userId="dd912509-a4bd-4ba4-967b-32b95c4d5286" providerId="ADAL" clId="{8B84071F-E2ED-43BB-8268-10DEA93C5CE2}" dt="2022-05-11T23:34:13.775" v="59" actId="47"/>
        <pc:sldMkLst>
          <pc:docMk/>
          <pc:sldMk cId="4197366512" sldId="281"/>
        </pc:sldMkLst>
      </pc:sldChg>
      <pc:sldChg chg="addSp modSp mod ord">
        <pc:chgData name="오현직[ 대학원석·박사통합과정재학 / 컴퓨터학과 ]" userId="dd912509-a4bd-4ba4-967b-32b95c4d5286" providerId="ADAL" clId="{8B84071F-E2ED-43BB-8268-10DEA93C5CE2}" dt="2022-05-12T00:23:22.889" v="1123" actId="14100"/>
        <pc:sldMkLst>
          <pc:docMk/>
          <pc:sldMk cId="1960776107" sldId="282"/>
        </pc:sldMkLst>
        <pc:spChg chg="add mod">
          <ac:chgData name="오현직[ 대학원석·박사통합과정재학 / 컴퓨터학과 ]" userId="dd912509-a4bd-4ba4-967b-32b95c4d5286" providerId="ADAL" clId="{8B84071F-E2ED-43BB-8268-10DEA93C5CE2}" dt="2022-05-12T00:23:22.889" v="1123" actId="14100"/>
          <ac:spMkLst>
            <pc:docMk/>
            <pc:sldMk cId="1960776107" sldId="282"/>
            <ac:spMk id="5" creationId="{AD0E5F54-F315-4D7A-8312-DE0FEB7D286F}"/>
          </ac:spMkLst>
        </pc:spChg>
      </pc:sldChg>
      <pc:sldChg chg="del">
        <pc:chgData name="오현직[ 대학원석·박사통합과정재학 / 컴퓨터학과 ]" userId="dd912509-a4bd-4ba4-967b-32b95c4d5286" providerId="ADAL" clId="{8B84071F-E2ED-43BB-8268-10DEA93C5CE2}" dt="2022-05-11T23:19:31.421" v="44" actId="47"/>
        <pc:sldMkLst>
          <pc:docMk/>
          <pc:sldMk cId="1370019512" sldId="283"/>
        </pc:sldMkLst>
      </pc:sldChg>
      <pc:sldChg chg="addSp delSp modSp new mod">
        <pc:chgData name="오현직[ 대학원석·박사통합과정재학 / 컴퓨터학과 ]" userId="dd912509-a4bd-4ba4-967b-32b95c4d5286" providerId="ADAL" clId="{8B84071F-E2ED-43BB-8268-10DEA93C5CE2}" dt="2022-05-12T01:02:43.056" v="2005" actId="1076"/>
        <pc:sldMkLst>
          <pc:docMk/>
          <pc:sldMk cId="3322628939" sldId="283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59:51.419" v="1958" actId="20577"/>
          <ac:spMkLst>
            <pc:docMk/>
            <pc:sldMk cId="3322628939" sldId="283"/>
            <ac:spMk id="2" creationId="{69AA91D3-5750-45ED-AD45-680146CE28B2}"/>
          </ac:spMkLst>
        </pc:spChg>
        <pc:spChg chg="del">
          <ac:chgData name="오현직[ 대학원석·박사통합과정재학 / 컴퓨터학과 ]" userId="dd912509-a4bd-4ba4-967b-32b95c4d5286" providerId="ADAL" clId="{8B84071F-E2ED-43BB-8268-10DEA93C5CE2}" dt="2022-05-11T23:34:13.146" v="58" actId="478"/>
          <ac:spMkLst>
            <pc:docMk/>
            <pc:sldMk cId="3322628939" sldId="283"/>
            <ac:spMk id="3" creationId="{57212EA1-B983-4EAF-A08B-553D0F791359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1T23:34:11.089" v="57"/>
          <ac:spMkLst>
            <pc:docMk/>
            <pc:sldMk cId="3322628939" sldId="283"/>
            <ac:spMk id="6" creationId="{FB5ABD32-E3BF-4111-BC4A-AC45B7AF1C79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53:43.702" v="1647" actId="20577"/>
          <ac:spMkLst>
            <pc:docMk/>
            <pc:sldMk cId="3322628939" sldId="283"/>
            <ac:spMk id="7" creationId="{835BA89F-FAD9-41F2-96B5-432B980C8FCC}"/>
          </ac:spMkLst>
        </pc:spChg>
        <pc:spChg chg="add mod topLvl">
          <ac:chgData name="오현직[ 대학원석·박사통합과정재학 / 컴퓨터학과 ]" userId="dd912509-a4bd-4ba4-967b-32b95c4d5286" providerId="ADAL" clId="{8B84071F-E2ED-43BB-8268-10DEA93C5CE2}" dt="2022-05-12T00:59:28.332" v="1922" actId="1076"/>
          <ac:spMkLst>
            <pc:docMk/>
            <pc:sldMk cId="3322628939" sldId="283"/>
            <ac:spMk id="10" creationId="{C81BB1BD-57FF-4FFF-990A-3F407E18D714}"/>
          </ac:spMkLst>
        </pc:spChg>
        <pc:spChg chg="add del mod topLvl">
          <ac:chgData name="오현직[ 대학원석·박사통합과정재학 / 컴퓨터학과 ]" userId="dd912509-a4bd-4ba4-967b-32b95c4d5286" providerId="ADAL" clId="{8B84071F-E2ED-43BB-8268-10DEA93C5CE2}" dt="2022-05-12T00:58:44.741" v="1903" actId="478"/>
          <ac:spMkLst>
            <pc:docMk/>
            <pc:sldMk cId="3322628939" sldId="283"/>
            <ac:spMk id="11" creationId="{BE8207BE-EA92-4B65-9408-4352C917DFCA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59:28.332" v="1922" actId="1076"/>
          <ac:spMkLst>
            <pc:docMk/>
            <pc:sldMk cId="3322628939" sldId="283"/>
            <ac:spMk id="15" creationId="{9CA06316-35B0-48B5-B2F0-22849B143516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59:28.332" v="1922" actId="1076"/>
          <ac:spMkLst>
            <pc:docMk/>
            <pc:sldMk cId="3322628939" sldId="283"/>
            <ac:spMk id="16" creationId="{10DEA881-2236-48AC-87FA-0C961BD4FDFB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59:56.903" v="1964" actId="20577"/>
          <ac:spMkLst>
            <pc:docMk/>
            <pc:sldMk cId="3322628939" sldId="283"/>
            <ac:spMk id="26" creationId="{C79F3C9C-C3FE-434B-AD0B-9DCE0490DA36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59:55.038" v="1961" actId="20577"/>
          <ac:spMkLst>
            <pc:docMk/>
            <pc:sldMk cId="3322628939" sldId="283"/>
            <ac:spMk id="27" creationId="{D137DBB4-6292-4832-8066-4BB2FD37BFA4}"/>
          </ac:spMkLst>
        </pc:spChg>
        <pc:grpChg chg="add del mod">
          <ac:chgData name="오현직[ 대학원석·박사통합과정재학 / 컴퓨터학과 ]" userId="dd912509-a4bd-4ba4-967b-32b95c4d5286" providerId="ADAL" clId="{8B84071F-E2ED-43BB-8268-10DEA93C5CE2}" dt="2022-05-12T00:58:43.580" v="1902" actId="165"/>
          <ac:grpSpMkLst>
            <pc:docMk/>
            <pc:sldMk cId="3322628939" sldId="283"/>
            <ac:grpSpMk id="12" creationId="{182C12BA-BDC0-436E-8FA1-96A780B0C384}"/>
          </ac:grpSpMkLst>
        </pc:grpChg>
        <pc:graphicFrameChg chg="add mod modGraphic">
          <ac:chgData name="오현직[ 대학원석·박사통합과정재학 / 컴퓨터학과 ]" userId="dd912509-a4bd-4ba4-967b-32b95c4d5286" providerId="ADAL" clId="{8B84071F-E2ED-43BB-8268-10DEA93C5CE2}" dt="2022-05-12T00:59:28.332" v="1922" actId="1076"/>
          <ac:graphicFrameMkLst>
            <pc:docMk/>
            <pc:sldMk cId="3322628939" sldId="283"/>
            <ac:graphicFrameMk id="5" creationId="{EF7893AB-F445-4434-9BB4-2B4C4AA50324}"/>
          </ac:graphicFrameMkLst>
        </pc:graphicFrameChg>
        <pc:graphicFrameChg chg="add del mod">
          <ac:chgData name="오현직[ 대학원석·박사통합과정재학 / 컴퓨터학과 ]" userId="dd912509-a4bd-4ba4-967b-32b95c4d5286" providerId="ADAL" clId="{8B84071F-E2ED-43BB-8268-10DEA93C5CE2}" dt="2022-05-11T23:40:23.637" v="120" actId="478"/>
          <ac:graphicFrameMkLst>
            <pc:docMk/>
            <pc:sldMk cId="3322628939" sldId="283"/>
            <ac:graphicFrameMk id="8" creationId="{00CA9C1E-9133-4688-A144-AB8AAFC69391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8B84071F-E2ED-43BB-8268-10DEA93C5CE2}" dt="2022-05-12T00:59:28.332" v="1922" actId="1076"/>
          <ac:graphicFrameMkLst>
            <pc:docMk/>
            <pc:sldMk cId="3322628939" sldId="283"/>
            <ac:graphicFrameMk id="9" creationId="{C4106E58-3FD4-409B-8F34-AF745E9ED52F}"/>
          </ac:graphicFrameMkLst>
        </pc:graphicFrameChg>
        <pc:picChg chg="add mod">
          <ac:chgData name="오현직[ 대학원석·박사통합과정재학 / 컴퓨터학과 ]" userId="dd912509-a4bd-4ba4-967b-32b95c4d5286" providerId="ADAL" clId="{8B84071F-E2ED-43BB-8268-10DEA93C5CE2}" dt="2022-05-12T01:02:43.056" v="2005" actId="1076"/>
          <ac:picMkLst>
            <pc:docMk/>
            <pc:sldMk cId="3322628939" sldId="283"/>
            <ac:picMk id="29" creationId="{6684F84B-146E-4119-A153-759380C41B29}"/>
          </ac:picMkLst>
        </pc:picChg>
        <pc:cxnChg chg="add mod">
          <ac:chgData name="오현직[ 대학원석·박사통합과정재학 / 컴퓨터학과 ]" userId="dd912509-a4bd-4ba4-967b-32b95c4d5286" providerId="ADAL" clId="{8B84071F-E2ED-43BB-8268-10DEA93C5CE2}" dt="2022-05-12T00:59:28.332" v="1922" actId="1076"/>
          <ac:cxnSpMkLst>
            <pc:docMk/>
            <pc:sldMk cId="3322628939" sldId="283"/>
            <ac:cxnSpMk id="14" creationId="{FE0D6F51-4286-48A2-8174-ABDEF345666F}"/>
          </ac:cxnSpMkLst>
        </pc:cxnChg>
        <pc:cxnChg chg="add mod">
          <ac:chgData name="오현직[ 대학원석·박사통합과정재학 / 컴퓨터학과 ]" userId="dd912509-a4bd-4ba4-967b-32b95c4d5286" providerId="ADAL" clId="{8B84071F-E2ED-43BB-8268-10DEA93C5CE2}" dt="2022-05-12T00:59:28.332" v="1922" actId="1076"/>
          <ac:cxnSpMkLst>
            <pc:docMk/>
            <pc:sldMk cId="3322628939" sldId="283"/>
            <ac:cxnSpMk id="19" creationId="{14756DCE-F56E-476E-B4DD-F3BFC40388B0}"/>
          </ac:cxnSpMkLst>
        </pc:cxnChg>
      </pc:sldChg>
      <pc:sldChg chg="addSp delSp modSp new del mod">
        <pc:chgData name="오현직[ 대학원석·박사통합과정재학 / 컴퓨터학과 ]" userId="dd912509-a4bd-4ba4-967b-32b95c4d5286" providerId="ADAL" clId="{8B84071F-E2ED-43BB-8268-10DEA93C5CE2}" dt="2022-05-12T00:50:50.503" v="1635" actId="47"/>
        <pc:sldMkLst>
          <pc:docMk/>
          <pc:sldMk cId="3147973851" sldId="284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08:29.301" v="778" actId="20577"/>
          <ac:spMkLst>
            <pc:docMk/>
            <pc:sldMk cId="3147973851" sldId="284"/>
            <ac:spMk id="2" creationId="{BE56B292-46A3-4769-8329-66AB6824DDE4}"/>
          </ac:spMkLst>
        </pc:spChg>
        <pc:spChg chg="del">
          <ac:chgData name="오현직[ 대학원석·박사통합과정재학 / 컴퓨터학과 ]" userId="dd912509-a4bd-4ba4-967b-32b95c4d5286" providerId="ADAL" clId="{8B84071F-E2ED-43BB-8268-10DEA93C5CE2}" dt="2022-05-12T00:08:32.319" v="779" actId="478"/>
          <ac:spMkLst>
            <pc:docMk/>
            <pc:sldMk cId="3147973851" sldId="284"/>
            <ac:spMk id="3" creationId="{54523545-0940-44CE-B6A4-AD91D7B2C3F2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08:37.937" v="781" actId="478"/>
          <ac:spMkLst>
            <pc:docMk/>
            <pc:sldMk cId="3147973851" sldId="284"/>
            <ac:spMk id="5" creationId="{4A4629E4-8BB9-455A-B4D8-D24BC4BEB702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6" creationId="{8706D9AC-6032-4689-8140-A7390F59C51C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8" creationId="{2BC0E4EB-DB4F-4B8E-901F-53FC276C0B5F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9" creationId="{4FF4E69A-59D4-4051-9A0D-211A54E7B861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12" creationId="{0CC91383-9434-4073-AB3E-623F784EA4B8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13" creationId="{92EA0FEF-92AA-4458-AEC4-C55F6AA51203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spMkLst>
            <pc:docMk/>
            <pc:sldMk cId="3147973851" sldId="284"/>
            <ac:spMk id="15" creationId="{D87AAF61-1ED2-424E-A540-7B50269DF9CF}"/>
          </ac:spMkLst>
        </pc:spChg>
        <pc:grp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grpSpMkLst>
            <pc:docMk/>
            <pc:sldMk cId="3147973851" sldId="284"/>
            <ac:grpSpMk id="11" creationId="{58165B8C-079C-493A-A5B5-4FCA7C49CA9A}"/>
          </ac:grpSpMkLst>
        </pc:grpChg>
        <pc:graphicFrame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graphicFrameMkLst>
            <pc:docMk/>
            <pc:sldMk cId="3147973851" sldId="284"/>
            <ac:graphicFrameMk id="7" creationId="{5387A1D2-EA75-47FA-BA61-7989A6A91AA6}"/>
          </ac:graphicFrameMkLst>
        </pc:graphicFrameChg>
        <pc:graphicFrame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graphicFrameMkLst>
            <pc:docMk/>
            <pc:sldMk cId="3147973851" sldId="284"/>
            <ac:graphicFrameMk id="10" creationId="{A5FCE933-6902-4FC5-8963-5675C94BBA8F}"/>
          </ac:graphicFrameMkLst>
        </pc:graphicFrameChg>
        <pc:cxnChg chg="add mod">
          <ac:chgData name="오현직[ 대학원석·박사통합과정재학 / 컴퓨터학과 ]" userId="dd912509-a4bd-4ba4-967b-32b95c4d5286" providerId="ADAL" clId="{8B84071F-E2ED-43BB-8268-10DEA93C5CE2}" dt="2022-05-12T00:08:36.175" v="780"/>
          <ac:cxnSpMkLst>
            <pc:docMk/>
            <pc:sldMk cId="3147973851" sldId="284"/>
            <ac:cxnSpMk id="14" creationId="{270C6A13-AB25-4F33-8C56-C83F2E8574E6}"/>
          </ac:cxnSpMkLst>
        </pc:cxnChg>
      </pc:sldChg>
      <pc:sldChg chg="modSp new mod ord">
        <pc:chgData name="오현직[ 대학원석·박사통합과정재학 / 컴퓨터학과 ]" userId="dd912509-a4bd-4ba4-967b-32b95c4d5286" providerId="ADAL" clId="{8B84071F-E2ED-43BB-8268-10DEA93C5CE2}" dt="2022-05-12T00:54:34.934" v="1678" actId="20577"/>
        <pc:sldMkLst>
          <pc:docMk/>
          <pc:sldMk cId="1980248287" sldId="285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46:17.018" v="1466" actId="20577"/>
          <ac:spMkLst>
            <pc:docMk/>
            <pc:sldMk cId="1980248287" sldId="285"/>
            <ac:spMk id="2" creationId="{2BED41C7-B76D-4745-919F-430292676870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54:34.934" v="1678" actId="20577"/>
          <ac:spMkLst>
            <pc:docMk/>
            <pc:sldMk cId="1980248287" sldId="285"/>
            <ac:spMk id="3" creationId="{85E63D1F-227C-4CDE-B66C-87E85569E7C2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8B84071F-E2ED-43BB-8268-10DEA93C5CE2}" dt="2022-05-12T00:23:33.258" v="1127" actId="14100"/>
        <pc:sldMkLst>
          <pc:docMk/>
          <pc:sldMk cId="636509560" sldId="286"/>
        </pc:sldMkLst>
        <pc:spChg chg="del mod">
          <ac:chgData name="오현직[ 대학원석·박사통합과정재학 / 컴퓨터학과 ]" userId="dd912509-a4bd-4ba4-967b-32b95c4d5286" providerId="ADAL" clId="{8B84071F-E2ED-43BB-8268-10DEA93C5CE2}" dt="2022-05-12T00:21:48.641" v="1020" actId="478"/>
          <ac:spMkLst>
            <pc:docMk/>
            <pc:sldMk cId="636509560" sldId="286"/>
            <ac:spMk id="2" creationId="{A845A4E1-DA97-490E-BE23-D8A478BC06D0}"/>
          </ac:spMkLst>
        </pc:spChg>
        <pc:spChg chg="del">
          <ac:chgData name="오현직[ 대학원석·박사통합과정재학 / 컴퓨터학과 ]" userId="dd912509-a4bd-4ba4-967b-32b95c4d5286" providerId="ADAL" clId="{8B84071F-E2ED-43BB-8268-10DEA93C5CE2}" dt="2022-05-12T00:21:48.641" v="1020" actId="478"/>
          <ac:spMkLst>
            <pc:docMk/>
            <pc:sldMk cId="636509560" sldId="286"/>
            <ac:spMk id="3" creationId="{59F24B0D-A8EE-4857-B78D-668254853400}"/>
          </ac:spMkLst>
        </pc:spChg>
        <pc:spChg chg="del">
          <ac:chgData name="오현직[ 대학원석·박사통합과정재학 / 컴퓨터학과 ]" userId="dd912509-a4bd-4ba4-967b-32b95c4d5286" providerId="ADAL" clId="{8B84071F-E2ED-43BB-8268-10DEA93C5CE2}" dt="2022-05-12T00:21:48.641" v="1020" actId="478"/>
          <ac:spMkLst>
            <pc:docMk/>
            <pc:sldMk cId="636509560" sldId="286"/>
            <ac:spMk id="4" creationId="{7C273657-92CE-49EC-A37F-7C8C67643D58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spMkLst>
            <pc:docMk/>
            <pc:sldMk cId="636509560" sldId="286"/>
            <ac:spMk id="6" creationId="{6543844D-834B-4635-A707-F493FEBB3200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spMkLst>
            <pc:docMk/>
            <pc:sldMk cId="636509560" sldId="286"/>
            <ac:spMk id="7" creationId="{2D01572F-8A22-4D4D-80EB-113E1D600A31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spMkLst>
            <pc:docMk/>
            <pc:sldMk cId="636509560" sldId="286"/>
            <ac:spMk id="8" creationId="{EDE96AE8-AEEB-49CA-9F07-BA3F5AD3CA99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spMkLst>
            <pc:docMk/>
            <pc:sldMk cId="636509560" sldId="286"/>
            <ac:spMk id="11" creationId="{16B7F265-366F-46D4-9CA3-013F9AD9742B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2:00.068" v="1027" actId="478"/>
          <ac:spMkLst>
            <pc:docMk/>
            <pc:sldMk cId="636509560" sldId="286"/>
            <ac:spMk id="13" creationId="{24FECAEF-3423-4659-8A11-2D9E3CE219B3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1:58.992" v="1026" actId="21"/>
          <ac:spMkLst>
            <pc:docMk/>
            <pc:sldMk cId="636509560" sldId="286"/>
            <ac:spMk id="15" creationId="{407223B8-DE15-4456-8D1A-FA7546ACDEF1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23:14.481" v="1121" actId="6549"/>
          <ac:spMkLst>
            <pc:docMk/>
            <pc:sldMk cId="636509560" sldId="286"/>
            <ac:spMk id="16" creationId="{730C6CB6-4A99-4412-BEF9-5C474FA4F08B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21:48.827" v="1021"/>
          <ac:spMkLst>
            <pc:docMk/>
            <pc:sldMk cId="636509560" sldId="286"/>
            <ac:spMk id="17" creationId="{AE521103-1AA6-46B5-B289-1D4CE408C7BD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0:22:15.052" v="1033" actId="478"/>
          <ac:spMkLst>
            <pc:docMk/>
            <pc:sldMk cId="636509560" sldId="286"/>
            <ac:spMk id="20" creationId="{975A6959-5CF5-440D-AABB-1A45ECE9B2EE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22:00.862" v="1028"/>
          <ac:spMkLst>
            <pc:docMk/>
            <pc:sldMk cId="636509560" sldId="286"/>
            <ac:spMk id="21" creationId="{69AA473E-473B-4332-B520-68C612D983A5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0:23:33.258" v="1127" actId="14100"/>
          <ac:spMkLst>
            <pc:docMk/>
            <pc:sldMk cId="636509560" sldId="286"/>
            <ac:spMk id="22" creationId="{451DC193-2804-47E0-BA15-D82945C591CB}"/>
          </ac:spMkLst>
        </pc:spChg>
        <pc:pic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picMkLst>
            <pc:docMk/>
            <pc:sldMk cId="636509560" sldId="286"/>
            <ac:picMk id="5" creationId="{295A8989-C961-4564-A5FE-1FEECA0F4CD1}"/>
          </ac:picMkLst>
        </pc:picChg>
        <pc:pic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picMkLst>
            <pc:docMk/>
            <pc:sldMk cId="636509560" sldId="286"/>
            <ac:picMk id="9" creationId="{5FB1F461-5DEB-4FDA-9BE5-B66409C90C28}"/>
          </ac:picMkLst>
        </pc:picChg>
        <pc:picChg chg="add del mod">
          <ac:chgData name="오현직[ 대학원석·박사통합과정재학 / 컴퓨터학과 ]" userId="dd912509-a4bd-4ba4-967b-32b95c4d5286" providerId="ADAL" clId="{8B84071F-E2ED-43BB-8268-10DEA93C5CE2}" dt="2022-05-12T00:21:47.445" v="1019"/>
          <ac:picMkLst>
            <pc:docMk/>
            <pc:sldMk cId="636509560" sldId="286"/>
            <ac:picMk id="10" creationId="{1F953B40-1516-445A-95BB-FBCA60538375}"/>
          </ac:picMkLst>
        </pc:picChg>
        <pc:picChg chg="add del mod">
          <ac:chgData name="오현직[ 대학원석·박사통합과정재학 / 컴퓨터학과 ]" userId="dd912509-a4bd-4ba4-967b-32b95c4d5286" providerId="ADAL" clId="{8B84071F-E2ED-43BB-8268-10DEA93C5CE2}" dt="2022-05-12T00:21:56.108" v="1025" actId="478"/>
          <ac:picMkLst>
            <pc:docMk/>
            <pc:sldMk cId="636509560" sldId="286"/>
            <ac:picMk id="14" creationId="{82CBAFCB-C195-4AD0-9A1D-F3B47BE9C8C7}"/>
          </ac:picMkLst>
        </pc:picChg>
        <pc:picChg chg="add del mod">
          <ac:chgData name="오현직[ 대학원석·박사통합과정재학 / 컴퓨터학과 ]" userId="dd912509-a4bd-4ba4-967b-32b95c4d5286" providerId="ADAL" clId="{8B84071F-E2ED-43BB-8268-10DEA93C5CE2}" dt="2022-05-12T00:21:55.733" v="1024" actId="478"/>
          <ac:picMkLst>
            <pc:docMk/>
            <pc:sldMk cId="636509560" sldId="286"/>
            <ac:picMk id="18" creationId="{830E0556-DFD1-4405-9C6D-6BE0CE475EBB}"/>
          </ac:picMkLst>
        </pc:picChg>
        <pc:picChg chg="add del mod">
          <ac:chgData name="오현직[ 대학원석·박사통합과정재학 / 컴퓨터학과 ]" userId="dd912509-a4bd-4ba4-967b-32b95c4d5286" providerId="ADAL" clId="{8B84071F-E2ED-43BB-8268-10DEA93C5CE2}" dt="2022-05-12T00:21:55.300" v="1023" actId="478"/>
          <ac:picMkLst>
            <pc:docMk/>
            <pc:sldMk cId="636509560" sldId="286"/>
            <ac:picMk id="19" creationId="{8600429F-BBCC-48FF-B6C7-65A11EE688E0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8B84071F-E2ED-43BB-8268-10DEA93C5CE2}" dt="2022-05-12T00:50:42.384" v="1634" actId="47"/>
        <pc:sldMkLst>
          <pc:docMk/>
          <pc:sldMk cId="601696922" sldId="287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43:55.993" v="1137" actId="20577"/>
          <ac:spMkLst>
            <pc:docMk/>
            <pc:sldMk cId="601696922" sldId="287"/>
            <ac:spMk id="2" creationId="{055B23ED-278D-4940-808D-49F8379AEB1E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8B84071F-E2ED-43BB-8268-10DEA93C5CE2}" dt="2022-05-12T00:50:29.440" v="1633" actId="1076"/>
        <pc:sldMkLst>
          <pc:docMk/>
          <pc:sldMk cId="3358067534" sldId="288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44:01.915" v="1147" actId="20577"/>
          <ac:spMkLst>
            <pc:docMk/>
            <pc:sldMk cId="3358067534" sldId="288"/>
            <ac:spMk id="2" creationId="{87B3A158-B528-4F4A-80E5-F508D1E43591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50:12.803" v="1630"/>
          <ac:spMkLst>
            <pc:docMk/>
            <pc:sldMk cId="3358067534" sldId="288"/>
            <ac:spMk id="3" creationId="{2C13BFFC-0AF5-4084-ADBB-F40D9EF649C1}"/>
          </ac:spMkLst>
        </pc:spChg>
        <pc:picChg chg="add mod">
          <ac:chgData name="오현직[ 대학원석·박사통합과정재학 / 컴퓨터학과 ]" userId="dd912509-a4bd-4ba4-967b-32b95c4d5286" providerId="ADAL" clId="{8B84071F-E2ED-43BB-8268-10DEA93C5CE2}" dt="2022-05-12T00:50:29.440" v="1633" actId="1076"/>
          <ac:picMkLst>
            <pc:docMk/>
            <pc:sldMk cId="3358067534" sldId="288"/>
            <ac:picMk id="6" creationId="{038F1C07-BF89-4B13-9EE4-E18BD7ED7E44}"/>
          </ac:picMkLst>
        </pc:picChg>
      </pc:sldChg>
      <pc:sldChg chg="modSp add del mod">
        <pc:chgData name="오현직[ 대학원석·박사통합과정재학 / 컴퓨터학과 ]" userId="dd912509-a4bd-4ba4-967b-32b95c4d5286" providerId="ADAL" clId="{8B84071F-E2ED-43BB-8268-10DEA93C5CE2}" dt="2022-05-12T00:57:25.362" v="1861" actId="47"/>
        <pc:sldMkLst>
          <pc:docMk/>
          <pc:sldMk cId="3088505961" sldId="289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53:32.164" v="1638" actId="6549"/>
          <ac:spMkLst>
            <pc:docMk/>
            <pc:sldMk cId="3088505961" sldId="289"/>
            <ac:spMk id="2" creationId="{69AA91D3-5750-45ED-AD45-680146CE28B2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8B84071F-E2ED-43BB-8268-10DEA93C5CE2}" dt="2022-05-12T00:57:10.971" v="1859" actId="1076"/>
        <pc:sldMkLst>
          <pc:docMk/>
          <pc:sldMk cId="4050639693" sldId="290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54:47.611" v="1689" actId="20577"/>
          <ac:spMkLst>
            <pc:docMk/>
            <pc:sldMk cId="4050639693" sldId="290"/>
            <ac:spMk id="2" creationId="{12E23F14-6E19-4B3C-8A1D-5AE40C537089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56:31.807" v="1847" actId="20577"/>
          <ac:spMkLst>
            <pc:docMk/>
            <pc:sldMk cId="4050639693" sldId="290"/>
            <ac:spMk id="3" creationId="{4AC3A233-6EDD-4FB4-B756-B86C2A66BBEF}"/>
          </ac:spMkLst>
        </pc:spChg>
        <pc:picChg chg="add mod">
          <ac:chgData name="오현직[ 대학원석·박사통합과정재학 / 컴퓨터학과 ]" userId="dd912509-a4bd-4ba4-967b-32b95c4d5286" providerId="ADAL" clId="{8B84071F-E2ED-43BB-8268-10DEA93C5CE2}" dt="2022-05-12T00:57:09.914" v="1858" actId="1076"/>
          <ac:picMkLst>
            <pc:docMk/>
            <pc:sldMk cId="4050639693" sldId="290"/>
            <ac:picMk id="6" creationId="{BDC764DF-8EE0-48CE-9D63-2742F44BEFFB}"/>
          </ac:picMkLst>
        </pc:picChg>
        <pc:picChg chg="add mod">
          <ac:chgData name="오현직[ 대학원석·박사통합과정재학 / 컴퓨터학과 ]" userId="dd912509-a4bd-4ba4-967b-32b95c4d5286" providerId="ADAL" clId="{8B84071F-E2ED-43BB-8268-10DEA93C5CE2}" dt="2022-05-12T00:57:10.971" v="1859" actId="1076"/>
          <ac:picMkLst>
            <pc:docMk/>
            <pc:sldMk cId="4050639693" sldId="290"/>
            <ac:picMk id="8" creationId="{42C452C7-CE94-4159-B09A-7B370B22C1EC}"/>
          </ac:picMkLst>
        </pc:picChg>
      </pc:sldChg>
      <pc:sldChg chg="addSp delSp modSp add mod">
        <pc:chgData name="오현직[ 대학원석·박사통합과정재학 / 컴퓨터학과 ]" userId="dd912509-a4bd-4ba4-967b-32b95c4d5286" providerId="ADAL" clId="{8B84071F-E2ED-43BB-8268-10DEA93C5CE2}" dt="2022-05-12T01:02:18.373" v="2002" actId="113"/>
        <pc:sldMkLst>
          <pc:docMk/>
          <pc:sldMk cId="1992752379" sldId="291"/>
        </pc:sldMkLst>
        <pc:spChg chg="mod">
          <ac:chgData name="오현직[ 대학원석·박사통합과정재학 / 컴퓨터학과 ]" userId="dd912509-a4bd-4ba4-967b-32b95c4d5286" providerId="ADAL" clId="{8B84071F-E2ED-43BB-8268-10DEA93C5CE2}" dt="2022-05-12T00:58:13.895" v="1897" actId="20577"/>
          <ac:spMkLst>
            <pc:docMk/>
            <pc:sldMk cId="1992752379" sldId="291"/>
            <ac:spMk id="2" creationId="{69AA91D3-5750-45ED-AD45-680146CE28B2}"/>
          </ac:spMkLst>
        </pc:spChg>
        <pc:spChg chg="mod topLvl">
          <ac:chgData name="오현직[ 대학원석·박사통합과정재학 / 컴퓨터학과 ]" userId="dd912509-a4bd-4ba4-967b-32b95c4d5286" providerId="ADAL" clId="{8B84071F-E2ED-43BB-8268-10DEA93C5CE2}" dt="2022-05-12T00:58:04.055" v="1873" actId="1076"/>
          <ac:spMkLst>
            <pc:docMk/>
            <pc:sldMk cId="1992752379" sldId="291"/>
            <ac:spMk id="10" creationId="{C81BB1BD-57FF-4FFF-990A-3F407E18D714}"/>
          </ac:spMkLst>
        </pc:spChg>
        <pc:spChg chg="del mod topLvl">
          <ac:chgData name="오현직[ 대학원석·박사통합과정재학 / 컴퓨터학과 ]" userId="dd912509-a4bd-4ba4-967b-32b95c4d5286" providerId="ADAL" clId="{8B84071F-E2ED-43BB-8268-10DEA93C5CE2}" dt="2022-05-12T00:57:47.588" v="1868" actId="478"/>
          <ac:spMkLst>
            <pc:docMk/>
            <pc:sldMk cId="1992752379" sldId="291"/>
            <ac:spMk id="11" creationId="{BE8207BE-EA92-4B65-9408-4352C917DFCA}"/>
          </ac:spMkLst>
        </pc:spChg>
        <pc:spChg chg="mod">
          <ac:chgData name="오현직[ 대학원석·박사통합과정재학 / 컴퓨터학과 ]" userId="dd912509-a4bd-4ba4-967b-32b95c4d5286" providerId="ADAL" clId="{8B84071F-E2ED-43BB-8268-10DEA93C5CE2}" dt="2022-05-12T00:58:04.055" v="1873" actId="1076"/>
          <ac:spMkLst>
            <pc:docMk/>
            <pc:sldMk cId="1992752379" sldId="291"/>
            <ac:spMk id="15" creationId="{9CA06316-35B0-48B5-B2F0-22849B143516}"/>
          </ac:spMkLst>
        </pc:spChg>
        <pc:spChg chg="del">
          <ac:chgData name="오현직[ 대학원석·박사통합과정재학 / 컴퓨터학과 ]" userId="dd912509-a4bd-4ba4-967b-32b95c4d5286" providerId="ADAL" clId="{8B84071F-E2ED-43BB-8268-10DEA93C5CE2}" dt="2022-05-12T00:57:42.357" v="1865" actId="478"/>
          <ac:spMkLst>
            <pc:docMk/>
            <pc:sldMk cId="1992752379" sldId="291"/>
            <ac:spMk id="16" creationId="{10DEA881-2236-48AC-87FA-0C961BD4FDFB}"/>
          </ac:spMkLst>
        </pc:spChg>
        <pc:spChg chg="add mod">
          <ac:chgData name="오현직[ 대학원석·박사통합과정재학 / 컴퓨터학과 ]" userId="dd912509-a4bd-4ba4-967b-32b95c4d5286" providerId="ADAL" clId="{8B84071F-E2ED-43BB-8268-10DEA93C5CE2}" dt="2022-05-12T01:00:02.359" v="1966" actId="1076"/>
          <ac:spMkLst>
            <pc:docMk/>
            <pc:sldMk cId="1992752379" sldId="291"/>
            <ac:spMk id="18" creationId="{99440421-13F0-4037-ADD0-436B577F1F5C}"/>
          </ac:spMkLst>
        </pc:spChg>
        <pc:spChg chg="add del mod">
          <ac:chgData name="오현직[ 대학원석·박사통합과정재학 / 컴퓨터학과 ]" userId="dd912509-a4bd-4ba4-967b-32b95c4d5286" providerId="ADAL" clId="{8B84071F-E2ED-43BB-8268-10DEA93C5CE2}" dt="2022-05-12T01:01:49.420" v="1997" actId="478"/>
          <ac:spMkLst>
            <pc:docMk/>
            <pc:sldMk cId="1992752379" sldId="291"/>
            <ac:spMk id="19" creationId="{64A61732-3819-43D6-AD11-7C8169301016}"/>
          </ac:spMkLst>
        </pc:spChg>
        <pc:grpChg chg="del">
          <ac:chgData name="오현직[ 대학원석·박사통합과정재학 / 컴퓨터학과 ]" userId="dd912509-a4bd-4ba4-967b-32b95c4d5286" providerId="ADAL" clId="{8B84071F-E2ED-43BB-8268-10DEA93C5CE2}" dt="2022-05-12T00:57:44.052" v="1866" actId="165"/>
          <ac:grpSpMkLst>
            <pc:docMk/>
            <pc:sldMk cId="1992752379" sldId="291"/>
            <ac:grpSpMk id="12" creationId="{182C12BA-BDC0-436E-8FA1-96A780B0C384}"/>
          </ac:grpSpMkLst>
        </pc:grpChg>
        <pc:graphicFrameChg chg="mod modGraphic">
          <ac:chgData name="오현직[ 대학원석·박사통합과정재학 / 컴퓨터학과 ]" userId="dd912509-a4bd-4ba4-967b-32b95c4d5286" providerId="ADAL" clId="{8B84071F-E2ED-43BB-8268-10DEA93C5CE2}" dt="2022-05-12T01:02:18.373" v="2002" actId="113"/>
          <ac:graphicFrameMkLst>
            <pc:docMk/>
            <pc:sldMk cId="1992752379" sldId="291"/>
            <ac:graphicFrameMk id="5" creationId="{EF7893AB-F445-4434-9BB4-2B4C4AA50324}"/>
          </ac:graphicFrameMkLst>
        </pc:graphicFrameChg>
        <pc:graphicFrameChg chg="del">
          <ac:chgData name="오현직[ 대학원석·박사통합과정재학 / 컴퓨터학과 ]" userId="dd912509-a4bd-4ba4-967b-32b95c4d5286" providerId="ADAL" clId="{8B84071F-E2ED-43BB-8268-10DEA93C5CE2}" dt="2022-05-12T00:57:41.327" v="1864" actId="478"/>
          <ac:graphicFrameMkLst>
            <pc:docMk/>
            <pc:sldMk cId="1992752379" sldId="291"/>
            <ac:graphicFrameMk id="9" creationId="{C4106E58-3FD4-409B-8F34-AF745E9ED52F}"/>
          </ac:graphicFrameMkLst>
        </pc:graphicFrameChg>
        <pc:picChg chg="add mod">
          <ac:chgData name="오현직[ 대학원석·박사통합과정재학 / 컴퓨터학과 ]" userId="dd912509-a4bd-4ba4-967b-32b95c4d5286" providerId="ADAL" clId="{8B84071F-E2ED-43BB-8268-10DEA93C5CE2}" dt="2022-05-12T00:58:32.244" v="1900" actId="1076"/>
          <ac:picMkLst>
            <pc:docMk/>
            <pc:sldMk cId="1992752379" sldId="291"/>
            <ac:picMk id="17" creationId="{49D33417-8683-4A78-B1E8-E81B3675B1FF}"/>
          </ac:picMkLst>
        </pc:picChg>
        <pc:cxnChg chg="mod">
          <ac:chgData name="오현직[ 대학원석·박사통합과정재학 / 컴퓨터학과 ]" userId="dd912509-a4bd-4ba4-967b-32b95c4d5286" providerId="ADAL" clId="{8B84071F-E2ED-43BB-8268-10DEA93C5CE2}" dt="2022-05-12T00:58:04.055" v="1873" actId="1076"/>
          <ac:cxnSpMkLst>
            <pc:docMk/>
            <pc:sldMk cId="1992752379" sldId="291"/>
            <ac:cxnSpMk id="14" creationId="{FE0D6F51-4286-48A2-8174-ABDEF345666F}"/>
          </ac:cxnSpMkLst>
        </pc:cxnChg>
      </pc:sldChg>
    </pc:docChg>
  </pc:docChgLst>
  <pc:docChgLst>
    <pc:chgData name="오현직[ 대학원석·박사통합과정재학 / 컴퓨터학과 ]" userId="dd912509-a4bd-4ba4-967b-32b95c4d5286" providerId="ADAL" clId="{8DA2E763-F55A-4FDC-B804-E6012D715B49}"/>
    <pc:docChg chg="undo custSel addSld delSld modSld">
      <pc:chgData name="오현직[ 대학원석·박사통합과정재학 / 컴퓨터학과 ]" userId="dd912509-a4bd-4ba4-967b-32b95c4d5286" providerId="ADAL" clId="{8DA2E763-F55A-4FDC-B804-E6012D715B49}" dt="2022-07-28T01:01:14.706" v="342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8DA2E763-F55A-4FDC-B804-E6012D715B49}" dt="2022-07-28T00:41:14.986" v="8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8DA2E763-F55A-4FDC-B804-E6012D715B49}" dt="2022-07-28T00:41:14.986" v="8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8DA2E763-F55A-4FDC-B804-E6012D715B49}" dt="2022-07-28T00:41:21.489" v="9" actId="6549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8DA2E763-F55A-4FDC-B804-E6012D715B49}" dt="2022-07-28T00:41:21.489" v="9" actId="6549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8DA2E763-F55A-4FDC-B804-E6012D715B49}" dt="2022-07-28T00:41:41.536" v="10" actId="47"/>
        <pc:sldMkLst>
          <pc:docMk/>
          <pc:sldMk cId="3392565854" sldId="309"/>
        </pc:sldMkLst>
      </pc:sldChg>
      <pc:sldChg chg="del">
        <pc:chgData name="오현직[ 대학원석·박사통합과정재학 / 컴퓨터학과 ]" userId="dd912509-a4bd-4ba4-967b-32b95c4d5286" providerId="ADAL" clId="{8DA2E763-F55A-4FDC-B804-E6012D715B49}" dt="2022-07-28T00:41:41.536" v="10" actId="47"/>
        <pc:sldMkLst>
          <pc:docMk/>
          <pc:sldMk cId="1791405293" sldId="310"/>
        </pc:sldMkLst>
      </pc:sldChg>
      <pc:sldChg chg="del">
        <pc:chgData name="오현직[ 대학원석·박사통합과정재학 / 컴퓨터학과 ]" userId="dd912509-a4bd-4ba4-967b-32b95c4d5286" providerId="ADAL" clId="{8DA2E763-F55A-4FDC-B804-E6012D715B49}" dt="2022-07-28T00:41:41.536" v="10" actId="47"/>
        <pc:sldMkLst>
          <pc:docMk/>
          <pc:sldMk cId="695787376" sldId="311"/>
        </pc:sldMkLst>
      </pc:sldChg>
      <pc:sldChg chg="del">
        <pc:chgData name="오현직[ 대학원석·박사통합과정재학 / 컴퓨터학과 ]" userId="dd912509-a4bd-4ba4-967b-32b95c4d5286" providerId="ADAL" clId="{8DA2E763-F55A-4FDC-B804-E6012D715B49}" dt="2022-07-28T00:41:41.536" v="10" actId="47"/>
        <pc:sldMkLst>
          <pc:docMk/>
          <pc:sldMk cId="4215865666" sldId="312"/>
        </pc:sldMkLst>
      </pc:sldChg>
      <pc:sldChg chg="del">
        <pc:chgData name="오현직[ 대학원석·박사통합과정재학 / 컴퓨터학과 ]" userId="dd912509-a4bd-4ba4-967b-32b95c4d5286" providerId="ADAL" clId="{8DA2E763-F55A-4FDC-B804-E6012D715B49}" dt="2022-07-28T00:41:41.536" v="10" actId="47"/>
        <pc:sldMkLst>
          <pc:docMk/>
          <pc:sldMk cId="2416868434" sldId="315"/>
        </pc:sldMkLst>
      </pc:sldChg>
      <pc:sldChg chg="addSp delSp modSp new mod">
        <pc:chgData name="오현직[ 대학원석·박사통합과정재학 / 컴퓨터학과 ]" userId="dd912509-a4bd-4ba4-967b-32b95c4d5286" providerId="ADAL" clId="{8DA2E763-F55A-4FDC-B804-E6012D715B49}" dt="2022-07-28T00:56:13.037" v="264" actId="1076"/>
        <pc:sldMkLst>
          <pc:docMk/>
          <pc:sldMk cId="1851282432" sldId="317"/>
        </pc:sldMkLst>
        <pc:spChg chg="del">
          <ac:chgData name="오현직[ 대학원석·박사통합과정재학 / 컴퓨터학과 ]" userId="dd912509-a4bd-4ba4-967b-32b95c4d5286" providerId="ADAL" clId="{8DA2E763-F55A-4FDC-B804-E6012D715B49}" dt="2022-07-28T00:42:59.521" v="13" actId="478"/>
          <ac:spMkLst>
            <pc:docMk/>
            <pc:sldMk cId="1851282432" sldId="317"/>
            <ac:spMk id="2" creationId="{89DF66DB-E250-3409-7AA2-1BFC72AC28C7}"/>
          </ac:spMkLst>
        </pc:spChg>
        <pc:spChg chg="del">
          <ac:chgData name="오현직[ 대학원석·박사통합과정재학 / 컴퓨터학과 ]" userId="dd912509-a4bd-4ba4-967b-32b95c4d5286" providerId="ADAL" clId="{8DA2E763-F55A-4FDC-B804-E6012D715B49}" dt="2022-07-28T00:42:58.465" v="12" actId="478"/>
          <ac:spMkLst>
            <pc:docMk/>
            <pc:sldMk cId="1851282432" sldId="317"/>
            <ac:spMk id="3" creationId="{7D4C30E2-9CF2-7C03-95EC-866D5423D8CE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5" creationId="{BFCD36D7-64BA-72CB-9982-4F6E8158CD8C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1:38.014" v="143" actId="20577"/>
          <ac:spMkLst>
            <pc:docMk/>
            <pc:sldMk cId="1851282432" sldId="317"/>
            <ac:spMk id="6" creationId="{667F405F-AD3E-0AD4-CE81-46CD2D8D4FA9}"/>
          </ac:spMkLst>
        </pc:spChg>
        <pc:spChg chg="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8" creationId="{BB7E24CB-06B5-68CB-6089-CE808529FA44}"/>
          </ac:spMkLst>
        </pc:spChg>
        <pc:spChg chg="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9" creationId="{80987F9B-F43C-6731-D827-50F269AFC79D}"/>
          </ac:spMkLst>
        </pc:spChg>
        <pc:spChg chg="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0" creationId="{5FEB0874-0ADA-4168-EF60-4EA25285C5BF}"/>
          </ac:spMkLst>
        </pc:spChg>
        <pc:spChg chg="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1" creationId="{081E0801-EFB5-ADD4-00D4-F546CF3C5C3B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3" creationId="{A9A99367-9A8E-129E-E324-CFD6CC74292C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4" creationId="{49F7E15F-F19E-BFF5-8F80-B35011921CDC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5" creationId="{2755BEFE-073F-EF05-5C0F-18ECF9F1BD32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17" creationId="{A3BFDB2A-E412-B0DD-9F7E-AD4EE3948907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4" creationId="{7773B01B-9FD6-EAE2-B389-8C61FFE1687F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5" creationId="{184E6284-928A-1B87-EE42-D0FCC5437E19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6" creationId="{8B30CB0B-970F-7030-FB9E-3CF235FC70FE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7" creationId="{C00FAA32-861D-A238-4FC6-028B556EC398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8" creationId="{F047AE68-B66B-E98D-5056-2D629781A16B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spMkLst>
            <pc:docMk/>
            <pc:sldMk cId="1851282432" sldId="317"/>
            <ac:spMk id="29" creationId="{EFCBCD38-F35B-8B91-C64F-29D2878CEBA5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spMkLst>
            <pc:docMk/>
            <pc:sldMk cId="1851282432" sldId="317"/>
            <ac:spMk id="31" creationId="{038189E7-271E-D0D8-8406-DD35274EE36B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spMkLst>
            <pc:docMk/>
            <pc:sldMk cId="1851282432" sldId="317"/>
            <ac:spMk id="33" creationId="{497DACFA-E950-B830-7D0D-D1558D6E5DEA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spMkLst>
            <pc:docMk/>
            <pc:sldMk cId="1851282432" sldId="317"/>
            <ac:spMk id="35" creationId="{D2497E65-9E55-A054-9A97-6894F6221AB9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spMkLst>
            <pc:docMk/>
            <pc:sldMk cId="1851282432" sldId="317"/>
            <ac:spMk id="37" creationId="{64AD24C0-5F22-F694-8167-596C7A3EB526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43:09.270" v="15" actId="478"/>
          <ac:spMkLst>
            <pc:docMk/>
            <pc:sldMk cId="1851282432" sldId="317"/>
            <ac:spMk id="39" creationId="{F3587880-BC2E-C3DC-5694-C9E16392F4BE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43:09.270" v="15" actId="478"/>
          <ac:spMkLst>
            <pc:docMk/>
            <pc:sldMk cId="1851282432" sldId="317"/>
            <ac:spMk id="40" creationId="{344EEA58-ADE5-A6BD-8D62-764EE7216067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spMkLst>
            <pc:docMk/>
            <pc:sldMk cId="1851282432" sldId="317"/>
            <ac:spMk id="41" creationId="{848B707B-7C29-7974-1039-7763483B541C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32.372" v="19" actId="1076"/>
          <ac:spMkLst>
            <pc:docMk/>
            <pc:sldMk cId="1851282432" sldId="317"/>
            <ac:spMk id="42" creationId="{5EE47949-3CEF-55C9-C592-2E1D58B235B7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40.241" v="33" actId="1076"/>
          <ac:spMkLst>
            <pc:docMk/>
            <pc:sldMk cId="1851282432" sldId="317"/>
            <ac:spMk id="43" creationId="{7CFFBE3D-4AF5-7E55-951A-66A1FDECF383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spMkLst>
            <pc:docMk/>
            <pc:sldMk cId="1851282432" sldId="317"/>
            <ac:spMk id="45" creationId="{CF63AD2E-1B1E-CDFC-298F-A52D2585B94C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4:04.301" v="40" actId="1076"/>
          <ac:spMkLst>
            <pc:docMk/>
            <pc:sldMk cId="1851282432" sldId="317"/>
            <ac:spMk id="46" creationId="{78ACE03D-CE7B-4BBF-B733-E575C2F33925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53.381" v="37" actId="1076"/>
          <ac:spMkLst>
            <pc:docMk/>
            <pc:sldMk cId="1851282432" sldId="317"/>
            <ac:spMk id="47" creationId="{B6998BCD-B1E9-0E5F-DB3E-622DF1247B1D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50.482" v="36" actId="1076"/>
          <ac:spMkLst>
            <pc:docMk/>
            <pc:sldMk cId="1851282432" sldId="317"/>
            <ac:spMk id="48" creationId="{E7F5E87A-DD37-30DD-AE5F-0C2C5596912F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3:56.682" v="38" actId="1076"/>
          <ac:spMkLst>
            <pc:docMk/>
            <pc:sldMk cId="1851282432" sldId="317"/>
            <ac:spMk id="49" creationId="{F92EBC82-BDD1-7D5B-8644-B491783B562E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4:01.646" v="39" actId="1076"/>
          <ac:spMkLst>
            <pc:docMk/>
            <pc:sldMk cId="1851282432" sldId="317"/>
            <ac:spMk id="50" creationId="{79B8E7A6-5232-4AA5-A0D7-F0227FB13E3A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spMkLst>
            <pc:docMk/>
            <pc:sldMk cId="1851282432" sldId="317"/>
            <ac:spMk id="51" creationId="{66B81622-396D-5C79-3ABC-785E7A23D454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spMkLst>
            <pc:docMk/>
            <pc:sldMk cId="1851282432" sldId="317"/>
            <ac:spMk id="52" creationId="{3B3C6D9F-A46B-2181-1878-C7573870DA0D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spMkLst>
            <pc:docMk/>
            <pc:sldMk cId="1851282432" sldId="317"/>
            <ac:spMk id="53" creationId="{829EFFC2-3B12-D556-F140-564E9F1D093A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spMkLst>
            <pc:docMk/>
            <pc:sldMk cId="1851282432" sldId="317"/>
            <ac:spMk id="54" creationId="{4C99C1AC-72BF-FEC7-D440-4387BBAE8B9F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6:14.771" v="100" actId="113"/>
          <ac:spMkLst>
            <pc:docMk/>
            <pc:sldMk cId="1851282432" sldId="317"/>
            <ac:spMk id="60" creationId="{868812E4-12C4-773A-3D91-2F1963DBF534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6:12.850" v="99" actId="113"/>
          <ac:spMkLst>
            <pc:docMk/>
            <pc:sldMk cId="1851282432" sldId="317"/>
            <ac:spMk id="61" creationId="{C84190E9-90A0-3D65-3DB1-64567B8776CF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46:18.656" v="102"/>
          <ac:spMkLst>
            <pc:docMk/>
            <pc:sldMk cId="1851282432" sldId="317"/>
            <ac:spMk id="62" creationId="{B84D1BB0-A7EA-F2EE-7EA3-FF3C0B43451E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6:32.881" v="109" actId="1076"/>
          <ac:spMkLst>
            <pc:docMk/>
            <pc:sldMk cId="1851282432" sldId="317"/>
            <ac:spMk id="63" creationId="{3F0AFFB3-B8AB-47AD-57B3-7E84766D4405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46:34.382" v="111"/>
          <ac:spMkLst>
            <pc:docMk/>
            <pc:sldMk cId="1851282432" sldId="317"/>
            <ac:spMk id="64" creationId="{3DDECE6B-A867-61F0-56B0-9DF15170CC24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6:47.940" v="118" actId="1076"/>
          <ac:spMkLst>
            <pc:docMk/>
            <pc:sldMk cId="1851282432" sldId="317"/>
            <ac:spMk id="65" creationId="{85A17BF5-6EA3-451B-7579-3418F7035579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47:03.398" v="130" actId="1076"/>
          <ac:spMkLst>
            <pc:docMk/>
            <pc:sldMk cId="1851282432" sldId="317"/>
            <ac:spMk id="66" creationId="{980F694C-507A-D67D-4DA1-89295B22E570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4:20.657" v="202" actId="1076"/>
          <ac:spMkLst>
            <pc:docMk/>
            <pc:sldMk cId="1851282432" sldId="317"/>
            <ac:spMk id="72" creationId="{D04C0ACE-CCCE-D341-0DB4-4F2C65B6047A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4:13.403" v="201" actId="20577"/>
          <ac:spMkLst>
            <pc:docMk/>
            <pc:sldMk cId="1851282432" sldId="317"/>
            <ac:spMk id="73" creationId="{26612020-0586-4A52-890C-803E7C06AD58}"/>
          </ac:spMkLst>
        </pc:spChg>
        <pc:spChg chg="add">
          <ac:chgData name="오현직[ 대학원석·박사통합과정재학 / 컴퓨터학과 ]" userId="dd912509-a4bd-4ba4-967b-32b95c4d5286" providerId="ADAL" clId="{8DA2E763-F55A-4FDC-B804-E6012D715B49}" dt="2022-07-28T00:54:32.144" v="203" actId="11529"/>
          <ac:spMkLst>
            <pc:docMk/>
            <pc:sldMk cId="1851282432" sldId="317"/>
            <ac:spMk id="74" creationId="{9C9ACD6B-A6EB-B03C-A165-A5D76DECABA0}"/>
          </ac:spMkLst>
        </pc:spChg>
        <pc:spChg chg="add del mod ord">
          <ac:chgData name="오현직[ 대학원석·박사통합과정재학 / 컴퓨터학과 ]" userId="dd912509-a4bd-4ba4-967b-32b95c4d5286" providerId="ADAL" clId="{8DA2E763-F55A-4FDC-B804-E6012D715B49}" dt="2022-07-28T00:55:13.741" v="216" actId="478"/>
          <ac:spMkLst>
            <pc:docMk/>
            <pc:sldMk cId="1851282432" sldId="317"/>
            <ac:spMk id="75" creationId="{4796ECF3-B356-E792-ED7D-4B8AB70FE233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5:10.712" v="215" actId="1076"/>
          <ac:spMkLst>
            <pc:docMk/>
            <pc:sldMk cId="1851282432" sldId="317"/>
            <ac:spMk id="76" creationId="{24338FBC-A6A8-8944-3329-1B435A8DC55D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5:32.955" v="219" actId="478"/>
          <ac:spMkLst>
            <pc:docMk/>
            <pc:sldMk cId="1851282432" sldId="317"/>
            <ac:spMk id="77" creationId="{9431C053-7A62-34F1-079E-3C1E5A976285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5:47.554" v="225" actId="1038"/>
          <ac:spMkLst>
            <pc:docMk/>
            <pc:sldMk cId="1851282432" sldId="317"/>
            <ac:spMk id="78" creationId="{89B2850F-5649-18C3-1C44-5BAA2B595EF4}"/>
          </ac:spMkLst>
        </pc:spChg>
        <pc:spChg chg="add del mod">
          <ac:chgData name="오현직[ 대학원석·박사통합과정재학 / 컴퓨터학과 ]" userId="dd912509-a4bd-4ba4-967b-32b95c4d5286" providerId="ADAL" clId="{8DA2E763-F55A-4FDC-B804-E6012D715B49}" dt="2022-07-28T00:55:52.175" v="227"/>
          <ac:spMkLst>
            <pc:docMk/>
            <pc:sldMk cId="1851282432" sldId="317"/>
            <ac:spMk id="79" creationId="{665DB0A1-3977-6119-180E-CC245263666F}"/>
          </ac:spMkLst>
        </pc:spChg>
        <pc:spChg chg="add mod">
          <ac:chgData name="오현직[ 대학원석·박사통합과정재학 / 컴퓨터학과 ]" userId="dd912509-a4bd-4ba4-967b-32b95c4d5286" providerId="ADAL" clId="{8DA2E763-F55A-4FDC-B804-E6012D715B49}" dt="2022-07-28T00:56:13.037" v="264" actId="1076"/>
          <ac:spMkLst>
            <pc:docMk/>
            <pc:sldMk cId="1851282432" sldId="317"/>
            <ac:spMk id="81" creationId="{645635A0-E465-1417-E5D8-405C49E53931}"/>
          </ac:spMkLst>
        </pc:spChg>
        <pc:grp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grpSpMkLst>
            <pc:docMk/>
            <pc:sldMk cId="1851282432" sldId="317"/>
            <ac:grpSpMk id="7" creationId="{26C063E1-40B3-ACDC-B35B-711B9196C88C}"/>
          </ac:grpSpMkLst>
        </pc:grp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12" creationId="{A4CD15BA-0C5C-2186-B6B9-B0C56E33B31C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16" creationId="{B86A387F-5A89-6447-6F41-4A214D1914CC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18" creationId="{3EBD6004-EE93-9185-0863-45CBDE5E0B3F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19" creationId="{962FB0EA-9716-5035-F907-469D6A8B2A40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20" creationId="{B18E268B-22D8-C61B-DC9B-431A11B60BA6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21" creationId="{AF7A3E59-C143-09F6-D85E-D57A164C8170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22" creationId="{CC21187C-C2F0-DAC7-860D-02FEF2AA583C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00.257" v="14"/>
          <ac:cxnSpMkLst>
            <pc:docMk/>
            <pc:sldMk cId="1851282432" sldId="317"/>
            <ac:cxnSpMk id="23" creationId="{466B97A6-2993-01ED-D934-C97B2B02148F}"/>
          </ac:cxnSpMkLst>
        </pc:cxnChg>
        <pc:cxn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cxnSpMkLst>
            <pc:docMk/>
            <pc:sldMk cId="1851282432" sldId="317"/>
            <ac:cxnSpMk id="30" creationId="{E165804D-76FC-38AD-2FE0-4DA14049D266}"/>
          </ac:cxnSpMkLst>
        </pc:cxnChg>
        <pc:cxn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cxnSpMkLst>
            <pc:docMk/>
            <pc:sldMk cId="1851282432" sldId="317"/>
            <ac:cxnSpMk id="32" creationId="{84AB9036-3CAB-4CD9-0EEC-C1EB715FB3CD}"/>
          </ac:cxnSpMkLst>
        </pc:cxnChg>
        <pc:cxn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cxnSpMkLst>
            <pc:docMk/>
            <pc:sldMk cId="1851282432" sldId="317"/>
            <ac:cxnSpMk id="34" creationId="{04B97DE6-4C98-6FCC-3604-8B434B76779C}"/>
          </ac:cxnSpMkLst>
        </pc:cxnChg>
        <pc:cxnChg chg="add del mod">
          <ac:chgData name="오현직[ 대학원석·박사통합과정재학 / 컴퓨터학과 ]" userId="dd912509-a4bd-4ba4-967b-32b95c4d5286" providerId="ADAL" clId="{8DA2E763-F55A-4FDC-B804-E6012D715B49}" dt="2022-07-28T00:50:29.598" v="131" actId="478"/>
          <ac:cxnSpMkLst>
            <pc:docMk/>
            <pc:sldMk cId="1851282432" sldId="317"/>
            <ac:cxnSpMk id="36" creationId="{9798C797-3A18-072A-47B0-DF3A35DC3B8F}"/>
          </ac:cxnSpMkLst>
        </pc:cxnChg>
        <pc:cxnChg chg="add del mod">
          <ac:chgData name="오현직[ 대학원석·박사통합과정재학 / 컴퓨터학과 ]" userId="dd912509-a4bd-4ba4-967b-32b95c4d5286" providerId="ADAL" clId="{8DA2E763-F55A-4FDC-B804-E6012D715B49}" dt="2022-07-28T00:43:09.270" v="15" actId="478"/>
          <ac:cxnSpMkLst>
            <pc:docMk/>
            <pc:sldMk cId="1851282432" sldId="317"/>
            <ac:cxnSpMk id="38" creationId="{4A1E46BE-6B92-73E3-0B99-9D3A4AA8DF9E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43:25.389" v="17" actId="1076"/>
          <ac:cxnSpMkLst>
            <pc:docMk/>
            <pc:sldMk cId="1851282432" sldId="317"/>
            <ac:cxnSpMk id="44" creationId="{C1A6A413-50FC-CA82-6FB5-295412D1A67E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cxnSpMkLst>
            <pc:docMk/>
            <pc:sldMk cId="1851282432" sldId="317"/>
            <ac:cxnSpMk id="55" creationId="{1ECF7A9C-76FD-8583-C64C-9288F5D8EAEB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cxnSpMkLst>
            <pc:docMk/>
            <pc:sldMk cId="1851282432" sldId="317"/>
            <ac:cxnSpMk id="56" creationId="{7B1250E4-4553-75BF-6AC5-88B9280B0029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cxnSpMkLst>
            <pc:docMk/>
            <pc:sldMk cId="1851282432" sldId="317"/>
            <ac:cxnSpMk id="57" creationId="{EBE16B58-338E-ECD2-8C0A-44A83CCE0259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cxnSpMkLst>
            <pc:docMk/>
            <pc:sldMk cId="1851282432" sldId="317"/>
            <ac:cxnSpMk id="58" creationId="{D86BF8E7-7E96-9926-D75B-BAF7E15FA968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42.331" v="134" actId="1076"/>
          <ac:cxnSpMkLst>
            <pc:docMk/>
            <pc:sldMk cId="1851282432" sldId="317"/>
            <ac:cxnSpMk id="59" creationId="{B10038F6-4278-5F99-1675-D3CAE70741F4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37.466" v="133" actId="1076"/>
          <ac:cxnSpMkLst>
            <pc:docMk/>
            <pc:sldMk cId="1851282432" sldId="317"/>
            <ac:cxnSpMk id="67" creationId="{F923647B-E548-28BD-7239-10FD0D0EEF13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37.466" v="133" actId="1076"/>
          <ac:cxnSpMkLst>
            <pc:docMk/>
            <pc:sldMk cId="1851282432" sldId="317"/>
            <ac:cxnSpMk id="68" creationId="{A14AF55F-3AC3-B847-157D-DBA1B07DA082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37.466" v="133" actId="1076"/>
          <ac:cxnSpMkLst>
            <pc:docMk/>
            <pc:sldMk cId="1851282432" sldId="317"/>
            <ac:cxnSpMk id="69" creationId="{790CEC97-A0E1-E48B-B0F5-A625A5CED124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37.466" v="133" actId="1076"/>
          <ac:cxnSpMkLst>
            <pc:docMk/>
            <pc:sldMk cId="1851282432" sldId="317"/>
            <ac:cxnSpMk id="70" creationId="{85630FAA-CC44-1CD5-1198-16C3E69B8D0C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0:37.466" v="133" actId="1076"/>
          <ac:cxnSpMkLst>
            <pc:docMk/>
            <pc:sldMk cId="1851282432" sldId="317"/>
            <ac:cxnSpMk id="71" creationId="{509D8E64-7B08-7DD7-6649-BAB4F258DA2F}"/>
          </ac:cxnSpMkLst>
        </pc:cxnChg>
        <pc:cxnChg chg="add mod">
          <ac:chgData name="오현직[ 대학원석·박사통합과정재학 / 컴퓨터학과 ]" userId="dd912509-a4bd-4ba4-967b-32b95c4d5286" providerId="ADAL" clId="{8DA2E763-F55A-4FDC-B804-E6012D715B49}" dt="2022-07-28T00:55:55.420" v="229" actId="1076"/>
          <ac:cxnSpMkLst>
            <pc:docMk/>
            <pc:sldMk cId="1851282432" sldId="317"/>
            <ac:cxnSpMk id="80" creationId="{87E742B4-A8C6-0303-44AD-E333D22B2676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8DA2E763-F55A-4FDC-B804-E6012D715B49}" dt="2022-07-28T01:01:14.706" v="342" actId="1076"/>
        <pc:sldMkLst>
          <pc:docMk/>
          <pc:sldMk cId="2768454280" sldId="318"/>
        </pc:sldMkLst>
        <pc:spChg chg="mod">
          <ac:chgData name="오현직[ 대학원석·박사통합과정재학 / 컴퓨터학과 ]" userId="dd912509-a4bd-4ba4-967b-32b95c4d5286" providerId="ADAL" clId="{8DA2E763-F55A-4FDC-B804-E6012D715B49}" dt="2022-07-28T00:51:01.207" v="142" actId="20577"/>
          <ac:spMkLst>
            <pc:docMk/>
            <pc:sldMk cId="2768454280" sldId="318"/>
            <ac:spMk id="2" creationId="{78238E7F-3032-BA91-1CB3-FA899C0E9962}"/>
          </ac:spMkLst>
        </pc:spChg>
        <pc:spChg chg="del">
          <ac:chgData name="오현직[ 대학원석·박사통합과정재학 / 컴퓨터학과 ]" userId="dd912509-a4bd-4ba4-967b-32b95c4d5286" providerId="ADAL" clId="{8DA2E763-F55A-4FDC-B804-E6012D715B49}" dt="2022-07-28T00:56:20.266" v="265" actId="478"/>
          <ac:spMkLst>
            <pc:docMk/>
            <pc:sldMk cId="2768454280" sldId="318"/>
            <ac:spMk id="3" creationId="{7D97ECF7-49A8-489E-7B39-E720F666E4A1}"/>
          </ac:spMkLst>
        </pc:spChg>
        <pc:graphicFrameChg chg="add mod modGraphic">
          <ac:chgData name="오현직[ 대학원석·박사통합과정재학 / 컴퓨터학과 ]" userId="dd912509-a4bd-4ba4-967b-32b95c4d5286" providerId="ADAL" clId="{8DA2E763-F55A-4FDC-B804-E6012D715B49}" dt="2022-07-28T00:59:53.608" v="332" actId="242"/>
          <ac:graphicFrameMkLst>
            <pc:docMk/>
            <pc:sldMk cId="2768454280" sldId="318"/>
            <ac:graphicFrameMk id="5" creationId="{83EAC4A8-4C3C-1A94-92B4-7B353CA3E627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8DA2E763-F55A-4FDC-B804-E6012D715B49}" dt="2022-07-28T01:00:04.925" v="336" actId="113"/>
          <ac:graphicFrameMkLst>
            <pc:docMk/>
            <pc:sldMk cId="2768454280" sldId="318"/>
            <ac:graphicFrameMk id="6" creationId="{F8F93E1E-0900-8E2A-8EDE-7A43AB687428}"/>
          </ac:graphicFrameMkLst>
        </pc:graphicFrameChg>
        <pc:picChg chg="add mod">
          <ac:chgData name="오현직[ 대학원석·박사통합과정재학 / 컴퓨터학과 ]" userId="dd912509-a4bd-4ba4-967b-32b95c4d5286" providerId="ADAL" clId="{8DA2E763-F55A-4FDC-B804-E6012D715B49}" dt="2022-07-28T01:01:14.706" v="342" actId="1076"/>
          <ac:picMkLst>
            <pc:docMk/>
            <pc:sldMk cId="2768454280" sldId="318"/>
            <ac:picMk id="8" creationId="{6437E6B1-5D39-1B3B-6D47-139918FCF38D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4D4426FE-40E6-4108-919C-42CEC016FC75}"/>
    <pc:docChg chg="undo redo custSel addSld delSld modSld sldOrd">
      <pc:chgData name="오현직[ 대학원석·박사통합과정재학 / 컴퓨터학과 ]" userId="dd912509-a4bd-4ba4-967b-32b95c4d5286" providerId="ADAL" clId="{4D4426FE-40E6-4108-919C-42CEC016FC75}" dt="2022-04-28T02:49:22.010" v="2469" actId="113"/>
      <pc:docMkLst>
        <pc:docMk/>
      </pc:docMkLst>
      <pc:sldChg chg="modSp mod">
        <pc:chgData name="오현직[ 대학원석·박사통합과정재학 / 컴퓨터학과 ]" userId="dd912509-a4bd-4ba4-967b-32b95c4d5286" providerId="ADAL" clId="{4D4426FE-40E6-4108-919C-42CEC016FC75}" dt="2022-04-27T07:41:14.263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07:41:14.263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addSp modSp mod ord">
        <pc:chgData name="오현직[ 대학원석·박사통합과정재학 / 컴퓨터학과 ]" userId="dd912509-a4bd-4ba4-967b-32b95c4d5286" providerId="ADAL" clId="{4D4426FE-40E6-4108-919C-42CEC016FC75}" dt="2022-04-27T12:44:20.431" v="1412" actId="404"/>
        <pc:sldMkLst>
          <pc:docMk/>
          <pc:sldMk cId="735341202" sldId="257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2:42:53.721" v="1342" actId="20577"/>
          <ac:spMkLst>
            <pc:docMk/>
            <pc:sldMk cId="735341202" sldId="257"/>
            <ac:spMk id="3" creationId="{2064E2A2-D126-4390-95FE-4EA6335B4376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2:44:20.431" v="1412" actId="404"/>
          <ac:spMkLst>
            <pc:docMk/>
            <pc:sldMk cId="735341202" sldId="257"/>
            <ac:spMk id="5" creationId="{0F84B79E-66A1-4E8C-AA65-F78098C19F31}"/>
          </ac:spMkLst>
        </pc:spChg>
        <pc:spChg chg="add">
          <ac:chgData name="오현직[ 대학원석·박사통합과정재학 / 컴퓨터학과 ]" userId="dd912509-a4bd-4ba4-967b-32b95c4d5286" providerId="ADAL" clId="{4D4426FE-40E6-4108-919C-42CEC016FC75}" dt="2022-04-27T12:44:02.773" v="1408" actId="11529"/>
          <ac:spMkLst>
            <pc:docMk/>
            <pc:sldMk cId="735341202" sldId="257"/>
            <ac:spMk id="6" creationId="{045938BC-E01E-4664-9F19-936A11A041ED}"/>
          </ac:spMkLst>
        </pc:spChg>
      </pc:sldChg>
      <pc:sldChg chg="del">
        <pc:chgData name="오현직[ 대학원석·박사통합과정재학 / 컴퓨터학과 ]" userId="dd912509-a4bd-4ba4-967b-32b95c4d5286" providerId="ADAL" clId="{4D4426FE-40E6-4108-919C-42CEC016FC75}" dt="2022-04-27T11:01:59.974" v="2" actId="47"/>
        <pc:sldMkLst>
          <pc:docMk/>
          <pc:sldMk cId="2116726601" sldId="258"/>
        </pc:sldMkLst>
      </pc:sldChg>
      <pc:sldChg chg="modSp mod ord">
        <pc:chgData name="오현직[ 대학원석·박사통합과정재학 / 컴퓨터학과 ]" userId="dd912509-a4bd-4ba4-967b-32b95c4d5286" providerId="ADAL" clId="{4D4426FE-40E6-4108-919C-42CEC016FC75}" dt="2022-04-27T11:16:45.728" v="401"/>
        <pc:sldMkLst>
          <pc:docMk/>
          <pc:sldMk cId="401197951" sldId="259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06:43.123" v="119" actId="20577"/>
          <ac:spMkLst>
            <pc:docMk/>
            <pc:sldMk cId="401197951" sldId="259"/>
            <ac:spMk id="2" creationId="{EFCD46E7-4684-4D22-870B-B84DD1F73DBF}"/>
          </ac:spMkLst>
        </pc:spChg>
      </pc:sldChg>
      <pc:sldChg chg="del">
        <pc:chgData name="오현직[ 대학원석·박사통합과정재학 / 컴퓨터학과 ]" userId="dd912509-a4bd-4ba4-967b-32b95c4d5286" providerId="ADAL" clId="{4D4426FE-40E6-4108-919C-42CEC016FC75}" dt="2022-04-27T11:07:05.265" v="120" actId="47"/>
        <pc:sldMkLst>
          <pc:docMk/>
          <pc:sldMk cId="975379089" sldId="260"/>
        </pc:sldMkLst>
      </pc:sldChg>
      <pc:sldChg chg="addSp modSp del mod">
        <pc:chgData name="오현직[ 대학원석·박사통합과정재학 / 컴퓨터학과 ]" userId="dd912509-a4bd-4ba4-967b-32b95c4d5286" providerId="ADAL" clId="{4D4426FE-40E6-4108-919C-42CEC016FC75}" dt="2022-04-27T11:11:04.332" v="246" actId="47"/>
        <pc:sldMkLst>
          <pc:docMk/>
          <pc:sldMk cId="1692845219" sldId="262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07:18.473" v="129" actId="20577"/>
          <ac:spMkLst>
            <pc:docMk/>
            <pc:sldMk cId="1692845219" sldId="262"/>
            <ac:spMk id="2" creationId="{028073CB-BD7E-489A-A2F6-D92409BCB9A9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3.846" v="243" actId="164"/>
          <ac:spMkLst>
            <pc:docMk/>
            <pc:sldMk cId="1692845219" sldId="262"/>
            <ac:spMk id="9" creationId="{E0E3F621-C6FA-4EBC-8D26-E4530F7B109D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3.846" v="243" actId="164"/>
          <ac:spMkLst>
            <pc:docMk/>
            <pc:sldMk cId="1692845219" sldId="262"/>
            <ac:spMk id="10" creationId="{D2DF9549-D40B-4A13-A1AA-768D4EDB1FA4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3.846" v="243" actId="164"/>
          <ac:spMkLst>
            <pc:docMk/>
            <pc:sldMk cId="1692845219" sldId="262"/>
            <ac:spMk id="11" creationId="{00CBB8A6-E35D-44C5-B7C4-1CE57328AC64}"/>
          </ac:spMkLst>
        </pc:spChg>
        <pc:grpChg chg="add mod">
          <ac:chgData name="오현직[ 대학원석·박사통합과정재학 / 컴퓨터학과 ]" userId="dd912509-a4bd-4ba4-967b-32b95c4d5286" providerId="ADAL" clId="{4D4426FE-40E6-4108-919C-42CEC016FC75}" dt="2022-04-27T11:10:53.846" v="243" actId="164"/>
          <ac:grpSpMkLst>
            <pc:docMk/>
            <pc:sldMk cId="1692845219" sldId="262"/>
            <ac:grpSpMk id="5" creationId="{CE3C6A76-5C64-4286-8DF1-92564F959185}"/>
          </ac:grpSpMkLst>
        </pc:grpChg>
      </pc:sldChg>
      <pc:sldChg chg="addSp modSp del mod">
        <pc:chgData name="오현직[ 대학원석·박사통합과정재학 / 컴퓨터학과 ]" userId="dd912509-a4bd-4ba4-967b-32b95c4d5286" providerId="ADAL" clId="{4D4426FE-40E6-4108-919C-42CEC016FC75}" dt="2022-04-27T11:09:15.493" v="212" actId="47"/>
        <pc:sldMkLst>
          <pc:docMk/>
          <pc:sldMk cId="2964020562" sldId="263"/>
        </pc:sldMkLst>
        <pc:grpChg chg="add mod">
          <ac:chgData name="오현직[ 대학원석·박사통합과정재학 / 컴퓨터학과 ]" userId="dd912509-a4bd-4ba4-967b-32b95c4d5286" providerId="ADAL" clId="{4D4426FE-40E6-4108-919C-42CEC016FC75}" dt="2022-04-27T11:07:48.822" v="131" actId="14100"/>
          <ac:grpSpMkLst>
            <pc:docMk/>
            <pc:sldMk cId="2964020562" sldId="263"/>
            <ac:grpSpMk id="3" creationId="{03BF9C61-E63B-440B-9EA8-F9668613AC53}"/>
          </ac:grpSpMkLst>
        </pc:grpChg>
        <pc:picChg chg="mod">
          <ac:chgData name="오현직[ 대학원석·박사통합과정재학 / 컴퓨터학과 ]" userId="dd912509-a4bd-4ba4-967b-32b95c4d5286" providerId="ADAL" clId="{4D4426FE-40E6-4108-919C-42CEC016FC75}" dt="2022-04-27T11:07:44.062" v="130" actId="164"/>
          <ac:picMkLst>
            <pc:docMk/>
            <pc:sldMk cId="2964020562" sldId="263"/>
            <ac:picMk id="10" creationId="{664C40DA-67EF-488F-A5CE-552DC811DC92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7:44.062" v="130" actId="164"/>
          <ac:picMkLst>
            <pc:docMk/>
            <pc:sldMk cId="2964020562" sldId="263"/>
            <ac:picMk id="12" creationId="{824450F9-85E8-4214-9680-1D2957B01035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7:44.062" v="130" actId="164"/>
          <ac:picMkLst>
            <pc:docMk/>
            <pc:sldMk cId="2964020562" sldId="263"/>
            <ac:picMk id="14" creationId="{F947B01B-BC62-42E4-AB25-F55AA740DF17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7:44.062" v="130" actId="164"/>
          <ac:picMkLst>
            <pc:docMk/>
            <pc:sldMk cId="2964020562" sldId="263"/>
            <ac:picMk id="16" creationId="{0BCBCE17-4F47-4E82-AB26-9648DCAA2D98}"/>
          </ac:picMkLst>
        </pc:picChg>
      </pc:sldChg>
      <pc:sldChg chg="del">
        <pc:chgData name="오현직[ 대학원석·박사통합과정재학 / 컴퓨터학과 ]" userId="dd912509-a4bd-4ba4-967b-32b95c4d5286" providerId="ADAL" clId="{4D4426FE-40E6-4108-919C-42CEC016FC75}" dt="2022-04-27T11:11:06.173" v="247" actId="47"/>
        <pc:sldMkLst>
          <pc:docMk/>
          <pc:sldMk cId="2448364665" sldId="264"/>
        </pc:sldMkLst>
      </pc:sldChg>
      <pc:sldChg chg="del">
        <pc:chgData name="오현직[ 대학원석·박사통합과정재학 / 컴퓨터학과 ]" userId="dd912509-a4bd-4ba4-967b-32b95c4d5286" providerId="ADAL" clId="{4D4426FE-40E6-4108-919C-42CEC016FC75}" dt="2022-04-27T11:16:50.261" v="403" actId="47"/>
        <pc:sldMkLst>
          <pc:docMk/>
          <pc:sldMk cId="3852691061" sldId="265"/>
        </pc:sldMkLst>
      </pc:sldChg>
      <pc:sldChg chg="del">
        <pc:chgData name="오현직[ 대학원석·박사통합과정재학 / 컴퓨터학과 ]" userId="dd912509-a4bd-4ba4-967b-32b95c4d5286" providerId="ADAL" clId="{4D4426FE-40E6-4108-919C-42CEC016FC75}" dt="2022-04-27T13:20:36.907" v="2122" actId="47"/>
        <pc:sldMkLst>
          <pc:docMk/>
          <pc:sldMk cId="2385577620" sldId="266"/>
        </pc:sldMkLst>
      </pc:sldChg>
      <pc:sldChg chg="delSp modSp mod">
        <pc:chgData name="오현직[ 대학원석·박사통합과정재학 / 컴퓨터학과 ]" userId="dd912509-a4bd-4ba4-967b-32b95c4d5286" providerId="ADAL" clId="{4D4426FE-40E6-4108-919C-42CEC016FC75}" dt="2022-04-27T13:27:38.601" v="2467" actId="20577"/>
        <pc:sldMkLst>
          <pc:docMk/>
          <pc:sldMk cId="3364948072" sldId="267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3:27:21.081" v="2448" actId="1076"/>
          <ac:spMkLst>
            <pc:docMk/>
            <pc:sldMk cId="3364948072" sldId="267"/>
            <ac:spMk id="6" creationId="{BD2DF778-14E2-43C6-9BBA-45D35115DA89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2:07.735" v="2169" actId="1076"/>
          <ac:spMkLst>
            <pc:docMk/>
            <pc:sldMk cId="3364948072" sldId="267"/>
            <ac:spMk id="7" creationId="{D20DE788-DA7C-4412-A03A-1B8C429B85B3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1:08.001" v="2137" actId="1076"/>
          <ac:spMkLst>
            <pc:docMk/>
            <pc:sldMk cId="3364948072" sldId="267"/>
            <ac:spMk id="8" creationId="{E33FD324-DE50-44C5-ABF7-247200A79DF3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1:42.581" v="2165" actId="1076"/>
          <ac:spMkLst>
            <pc:docMk/>
            <pc:sldMk cId="3364948072" sldId="267"/>
            <ac:spMk id="9" creationId="{E320C744-6771-4C11-A86D-1A6B5D0F95DB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7:38.601" v="2467" actId="20577"/>
          <ac:spMkLst>
            <pc:docMk/>
            <pc:sldMk cId="3364948072" sldId="267"/>
            <ac:spMk id="10" creationId="{BE775EDD-C5CC-4C2C-9A48-5978337A659F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2:04.309" v="2168" actId="1076"/>
          <ac:spMkLst>
            <pc:docMk/>
            <pc:sldMk cId="3364948072" sldId="267"/>
            <ac:spMk id="11" creationId="{A1021A46-B272-42A0-84B3-CBB7E3072C29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1:08.001" v="2137" actId="1076"/>
          <ac:spMkLst>
            <pc:docMk/>
            <pc:sldMk cId="3364948072" sldId="267"/>
            <ac:spMk id="12" creationId="{61BD41F3-FB5D-4141-80CE-DAED9C5AD6CD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7:21.081" v="2448" actId="1076"/>
          <ac:spMkLst>
            <pc:docMk/>
            <pc:sldMk cId="3364948072" sldId="267"/>
            <ac:spMk id="14" creationId="{FFF69EAD-8CC6-4394-B675-7E691ED7236C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3:21:42.581" v="2165" actId="1076"/>
          <ac:spMkLst>
            <pc:docMk/>
            <pc:sldMk cId="3364948072" sldId="267"/>
            <ac:spMk id="15" creationId="{18A6DEE3-3C2E-4E1F-BDF0-28F038F21539}"/>
          </ac:spMkLst>
        </pc:spChg>
        <pc:spChg chg="del mod">
          <ac:chgData name="오현직[ 대학원석·박사통합과정재학 / 컴퓨터학과 ]" userId="dd912509-a4bd-4ba4-967b-32b95c4d5286" providerId="ADAL" clId="{4D4426FE-40E6-4108-919C-42CEC016FC75}" dt="2022-04-27T13:21:51.082" v="2166" actId="478"/>
          <ac:spMkLst>
            <pc:docMk/>
            <pc:sldMk cId="3364948072" sldId="267"/>
            <ac:spMk id="16" creationId="{DE6C3D43-344E-4C41-B6F2-151A05099DB7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4D4426FE-40E6-4108-919C-42CEC016FC75}" dt="2022-04-27T11:10:58.218" v="245" actId="1076"/>
        <pc:sldMkLst>
          <pc:docMk/>
          <pc:sldMk cId="2828117159" sldId="268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07:58.573" v="150" actId="20577"/>
          <ac:spMkLst>
            <pc:docMk/>
            <pc:sldMk cId="2828117159" sldId="268"/>
            <ac:spMk id="2" creationId="{E73CA53A-B075-451A-A931-ECF4E49669CF}"/>
          </ac:spMkLst>
        </pc:spChg>
        <pc:spChg chg="del">
          <ac:chgData name="오현직[ 대학원석·박사통합과정재학 / 컴퓨터학과 ]" userId="dd912509-a4bd-4ba4-967b-32b95c4d5286" providerId="ADAL" clId="{4D4426FE-40E6-4108-919C-42CEC016FC75}" dt="2022-04-27T11:08:04.493" v="153" actId="478"/>
          <ac:spMkLst>
            <pc:docMk/>
            <pc:sldMk cId="2828117159" sldId="268"/>
            <ac:spMk id="3" creationId="{E39933C0-B542-4897-B44C-692B0E3EE394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8:31.006" v="211" actId="1076"/>
          <ac:spMkLst>
            <pc:docMk/>
            <pc:sldMk cId="2828117159" sldId="268"/>
            <ac:spMk id="10" creationId="{42D79A79-69BF-498F-8AA1-C59589847837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9:32.215" v="219" actId="404"/>
          <ac:spMkLst>
            <pc:docMk/>
            <pc:sldMk cId="2828117159" sldId="268"/>
            <ac:spMk id="11" creationId="{FBDF9FA0-9B70-49D2-A27A-A1FA69244744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9:32.215" v="219" actId="404"/>
          <ac:spMkLst>
            <pc:docMk/>
            <pc:sldMk cId="2828117159" sldId="268"/>
            <ac:spMk id="12" creationId="{1F518397-0F95-4F68-8BE9-2339B617BD01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9:32.215" v="219" actId="404"/>
          <ac:spMkLst>
            <pc:docMk/>
            <pc:sldMk cId="2828117159" sldId="268"/>
            <ac:spMk id="13" creationId="{5ABBD6CF-1B61-4357-A43B-E945728168BF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9:32.215" v="219" actId="404"/>
          <ac:spMkLst>
            <pc:docMk/>
            <pc:sldMk cId="2828117159" sldId="268"/>
            <ac:spMk id="14" creationId="{AFF8F22E-D741-494D-B52A-DD23DA818280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09:32.215" v="219" actId="404"/>
          <ac:spMkLst>
            <pc:docMk/>
            <pc:sldMk cId="2828117159" sldId="268"/>
            <ac:spMk id="15" creationId="{6E70B9AD-8A82-4758-9448-644B71C0FCAB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10:19.485" v="242" actId="1076"/>
          <ac:spMkLst>
            <pc:docMk/>
            <pc:sldMk cId="2828117159" sldId="268"/>
            <ac:spMk id="26" creationId="{B9D83F9E-F295-43BF-98B1-6AD92AF9723C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5.062" v="244"/>
          <ac:spMkLst>
            <pc:docMk/>
            <pc:sldMk cId="2828117159" sldId="268"/>
            <ac:spMk id="28" creationId="{B33BE992-DCD6-4A29-B29C-4A7AE4954892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5.062" v="244"/>
          <ac:spMkLst>
            <pc:docMk/>
            <pc:sldMk cId="2828117159" sldId="268"/>
            <ac:spMk id="29" creationId="{BF924BF9-D1FD-4B7A-A270-1CC7294BE00C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10:55.062" v="244"/>
          <ac:spMkLst>
            <pc:docMk/>
            <pc:sldMk cId="2828117159" sldId="268"/>
            <ac:spMk id="30" creationId="{103B46F4-D81B-4EBC-9684-5B50B55477AC}"/>
          </ac:spMkLst>
        </pc:spChg>
        <pc:grpChg chg="add mod">
          <ac:chgData name="오현직[ 대학원석·박사통합과정재학 / 컴퓨터학과 ]" userId="dd912509-a4bd-4ba4-967b-32b95c4d5286" providerId="ADAL" clId="{4D4426FE-40E6-4108-919C-42CEC016FC75}" dt="2022-04-27T11:08:03.105" v="152" actId="1076"/>
          <ac:grpSpMkLst>
            <pc:docMk/>
            <pc:sldMk cId="2828117159" sldId="268"/>
            <ac:grpSpMk id="5" creationId="{3A7A7D50-3F28-4972-9260-60549559D6E2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09:26.990" v="214" actId="164"/>
          <ac:grpSpMkLst>
            <pc:docMk/>
            <pc:sldMk cId="2828117159" sldId="268"/>
            <ac:grpSpMk id="17" creationId="{2EF3D3E3-3955-4745-8D6C-F56AE7CEBBED}"/>
          </ac:grpSpMkLst>
        </pc:grpChg>
        <pc:grpChg chg="mod">
          <ac:chgData name="오현직[ 대학원석·박사통합과정재학 / 컴퓨터학과 ]" userId="dd912509-a4bd-4ba4-967b-32b95c4d5286" providerId="ADAL" clId="{4D4426FE-40E6-4108-919C-42CEC016FC75}" dt="2022-04-27T11:09:25.473" v="213"/>
          <ac:grpSpMkLst>
            <pc:docMk/>
            <pc:sldMk cId="2828117159" sldId="268"/>
            <ac:grpSpMk id="18" creationId="{10241224-7E29-4D27-98DC-751CF30E21E4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09:26.990" v="214" actId="164"/>
          <ac:grpSpMkLst>
            <pc:docMk/>
            <pc:sldMk cId="2828117159" sldId="268"/>
            <ac:grpSpMk id="22" creationId="{7A4CE2DF-D45D-4656-9C20-04CA35A0247C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09:37.714" v="220" actId="1076"/>
          <ac:grpSpMkLst>
            <pc:docMk/>
            <pc:sldMk cId="2828117159" sldId="268"/>
            <ac:grpSpMk id="25" creationId="{AC16648F-D80F-429B-B8A3-DC060505A67F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10:58.218" v="245" actId="1076"/>
          <ac:grpSpMkLst>
            <pc:docMk/>
            <pc:sldMk cId="2828117159" sldId="268"/>
            <ac:grpSpMk id="27" creationId="{9D959448-24BE-433C-8182-164AAA46D36C}"/>
          </ac:grpSpMkLst>
        </pc:grpChg>
        <pc:picChg chg="mod">
          <ac:chgData name="오현직[ 대학원석·박사통합과정재학 / 컴퓨터학과 ]" userId="dd912509-a4bd-4ba4-967b-32b95c4d5286" providerId="ADAL" clId="{4D4426FE-40E6-4108-919C-42CEC016FC75}" dt="2022-04-27T11:08:01.963" v="151"/>
          <ac:picMkLst>
            <pc:docMk/>
            <pc:sldMk cId="2828117159" sldId="268"/>
            <ac:picMk id="6" creationId="{F579D974-E405-4393-A07F-DAF5DEE3FF0B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8:01.963" v="151"/>
          <ac:picMkLst>
            <pc:docMk/>
            <pc:sldMk cId="2828117159" sldId="268"/>
            <ac:picMk id="7" creationId="{AA070E26-A749-4365-B79E-A4B29EEC00CD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8:01.963" v="151"/>
          <ac:picMkLst>
            <pc:docMk/>
            <pc:sldMk cId="2828117159" sldId="268"/>
            <ac:picMk id="8" creationId="{FC538F3B-0BF9-4746-9B50-62DCED4ECAE3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8:01.963" v="151"/>
          <ac:picMkLst>
            <pc:docMk/>
            <pc:sldMk cId="2828117159" sldId="268"/>
            <ac:picMk id="9" creationId="{AABD9E13-F412-486F-8BC0-37678AA9A3E1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09:26.990" v="214" actId="164"/>
          <ac:picMkLst>
            <pc:docMk/>
            <pc:sldMk cId="2828117159" sldId="268"/>
            <ac:picMk id="16" creationId="{161F3F53-EC9C-4259-A709-DBC60F153242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9:25.473" v="213"/>
          <ac:picMkLst>
            <pc:docMk/>
            <pc:sldMk cId="2828117159" sldId="268"/>
            <ac:picMk id="19" creationId="{9319989A-51F4-489D-8A87-CC5BD5203FBB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9:25.473" v="213"/>
          <ac:picMkLst>
            <pc:docMk/>
            <pc:sldMk cId="2828117159" sldId="268"/>
            <ac:picMk id="20" creationId="{BBC3F734-A5DB-4A54-9A63-FDC3D070AFD2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9:25.473" v="213"/>
          <ac:picMkLst>
            <pc:docMk/>
            <pc:sldMk cId="2828117159" sldId="268"/>
            <ac:picMk id="21" creationId="{0617CEF2-3A7C-4CCE-A734-7EE819134B23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9:25.473" v="213"/>
          <ac:picMkLst>
            <pc:docMk/>
            <pc:sldMk cId="2828117159" sldId="268"/>
            <ac:picMk id="23" creationId="{715BD3DC-09D8-4920-8034-93F1BF097437}"/>
          </ac:picMkLst>
        </pc:picChg>
        <pc:picChg chg="mod">
          <ac:chgData name="오현직[ 대학원석·박사통합과정재학 / 컴퓨터학과 ]" userId="dd912509-a4bd-4ba4-967b-32b95c4d5286" providerId="ADAL" clId="{4D4426FE-40E6-4108-919C-42CEC016FC75}" dt="2022-04-27T11:09:25.473" v="213"/>
          <ac:picMkLst>
            <pc:docMk/>
            <pc:sldMk cId="2828117159" sldId="268"/>
            <ac:picMk id="24" creationId="{97D1FB4D-96A0-4067-A4A8-394C06000921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4D4426FE-40E6-4108-919C-42CEC016FC75}" dt="2022-04-27T11:15:45.461" v="364" actId="165"/>
        <pc:sldMkLst>
          <pc:docMk/>
          <pc:sldMk cId="3282392720" sldId="269"/>
        </pc:sldMkLst>
        <pc:spChg chg="add del mod">
          <ac:chgData name="오현직[ 대학원석·박사통합과정재학 / 컴퓨터학과 ]" userId="dd912509-a4bd-4ba4-967b-32b95c4d5286" providerId="ADAL" clId="{4D4426FE-40E6-4108-919C-42CEC016FC75}" dt="2022-04-27T11:12:05.744" v="269" actId="478"/>
          <ac:spMkLst>
            <pc:docMk/>
            <pc:sldMk cId="3282392720" sldId="269"/>
            <ac:spMk id="2" creationId="{D8CFEB01-58BD-42D5-9C78-1A716B64A26E}"/>
          </ac:spMkLst>
        </pc:spChg>
        <pc:spChg chg="del">
          <ac:chgData name="오현직[ 대학원석·박사통합과정재학 / 컴퓨터학과 ]" userId="dd912509-a4bd-4ba4-967b-32b95c4d5286" providerId="ADAL" clId="{4D4426FE-40E6-4108-919C-42CEC016FC75}" dt="2022-04-27T11:12:06.656" v="270" actId="478"/>
          <ac:spMkLst>
            <pc:docMk/>
            <pc:sldMk cId="3282392720" sldId="269"/>
            <ac:spMk id="3" creationId="{6B46C8D1-95E5-4A33-AD37-010D3D45A579}"/>
          </ac:spMkLst>
        </pc:spChg>
        <pc:spChg chg="add del mod">
          <ac:chgData name="오현직[ 대학원석·박사통합과정재학 / 컴퓨터학과 ]" userId="dd912509-a4bd-4ba4-967b-32b95c4d5286" providerId="ADAL" clId="{4D4426FE-40E6-4108-919C-42CEC016FC75}" dt="2022-04-27T11:12:05.744" v="269" actId="478"/>
          <ac:spMkLst>
            <pc:docMk/>
            <pc:sldMk cId="3282392720" sldId="269"/>
            <ac:spMk id="6" creationId="{A7FA6EA7-CDEF-4DED-BCA8-A3417E6024B9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12:38.193" v="323" actId="1076"/>
          <ac:spMkLst>
            <pc:docMk/>
            <pc:sldMk cId="3282392720" sldId="269"/>
            <ac:spMk id="7" creationId="{681F0295-48E6-4EA8-A9A9-AE57AAB6D29A}"/>
          </ac:spMkLst>
        </pc:spChg>
        <pc:spChg chg="add del">
          <ac:chgData name="오현직[ 대학원석·박사통합과정재학 / 컴퓨터학과 ]" userId="dd912509-a4bd-4ba4-967b-32b95c4d5286" providerId="ADAL" clId="{4D4426FE-40E6-4108-919C-42CEC016FC75}" dt="2022-04-27T11:13:05.395" v="325"/>
          <ac:spMkLst>
            <pc:docMk/>
            <pc:sldMk cId="3282392720" sldId="269"/>
            <ac:spMk id="8" creationId="{F1524C5B-C279-43D3-A12F-1D02CC404E08}"/>
          </ac:spMkLst>
        </pc:spChg>
        <pc:grpChg chg="add mod topLvl">
          <ac:chgData name="오현직[ 대학원석·박사통합과정재학 / 컴퓨터학과 ]" userId="dd912509-a4bd-4ba4-967b-32b95c4d5286" providerId="ADAL" clId="{4D4426FE-40E6-4108-919C-42CEC016FC75}" dt="2022-04-27T11:15:45.461" v="364" actId="165"/>
          <ac:grpSpMkLst>
            <pc:docMk/>
            <pc:sldMk cId="3282392720" sldId="269"/>
            <ac:grpSpMk id="19" creationId="{050B1CF0-2D27-4A93-9359-B7B851A707E9}"/>
          </ac:grpSpMkLst>
        </pc:grpChg>
        <pc:grpChg chg="add mod topLvl">
          <ac:chgData name="오현직[ 대학원석·박사통합과정재학 / 컴퓨터학과 ]" userId="dd912509-a4bd-4ba4-967b-32b95c4d5286" providerId="ADAL" clId="{4D4426FE-40E6-4108-919C-42CEC016FC75}" dt="2022-04-27T11:15:45.461" v="364" actId="165"/>
          <ac:grpSpMkLst>
            <pc:docMk/>
            <pc:sldMk cId="3282392720" sldId="269"/>
            <ac:grpSpMk id="20" creationId="{DBFBE3CF-C55C-414B-93CA-FA78C2951E6E}"/>
          </ac:grpSpMkLst>
        </pc:grpChg>
        <pc:grpChg chg="add del mod">
          <ac:chgData name="오현직[ 대학원석·박사통합과정재학 / 컴퓨터학과 ]" userId="dd912509-a4bd-4ba4-967b-32b95c4d5286" providerId="ADAL" clId="{4D4426FE-40E6-4108-919C-42CEC016FC75}" dt="2022-04-27T11:15:45.461" v="364" actId="165"/>
          <ac:grpSpMkLst>
            <pc:docMk/>
            <pc:sldMk cId="3282392720" sldId="269"/>
            <ac:grpSpMk id="21" creationId="{C48C91B1-CBD7-43A0-867C-DA6969F4EC9E}"/>
          </ac:grpSpMkLst>
        </pc:grpChg>
        <pc:picChg chg="add mod">
          <ac:chgData name="오현직[ 대학원석·박사통합과정재학 / 컴퓨터학과 ]" userId="dd912509-a4bd-4ba4-967b-32b95c4d5286" providerId="ADAL" clId="{4D4426FE-40E6-4108-919C-42CEC016FC75}" dt="2022-04-27T11:15:45.461" v="364" actId="165"/>
          <ac:picMkLst>
            <pc:docMk/>
            <pc:sldMk cId="3282392720" sldId="269"/>
            <ac:picMk id="10" creationId="{E405C455-2592-4DBF-BC75-808F78FB260D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15:45.461" v="364" actId="165"/>
          <ac:picMkLst>
            <pc:docMk/>
            <pc:sldMk cId="3282392720" sldId="269"/>
            <ac:picMk id="12" creationId="{E64CD19C-FD64-4AF9-A1B8-4F13E3CE327E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15:45.461" v="364" actId="165"/>
          <ac:picMkLst>
            <pc:docMk/>
            <pc:sldMk cId="3282392720" sldId="269"/>
            <ac:picMk id="14" creationId="{CF08CB4D-6C78-4712-BD92-AB6AAC0DDA53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15:45.461" v="364" actId="165"/>
          <ac:picMkLst>
            <pc:docMk/>
            <pc:sldMk cId="3282392720" sldId="269"/>
            <ac:picMk id="16" creationId="{56C0713B-E5F8-4D76-A137-F2DB04BCA423}"/>
          </ac:picMkLst>
        </pc:picChg>
        <pc:picChg chg="add mod topLvl">
          <ac:chgData name="오현직[ 대학원석·박사통합과정재학 / 컴퓨터학과 ]" userId="dd912509-a4bd-4ba4-967b-32b95c4d5286" providerId="ADAL" clId="{4D4426FE-40E6-4108-919C-42CEC016FC75}" dt="2022-04-27T11:15:45.461" v="364" actId="165"/>
          <ac:picMkLst>
            <pc:docMk/>
            <pc:sldMk cId="3282392720" sldId="269"/>
            <ac:picMk id="18" creationId="{3E3F7237-E5B9-4D5B-8F39-F2E4ABDA6AC3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4D4426FE-40E6-4108-919C-42CEC016FC75}" dt="2022-04-27T11:24:45.421" v="694" actId="1076"/>
        <pc:sldMkLst>
          <pc:docMk/>
          <pc:sldMk cId="4209680478" sldId="270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21:40.681" v="545" actId="20577"/>
          <ac:spMkLst>
            <pc:docMk/>
            <pc:sldMk cId="4209680478" sldId="270"/>
            <ac:spMk id="2" creationId="{BD22EEDC-2439-4DF2-BC5D-021808972612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1:24:41.770" v="692" actId="20577"/>
          <ac:spMkLst>
            <pc:docMk/>
            <pc:sldMk cId="4209680478" sldId="270"/>
            <ac:spMk id="3" creationId="{6AC71A95-6913-4ED8-97AC-04CB2CE05B37}"/>
          </ac:spMkLst>
        </pc:spChg>
        <pc:spChg chg="add mod topLvl">
          <ac:chgData name="오현직[ 대학원석·박사통합과정재학 / 컴퓨터학과 ]" userId="dd912509-a4bd-4ba4-967b-32b95c4d5286" providerId="ADAL" clId="{4D4426FE-40E6-4108-919C-42CEC016FC75}" dt="2022-04-27T11:23:14.853" v="615" actId="165"/>
          <ac:spMkLst>
            <pc:docMk/>
            <pc:sldMk cId="4209680478" sldId="270"/>
            <ac:spMk id="9" creationId="{12831A80-3CF9-45B5-A3EF-F0EBC9B22F57}"/>
          </ac:spMkLst>
        </pc:spChg>
        <pc:spChg chg="add mod topLvl">
          <ac:chgData name="오현직[ 대학원석·박사통합과정재학 / 컴퓨터학과 ]" userId="dd912509-a4bd-4ba4-967b-32b95c4d5286" providerId="ADAL" clId="{4D4426FE-40E6-4108-919C-42CEC016FC75}" dt="2022-04-27T11:23:14.853" v="615" actId="165"/>
          <ac:spMkLst>
            <pc:docMk/>
            <pc:sldMk cId="4209680478" sldId="270"/>
            <ac:spMk id="10" creationId="{3ECB2518-D99F-4EF2-B62C-24E7D8B6048A}"/>
          </ac:spMkLst>
        </pc:spChg>
        <pc:spChg chg="add mod topLvl">
          <ac:chgData name="오현직[ 대학원석·박사통합과정재학 / 컴퓨터학과 ]" userId="dd912509-a4bd-4ba4-967b-32b95c4d5286" providerId="ADAL" clId="{4D4426FE-40E6-4108-919C-42CEC016FC75}" dt="2022-04-27T11:23:14.853" v="615" actId="165"/>
          <ac:spMkLst>
            <pc:docMk/>
            <pc:sldMk cId="4209680478" sldId="270"/>
            <ac:spMk id="11" creationId="{3D601634-2FBC-44AB-AEEB-39436921093E}"/>
          </ac:spMkLst>
        </pc:spChg>
        <pc:grpChg chg="add del mod">
          <ac:chgData name="오현직[ 대학원석·박사통합과정재학 / 컴퓨터학과 ]" userId="dd912509-a4bd-4ba4-967b-32b95c4d5286" providerId="ADAL" clId="{4D4426FE-40E6-4108-919C-42CEC016FC75}" dt="2022-04-27T11:23:14.853" v="615" actId="165"/>
          <ac:grpSpMkLst>
            <pc:docMk/>
            <pc:sldMk cId="4209680478" sldId="270"/>
            <ac:grpSpMk id="12" creationId="{B6BAA6A8-4701-4A5B-9023-71BA7306F5BC}"/>
          </ac:grpSpMkLst>
        </pc:grpChg>
        <pc:picChg chg="add mod">
          <ac:chgData name="오현직[ 대학원석·박사통합과정재학 / 컴퓨터학과 ]" userId="dd912509-a4bd-4ba4-967b-32b95c4d5286" providerId="ADAL" clId="{4D4426FE-40E6-4108-919C-42CEC016FC75}" dt="2022-04-27T11:18:38.676" v="437" actId="1076"/>
          <ac:picMkLst>
            <pc:docMk/>
            <pc:sldMk cId="4209680478" sldId="270"/>
            <ac:picMk id="6" creationId="{27AFF2CD-4819-43ED-8FF5-BEC5C98F3217}"/>
          </ac:picMkLst>
        </pc:picChg>
        <pc:picChg chg="add mod topLvl modCrop">
          <ac:chgData name="오현직[ 대학원석·박사통합과정재학 / 컴퓨터학과 ]" userId="dd912509-a4bd-4ba4-967b-32b95c4d5286" providerId="ADAL" clId="{4D4426FE-40E6-4108-919C-42CEC016FC75}" dt="2022-04-27T11:24:45.421" v="694" actId="1076"/>
          <ac:picMkLst>
            <pc:docMk/>
            <pc:sldMk cId="4209680478" sldId="270"/>
            <ac:picMk id="8" creationId="{34947749-F35B-4C50-BC90-A924E39CB9A6}"/>
          </ac:picMkLst>
        </pc:picChg>
      </pc:sldChg>
      <pc:sldChg chg="new del">
        <pc:chgData name="오현직[ 대학원석·박사통합과정재학 / 컴퓨터학과 ]" userId="dd912509-a4bd-4ba4-967b-32b95c4d5286" providerId="ADAL" clId="{4D4426FE-40E6-4108-919C-42CEC016FC75}" dt="2022-04-27T11:16:28.621" v="399" actId="680"/>
        <pc:sldMkLst>
          <pc:docMk/>
          <pc:sldMk cId="401483456" sldId="271"/>
        </pc:sldMkLst>
      </pc:sldChg>
      <pc:sldChg chg="add del">
        <pc:chgData name="오현직[ 대학원석·박사통합과정재학 / 컴퓨터학과 ]" userId="dd912509-a4bd-4ba4-967b-32b95c4d5286" providerId="ADAL" clId="{4D4426FE-40E6-4108-919C-42CEC016FC75}" dt="2022-04-27T13:07:51.825" v="1901" actId="47"/>
        <pc:sldMkLst>
          <pc:docMk/>
          <pc:sldMk cId="3130097901" sldId="271"/>
        </pc:sldMkLst>
      </pc:sldChg>
      <pc:sldChg chg="addSp delSp modSp new mod">
        <pc:chgData name="오현직[ 대학원석·박사통합과정재학 / 컴퓨터학과 ]" userId="dd912509-a4bd-4ba4-967b-32b95c4d5286" providerId="ADAL" clId="{4D4426FE-40E6-4108-919C-42CEC016FC75}" dt="2022-04-27T11:29:32.603" v="719" actId="1076"/>
        <pc:sldMkLst>
          <pc:docMk/>
          <pc:sldMk cId="2227037019" sldId="272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21:42.731" v="546"/>
          <ac:spMkLst>
            <pc:docMk/>
            <pc:sldMk cId="2227037019" sldId="272"/>
            <ac:spMk id="2" creationId="{CAFB471A-AB9F-4271-AF07-58179DD6FAD6}"/>
          </ac:spMkLst>
        </pc:spChg>
        <pc:spChg chg="del">
          <ac:chgData name="오현직[ 대학원석·박사통합과정재학 / 컴퓨터학과 ]" userId="dd912509-a4bd-4ba4-967b-32b95c4d5286" providerId="ADAL" clId="{4D4426FE-40E6-4108-919C-42CEC016FC75}" dt="2022-04-27T11:21:44.901" v="547" actId="478"/>
          <ac:spMkLst>
            <pc:docMk/>
            <pc:sldMk cId="2227037019" sldId="272"/>
            <ac:spMk id="3" creationId="{57667DFB-C7A1-4183-812A-DFBB7210F043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7:14.110" v="695" actId="164"/>
          <ac:spMkLst>
            <pc:docMk/>
            <pc:sldMk cId="2227037019" sldId="272"/>
            <ac:spMk id="7" creationId="{1BE5B7AB-654E-4539-8B1F-50FF54713CBD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7:14.110" v="695" actId="164"/>
          <ac:spMkLst>
            <pc:docMk/>
            <pc:sldMk cId="2227037019" sldId="272"/>
            <ac:spMk id="8" creationId="{0E66C9F8-B888-4103-9739-741A3B5893A4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7:14.110" v="695" actId="164"/>
          <ac:spMkLst>
            <pc:docMk/>
            <pc:sldMk cId="2227037019" sldId="272"/>
            <ac:spMk id="9" creationId="{15D9D5F7-5082-430A-ABC5-4506C329074A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2.039" v="712" actId="164"/>
          <ac:spMkLst>
            <pc:docMk/>
            <pc:sldMk cId="2227037019" sldId="272"/>
            <ac:spMk id="14" creationId="{B8B8F8F2-99E7-4E52-84E0-A38B43404A4A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2.039" v="712" actId="164"/>
          <ac:spMkLst>
            <pc:docMk/>
            <pc:sldMk cId="2227037019" sldId="272"/>
            <ac:spMk id="15" creationId="{1704CD2B-AB99-409F-9D4E-772A736B7338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2.039" v="712" actId="164"/>
          <ac:spMkLst>
            <pc:docMk/>
            <pc:sldMk cId="2227037019" sldId="272"/>
            <ac:spMk id="16" creationId="{0013E59B-FEA3-4CE0-94E6-DF4357521ADA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9.728" v="717" actId="164"/>
          <ac:spMkLst>
            <pc:docMk/>
            <pc:sldMk cId="2227037019" sldId="272"/>
            <ac:spMk id="19" creationId="{86A6841A-9F71-4328-BD3F-9E8817F76267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9.728" v="717" actId="164"/>
          <ac:spMkLst>
            <pc:docMk/>
            <pc:sldMk cId="2227037019" sldId="272"/>
            <ac:spMk id="20" creationId="{DD5157C7-F02A-41CD-9254-927983C593ED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29:29.728" v="717" actId="164"/>
          <ac:spMkLst>
            <pc:docMk/>
            <pc:sldMk cId="2227037019" sldId="272"/>
            <ac:spMk id="21" creationId="{57EE60D7-C088-48B6-8D2D-A3486B00998D}"/>
          </ac:spMkLst>
        </pc:spChg>
        <pc:grpChg chg="add mod">
          <ac:chgData name="오현직[ 대학원석·박사통합과정재학 / 컴퓨터학과 ]" userId="dd912509-a4bd-4ba4-967b-32b95c4d5286" providerId="ADAL" clId="{4D4426FE-40E6-4108-919C-42CEC016FC75}" dt="2022-04-27T11:23:48.291" v="627" actId="164"/>
          <ac:grpSpMkLst>
            <pc:docMk/>
            <pc:sldMk cId="2227037019" sldId="272"/>
            <ac:grpSpMk id="10" creationId="{1826B3F3-0AF1-451D-A8AC-B43631E6D1CB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29:32.603" v="719" actId="1076"/>
          <ac:grpSpMkLst>
            <pc:docMk/>
            <pc:sldMk cId="2227037019" sldId="272"/>
            <ac:grpSpMk id="11" creationId="{ADFC0462-2D12-48DB-9DB2-D24F8255A400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29:26.473" v="714" actId="1076"/>
          <ac:grpSpMkLst>
            <pc:docMk/>
            <pc:sldMk cId="2227037019" sldId="272"/>
            <ac:grpSpMk id="22" creationId="{E572F337-3DF4-4DF5-954B-87B73C952619}"/>
          </ac:grpSpMkLst>
        </pc:grpChg>
        <pc:grpChg chg="add mod">
          <ac:chgData name="오현직[ 대학원석·박사통합과정재학 / 컴퓨터학과 ]" userId="dd912509-a4bd-4ba4-967b-32b95c4d5286" providerId="ADAL" clId="{4D4426FE-40E6-4108-919C-42CEC016FC75}" dt="2022-04-27T11:29:30.585" v="718" actId="1076"/>
          <ac:grpSpMkLst>
            <pc:docMk/>
            <pc:sldMk cId="2227037019" sldId="272"/>
            <ac:grpSpMk id="23" creationId="{10A5EB32-0BCD-4EF2-9C46-45BFB2CDE97F}"/>
          </ac:grpSpMkLst>
        </pc:grpChg>
        <pc:picChg chg="add mod">
          <ac:chgData name="오현직[ 대학원석·박사통합과정재학 / 컴퓨터학과 ]" userId="dd912509-a4bd-4ba4-967b-32b95c4d5286" providerId="ADAL" clId="{4D4426FE-40E6-4108-919C-42CEC016FC75}" dt="2022-04-27T11:27:14.110" v="695" actId="164"/>
          <ac:picMkLst>
            <pc:docMk/>
            <pc:sldMk cId="2227037019" sldId="272"/>
            <ac:picMk id="6" creationId="{6C5C987B-DE9E-4976-85B4-B1F9776D17B7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29:22.039" v="712" actId="164"/>
          <ac:picMkLst>
            <pc:docMk/>
            <pc:sldMk cId="2227037019" sldId="272"/>
            <ac:picMk id="13" creationId="{E141FA33-84D4-4571-9FA0-6CBC6DEE2A64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29:29.728" v="717" actId="164"/>
          <ac:picMkLst>
            <pc:docMk/>
            <pc:sldMk cId="2227037019" sldId="272"/>
            <ac:picMk id="18" creationId="{BAD4B7ED-5559-4808-938B-040E56002A23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4D4426FE-40E6-4108-919C-42CEC016FC75}" dt="2022-04-27T12:42:35.447" v="1336" actId="20577"/>
        <pc:sldMkLst>
          <pc:docMk/>
          <pc:sldMk cId="1418251791" sldId="273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1:31:11.967" v="752" actId="20577"/>
          <ac:spMkLst>
            <pc:docMk/>
            <pc:sldMk cId="1418251791" sldId="273"/>
            <ac:spMk id="2" creationId="{D3C29EF2-F6BB-4A9A-B841-76641AFF60F2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2:42:35.447" v="1336" actId="20577"/>
          <ac:spMkLst>
            <pc:docMk/>
            <pc:sldMk cId="1418251791" sldId="273"/>
            <ac:spMk id="3" creationId="{1BE3F951-531D-4BD1-9786-246FD5C183CB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36:19.316" v="1006" actId="20577"/>
          <ac:spMkLst>
            <pc:docMk/>
            <pc:sldMk cId="1418251791" sldId="273"/>
            <ac:spMk id="7" creationId="{305B137A-82C0-4A8D-BFFF-085BAC0B5490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36:17.978" v="1002" actId="1076"/>
          <ac:spMkLst>
            <pc:docMk/>
            <pc:sldMk cId="1418251791" sldId="273"/>
            <ac:spMk id="8" creationId="{CE8EDDB6-990C-4974-8366-B4E4525F1A25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36:32.575" v="1014" actId="1076"/>
          <ac:spMkLst>
            <pc:docMk/>
            <pc:sldMk cId="1418251791" sldId="273"/>
            <ac:spMk id="9" creationId="{049D49E7-FA1B-445B-9963-D18015C3998C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1:36:37.708" v="1021" actId="1076"/>
          <ac:spMkLst>
            <pc:docMk/>
            <pc:sldMk cId="1418251791" sldId="273"/>
            <ac:spMk id="10" creationId="{A232D16B-11DB-4B9F-97E8-7B8E9857710E}"/>
          </ac:spMkLst>
        </pc:spChg>
        <pc:picChg chg="add mod">
          <ac:chgData name="오현직[ 대학원석·박사통합과정재학 / 컴퓨터학과 ]" userId="dd912509-a4bd-4ba4-967b-32b95c4d5286" providerId="ADAL" clId="{4D4426FE-40E6-4108-919C-42CEC016FC75}" dt="2022-04-27T11:35:53.593" v="979" actId="1076"/>
          <ac:picMkLst>
            <pc:docMk/>
            <pc:sldMk cId="1418251791" sldId="273"/>
            <ac:picMk id="6" creationId="{67C5095F-1CA3-4A5E-AB86-E73A0B088B20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37:21.219" v="1026" actId="1076"/>
          <ac:picMkLst>
            <pc:docMk/>
            <pc:sldMk cId="1418251791" sldId="273"/>
            <ac:picMk id="12" creationId="{3497746D-3031-4E09-9A34-D0F158A78808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37:34.537" v="1029" actId="1076"/>
          <ac:picMkLst>
            <pc:docMk/>
            <pc:sldMk cId="1418251791" sldId="273"/>
            <ac:picMk id="14" creationId="{8E79E67F-F8BA-4A4B-AC47-F668F07A75BC}"/>
          </ac:picMkLst>
        </pc:picChg>
        <pc:picChg chg="add mod">
          <ac:chgData name="오현직[ 대학원석·박사통합과정재학 / 컴퓨터학과 ]" userId="dd912509-a4bd-4ba4-967b-32b95c4d5286" providerId="ADAL" clId="{4D4426FE-40E6-4108-919C-42CEC016FC75}" dt="2022-04-27T11:37:48.280" v="1033" actId="14100"/>
          <ac:picMkLst>
            <pc:docMk/>
            <pc:sldMk cId="1418251791" sldId="273"/>
            <ac:picMk id="16" creationId="{A861540C-B83F-4159-AE82-CC1A149EE4E0}"/>
          </ac:picMkLst>
        </pc:picChg>
      </pc:sldChg>
      <pc:sldChg chg="modSp add mod">
        <pc:chgData name="오현직[ 대학원석·박사통합과정재학 / 컴퓨터학과 ]" userId="dd912509-a4bd-4ba4-967b-32b95c4d5286" providerId="ADAL" clId="{4D4426FE-40E6-4108-919C-42CEC016FC75}" dt="2022-04-28T02:49:22.010" v="2469" actId="113"/>
        <pc:sldMkLst>
          <pc:docMk/>
          <pc:sldMk cId="792704259" sldId="274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2:55:28.910" v="1573" actId="20577"/>
          <ac:spMkLst>
            <pc:docMk/>
            <pc:sldMk cId="792704259" sldId="274"/>
            <ac:spMk id="2" creationId="{EFCD46E7-4684-4D22-870B-B84DD1F73DBF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8T02:49:22.010" v="2469" actId="113"/>
          <ac:spMkLst>
            <pc:docMk/>
            <pc:sldMk cId="792704259" sldId="274"/>
            <ac:spMk id="3" creationId="{62CB6B51-222B-44D2-BC4A-0C31E7B908E5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4D4426FE-40E6-4108-919C-42CEC016FC75}" dt="2022-04-27T12:55:21.009" v="1565" actId="404"/>
        <pc:sldMkLst>
          <pc:docMk/>
          <pc:sldMk cId="2790830858" sldId="275"/>
        </pc:sldMkLst>
        <pc:spChg chg="mod">
          <ac:chgData name="오현직[ 대학원석·박사통합과정재학 / 컴퓨터학과 ]" userId="dd912509-a4bd-4ba4-967b-32b95c4d5286" providerId="ADAL" clId="{4D4426FE-40E6-4108-919C-42CEC016FC75}" dt="2022-04-27T12:41:32.072" v="1197" actId="20577"/>
          <ac:spMkLst>
            <pc:docMk/>
            <pc:sldMk cId="2790830858" sldId="275"/>
            <ac:spMk id="2" creationId="{67496B3E-1B1B-4D58-A63D-FC56B76DA5E5}"/>
          </ac:spMkLst>
        </pc:spChg>
        <pc:spChg chg="mod">
          <ac:chgData name="오현직[ 대학원석·박사통합과정재학 / 컴퓨터학과 ]" userId="dd912509-a4bd-4ba4-967b-32b95c4d5286" providerId="ADAL" clId="{4D4426FE-40E6-4108-919C-42CEC016FC75}" dt="2022-04-27T12:45:05.891" v="1458" actId="20577"/>
          <ac:spMkLst>
            <pc:docMk/>
            <pc:sldMk cId="2790830858" sldId="275"/>
            <ac:spMk id="3" creationId="{2A97EC4C-3951-420E-B37D-5DF62D90EB2C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2:45:18.139" v="1460" actId="1076"/>
          <ac:spMkLst>
            <pc:docMk/>
            <pc:sldMk cId="2790830858" sldId="275"/>
            <ac:spMk id="5" creationId="{90F263EB-BDA9-4854-B7CA-A2525265D5B9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2:55:21.009" v="1565" actId="404"/>
          <ac:spMkLst>
            <pc:docMk/>
            <pc:sldMk cId="2790830858" sldId="275"/>
            <ac:spMk id="6" creationId="{4AAC44CE-7BFB-48A3-9AE5-5C758F35E09F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2:54:54.127" v="1505" actId="14100"/>
          <ac:spMkLst>
            <pc:docMk/>
            <pc:sldMk cId="2790830858" sldId="275"/>
            <ac:spMk id="7" creationId="{5493A0EB-B1E0-4056-9339-9160D78A0806}"/>
          </ac:spMkLst>
        </pc:spChg>
        <pc:spChg chg="add mod">
          <ac:chgData name="오현직[ 대학원석·박사통합과정재학 / 컴퓨터학과 ]" userId="dd912509-a4bd-4ba4-967b-32b95c4d5286" providerId="ADAL" clId="{4D4426FE-40E6-4108-919C-42CEC016FC75}" dt="2022-04-27T12:55:19.329" v="1564" actId="404"/>
          <ac:spMkLst>
            <pc:docMk/>
            <pc:sldMk cId="2790830858" sldId="275"/>
            <ac:spMk id="8" creationId="{060A8D52-854E-4370-97A9-3D3FA3A7C25C}"/>
          </ac:spMkLst>
        </pc:spChg>
      </pc:sldChg>
    </pc:docChg>
  </pc:docChgLst>
  <pc:docChgLst>
    <pc:chgData name="오현직[ 대학원석사과정재학 / 컴퓨터학과 ]" userId="dd912509-a4bd-4ba4-967b-32b95c4d5286" providerId="ADAL" clId="{C3FC741A-55DF-4A12-A6BA-7CDCAD118D56}"/>
    <pc:docChg chg="undo custSel addSld delSld modSld sldOrd">
      <pc:chgData name="오현직[ 대학원석사과정재학 / 컴퓨터학과 ]" userId="dd912509-a4bd-4ba4-967b-32b95c4d5286" providerId="ADAL" clId="{C3FC741A-55DF-4A12-A6BA-7CDCAD118D56}" dt="2022-01-18T02:04:12.879" v="1487" actId="20577"/>
      <pc:docMkLst>
        <pc:docMk/>
      </pc:docMkLst>
      <pc:sldChg chg="modSp mod">
        <pc:chgData name="오현직[ 대학원석사과정재학 / 컴퓨터학과 ]" userId="dd912509-a4bd-4ba4-967b-32b95c4d5286" providerId="ADAL" clId="{C3FC741A-55DF-4A12-A6BA-7CDCAD118D56}" dt="2022-01-17T05:20:47.157" v="0" actId="20577"/>
        <pc:sldMkLst>
          <pc:docMk/>
          <pc:sldMk cId="1636602081" sldId="256"/>
        </pc:sldMkLst>
        <pc:spChg chg="mod">
          <ac:chgData name="오현직[ 대학원석사과정재학 / 컴퓨터학과 ]" userId="dd912509-a4bd-4ba4-967b-32b95c4d5286" providerId="ADAL" clId="{C3FC741A-55DF-4A12-A6BA-7CDCAD118D56}" dt="2022-01-17T05:20:47.157" v="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사과정재학 / 컴퓨터학과 ]" userId="dd912509-a4bd-4ba4-967b-32b95c4d5286" providerId="ADAL" clId="{C3FC741A-55DF-4A12-A6BA-7CDCAD118D56}" dt="2022-01-18T02:00:13.992" v="1254" actId="20577"/>
        <pc:sldMkLst>
          <pc:docMk/>
          <pc:sldMk cId="735341202" sldId="257"/>
        </pc:sldMkLst>
        <pc:spChg chg="mod">
          <ac:chgData name="오현직[ 대학원석사과정재학 / 컴퓨터학과 ]" userId="dd912509-a4bd-4ba4-967b-32b95c4d5286" providerId="ADAL" clId="{C3FC741A-55DF-4A12-A6BA-7CDCAD118D56}" dt="2022-01-18T02:00:13.992" v="1254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718015771" sldId="278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1803483011" sldId="280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3786413753" sldId="282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3204277044" sldId="283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3044814268" sldId="284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1715039808" sldId="285"/>
        </pc:sldMkLst>
      </pc:sldChg>
      <pc:sldChg chg="del">
        <pc:chgData name="오현직[ 대학원석사과정재학 / 컴퓨터학과 ]" userId="dd912509-a4bd-4ba4-967b-32b95c4d5286" providerId="ADAL" clId="{C3FC741A-55DF-4A12-A6BA-7CDCAD118D56}" dt="2022-01-18T01:41:01.432" v="346" actId="47"/>
        <pc:sldMkLst>
          <pc:docMk/>
          <pc:sldMk cId="3063998448" sldId="286"/>
        </pc:sldMkLst>
      </pc:sldChg>
      <pc:sldChg chg="modSp mod">
        <pc:chgData name="오현직[ 대학원석사과정재학 / 컴퓨터학과 ]" userId="dd912509-a4bd-4ba4-967b-32b95c4d5286" providerId="ADAL" clId="{C3FC741A-55DF-4A12-A6BA-7CDCAD118D56}" dt="2022-01-18T01:54:14.370" v="1065" actId="20577"/>
        <pc:sldMkLst>
          <pc:docMk/>
          <pc:sldMk cId="3968839881" sldId="287"/>
        </pc:sldMkLst>
        <pc:spChg chg="mod">
          <ac:chgData name="오현직[ 대학원석사과정재학 / 컴퓨터학과 ]" userId="dd912509-a4bd-4ba4-967b-32b95c4d5286" providerId="ADAL" clId="{C3FC741A-55DF-4A12-A6BA-7CDCAD118D56}" dt="2022-01-18T01:54:14.370" v="1065" actId="20577"/>
          <ac:spMkLst>
            <pc:docMk/>
            <pc:sldMk cId="3968839881" sldId="287"/>
            <ac:spMk id="3" creationId="{3A98FB57-BFCE-43AB-86AE-8A664F35E70D}"/>
          </ac:spMkLst>
        </pc:spChg>
      </pc:sldChg>
      <pc:sldChg chg="addSp delSp modSp new mod">
        <pc:chgData name="오현직[ 대학원석사과정재학 / 컴퓨터학과 ]" userId="dd912509-a4bd-4ba4-967b-32b95c4d5286" providerId="ADAL" clId="{C3FC741A-55DF-4A12-A6BA-7CDCAD118D56}" dt="2022-01-17T13:53:14.947" v="232" actId="20577"/>
        <pc:sldMkLst>
          <pc:docMk/>
          <pc:sldMk cId="3267760101" sldId="288"/>
        </pc:sldMkLst>
        <pc:spChg chg="mod">
          <ac:chgData name="오현직[ 대학원석사과정재학 / 컴퓨터학과 ]" userId="dd912509-a4bd-4ba4-967b-32b95c4d5286" providerId="ADAL" clId="{C3FC741A-55DF-4A12-A6BA-7CDCAD118D56}" dt="2022-01-17T13:51:55.048" v="77" actId="20577"/>
          <ac:spMkLst>
            <pc:docMk/>
            <pc:sldMk cId="3267760101" sldId="288"/>
            <ac:spMk id="2" creationId="{236481D0-FD06-47FD-BD27-C6711F0C23FD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7T13:53:14.947" v="232" actId="20577"/>
          <ac:spMkLst>
            <pc:docMk/>
            <pc:sldMk cId="3267760101" sldId="288"/>
            <ac:spMk id="3" creationId="{A890880F-0A19-4C24-9DBB-31B199E3B5C1}"/>
          </ac:spMkLst>
        </pc:spChg>
        <pc:picChg chg="add mod">
          <ac:chgData name="오현직[ 대학원석사과정재학 / 컴퓨터학과 ]" userId="dd912509-a4bd-4ba4-967b-32b95c4d5286" providerId="ADAL" clId="{C3FC741A-55DF-4A12-A6BA-7CDCAD118D56}" dt="2022-01-17T13:52:21.183" v="101" actId="1076"/>
          <ac:picMkLst>
            <pc:docMk/>
            <pc:sldMk cId="3267760101" sldId="288"/>
            <ac:picMk id="6" creationId="{BC945E57-0041-4583-86C1-9ABBD96F55C2}"/>
          </ac:picMkLst>
        </pc:picChg>
        <pc:picChg chg="add del mod">
          <ac:chgData name="오현직[ 대학원석사과정재학 / 컴퓨터학과 ]" userId="dd912509-a4bd-4ba4-967b-32b95c4d5286" providerId="ADAL" clId="{C3FC741A-55DF-4A12-A6BA-7CDCAD118D56}" dt="2022-01-17T13:51:45.712" v="37" actId="478"/>
          <ac:picMkLst>
            <pc:docMk/>
            <pc:sldMk cId="3267760101" sldId="288"/>
            <ac:picMk id="7" creationId="{E9B47FEF-04A0-4E68-A4F5-5337132BFF2A}"/>
          </ac:picMkLst>
        </pc:picChg>
        <pc:picChg chg="add del mod">
          <ac:chgData name="오현직[ 대학원석사과정재학 / 컴퓨터학과 ]" userId="dd912509-a4bd-4ba4-967b-32b95c4d5286" providerId="ADAL" clId="{C3FC741A-55DF-4A12-A6BA-7CDCAD118D56}" dt="2022-01-17T13:51:45.067" v="36" actId="478"/>
          <ac:picMkLst>
            <pc:docMk/>
            <pc:sldMk cId="3267760101" sldId="288"/>
            <ac:picMk id="8" creationId="{8CF20FC6-61A8-426E-AEB6-7FBEE466D4D9}"/>
          </ac:picMkLst>
        </pc:picChg>
      </pc:sldChg>
      <pc:sldChg chg="addSp modSp new mod ord">
        <pc:chgData name="오현직[ 대학원석사과정재학 / 컴퓨터학과 ]" userId="dd912509-a4bd-4ba4-967b-32b95c4d5286" providerId="ADAL" clId="{C3FC741A-55DF-4A12-A6BA-7CDCAD118D56}" dt="2022-01-18T01:59:12.516" v="1229" actId="20577"/>
        <pc:sldMkLst>
          <pc:docMk/>
          <pc:sldMk cId="4148054768" sldId="289"/>
        </pc:sldMkLst>
        <pc:spChg chg="mod">
          <ac:chgData name="오현직[ 대학원석사과정재학 / 컴퓨터학과 ]" userId="dd912509-a4bd-4ba4-967b-32b95c4d5286" providerId="ADAL" clId="{C3FC741A-55DF-4A12-A6BA-7CDCAD118D56}" dt="2022-01-18T00:17:40.325" v="235"/>
          <ac:spMkLst>
            <pc:docMk/>
            <pc:sldMk cId="4148054768" sldId="289"/>
            <ac:spMk id="2" creationId="{55BB26A5-FBD9-452A-A3F5-2C630CBEC463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8T01:59:12.516" v="1229" actId="20577"/>
          <ac:spMkLst>
            <pc:docMk/>
            <pc:sldMk cId="4148054768" sldId="289"/>
            <ac:spMk id="3" creationId="{33279EA4-D329-4B73-A3A7-008091553E59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0:20:19.018" v="296" actId="1076"/>
          <ac:spMkLst>
            <pc:docMk/>
            <pc:sldMk cId="4148054768" sldId="289"/>
            <ac:spMk id="7" creationId="{BB33AEC2-7462-4953-BF5F-550AB2819134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0:20:25.086" v="297" actId="1076"/>
          <ac:spMkLst>
            <pc:docMk/>
            <pc:sldMk cId="4148054768" sldId="289"/>
            <ac:spMk id="8" creationId="{2396AD5A-54EC-4958-8FC8-0C25EFFF733F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0:20:36.761" v="298" actId="1076"/>
          <ac:spMkLst>
            <pc:docMk/>
            <pc:sldMk cId="4148054768" sldId="289"/>
            <ac:spMk id="9" creationId="{ADF50C39-B4CB-4556-85A4-179F4CDEAF71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0:25:20.227" v="344" actId="14100"/>
          <ac:spMkLst>
            <pc:docMk/>
            <pc:sldMk cId="4148054768" sldId="289"/>
            <ac:spMk id="16" creationId="{9DEF8211-0657-4E23-974B-E3B180D4F7B9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0:25:16.482" v="342" actId="14100"/>
          <ac:spMkLst>
            <pc:docMk/>
            <pc:sldMk cId="4148054768" sldId="289"/>
            <ac:spMk id="17" creationId="{C2E09173-2D43-482D-AB20-4AD6F1542FFC}"/>
          </ac:spMkLst>
        </pc:spChg>
        <pc:picChg chg="add mod">
          <ac:chgData name="오현직[ 대학원석사과정재학 / 컴퓨터학과 ]" userId="dd912509-a4bd-4ba4-967b-32b95c4d5286" providerId="ADAL" clId="{C3FC741A-55DF-4A12-A6BA-7CDCAD118D56}" dt="2022-01-18T00:20:14.793" v="295" actId="1076"/>
          <ac:picMkLst>
            <pc:docMk/>
            <pc:sldMk cId="4148054768" sldId="289"/>
            <ac:picMk id="6" creationId="{6FF4F5F2-C0D3-493C-976F-FC599FD5B2A2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0:21:11.094" v="303" actId="14100"/>
          <ac:picMkLst>
            <pc:docMk/>
            <pc:sldMk cId="4148054768" sldId="289"/>
            <ac:picMk id="11" creationId="{13DBFEFE-B6C1-49F1-BCAF-8903E37785F3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0:21:35.003" v="309" actId="1076"/>
          <ac:picMkLst>
            <pc:docMk/>
            <pc:sldMk cId="4148054768" sldId="289"/>
            <ac:picMk id="13" creationId="{28A74559-C95A-49B5-9D9D-EF11AA8F92BA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0:23:22.725" v="316" actId="14100"/>
          <ac:picMkLst>
            <pc:docMk/>
            <pc:sldMk cId="4148054768" sldId="289"/>
            <ac:picMk id="15" creationId="{DCF3CC1D-5EB4-4E9D-B15D-C435E349D83A}"/>
          </ac:picMkLst>
        </pc:picChg>
      </pc:sldChg>
      <pc:sldChg chg="addSp delSp modSp new mod">
        <pc:chgData name="오현직[ 대학원석사과정재학 / 컴퓨터학과 ]" userId="dd912509-a4bd-4ba4-967b-32b95c4d5286" providerId="ADAL" clId="{C3FC741A-55DF-4A12-A6BA-7CDCAD118D56}" dt="2022-01-18T01:50:53.171" v="845" actId="20577"/>
        <pc:sldMkLst>
          <pc:docMk/>
          <pc:sldMk cId="2925012295" sldId="290"/>
        </pc:sldMkLst>
        <pc:spChg chg="mod">
          <ac:chgData name="오현직[ 대학원석사과정재학 / 컴퓨터학과 ]" userId="dd912509-a4bd-4ba4-967b-32b95c4d5286" providerId="ADAL" clId="{C3FC741A-55DF-4A12-A6BA-7CDCAD118D56}" dt="2022-01-18T01:41:06.238" v="347"/>
          <ac:spMkLst>
            <pc:docMk/>
            <pc:sldMk cId="2925012295" sldId="290"/>
            <ac:spMk id="2" creationId="{28496867-568D-4064-9DDC-C28C009C35CF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8T01:43:34.689" v="508" actId="1076"/>
          <ac:spMkLst>
            <pc:docMk/>
            <pc:sldMk cId="2925012295" sldId="290"/>
            <ac:spMk id="3" creationId="{86940CF8-682A-4072-A226-A6705FD65C41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2:34.622" v="437" actId="1076"/>
          <ac:spMkLst>
            <pc:docMk/>
            <pc:sldMk cId="2925012295" sldId="290"/>
            <ac:spMk id="5" creationId="{64CA29C0-7D05-4C1B-87D6-63A516F56D43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5:41.058" v="665" actId="20577"/>
          <ac:spMkLst>
            <pc:docMk/>
            <pc:sldMk cId="2925012295" sldId="290"/>
            <ac:spMk id="6" creationId="{79154386-ECDB-41BA-8F42-E1FB11C337B2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2:48.599" v="439" actId="13822"/>
          <ac:spMkLst>
            <pc:docMk/>
            <pc:sldMk cId="2925012295" sldId="290"/>
            <ac:spMk id="11" creationId="{82A7B948-955B-4D7E-AEA5-40FBAB5B30FC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4:09.313" v="517" actId="1076"/>
          <ac:spMkLst>
            <pc:docMk/>
            <pc:sldMk cId="2925012295" sldId="290"/>
            <ac:spMk id="12" creationId="{4DB99C78-D760-4D3A-8D94-E2B0C5D65B2B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11.210" v="491" actId="1076"/>
          <ac:spMkLst>
            <pc:docMk/>
            <pc:sldMk cId="2925012295" sldId="290"/>
            <ac:spMk id="13" creationId="{7B92BD83-7B42-422E-8217-BBED94B0FD4F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12.972" v="493" actId="1076"/>
          <ac:spMkLst>
            <pc:docMk/>
            <pc:sldMk cId="2925012295" sldId="290"/>
            <ac:spMk id="14" creationId="{2E84001D-E604-4234-A9B2-2BE7F24B86B2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14.372" v="495" actId="1076"/>
          <ac:spMkLst>
            <pc:docMk/>
            <pc:sldMk cId="2925012295" sldId="290"/>
            <ac:spMk id="15" creationId="{0078B14C-F903-4B91-8AF8-A2F6D7FB35D7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15.903" v="497" actId="1076"/>
          <ac:spMkLst>
            <pc:docMk/>
            <pc:sldMk cId="2925012295" sldId="290"/>
            <ac:spMk id="16" creationId="{35D9BCA0-B1D0-4198-A4FE-CA553CA40571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52.792" v="515" actId="1076"/>
          <ac:spMkLst>
            <pc:docMk/>
            <pc:sldMk cId="2925012295" sldId="290"/>
            <ac:spMk id="17" creationId="{C387B2FC-17DD-4FEC-812C-E3FA7560E4B7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51.985" v="514" actId="1076"/>
          <ac:spMkLst>
            <pc:docMk/>
            <pc:sldMk cId="2925012295" sldId="290"/>
            <ac:spMk id="18" creationId="{BDB4F719-6837-4EAA-A2A2-57F8D4A1CB48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3:48.282" v="513" actId="13822"/>
          <ac:spMkLst>
            <pc:docMk/>
            <pc:sldMk cId="2925012295" sldId="290"/>
            <ac:spMk id="19" creationId="{E7AFF836-12F4-4959-9F32-820759F08544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4:44.230" v="628" actId="1076"/>
          <ac:spMkLst>
            <pc:docMk/>
            <pc:sldMk cId="2925012295" sldId="290"/>
            <ac:spMk id="20" creationId="{93102F44-D368-4920-884E-280F4EB0750D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6:24.394" v="683" actId="113"/>
          <ac:spMkLst>
            <pc:docMk/>
            <pc:sldMk cId="2925012295" sldId="290"/>
            <ac:spMk id="21" creationId="{2E86F514-3E12-4BF8-8D99-ED817A05ECD4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0:43.425" v="822" actId="478"/>
          <ac:spMkLst>
            <pc:docMk/>
            <pc:sldMk cId="2925012295" sldId="290"/>
            <ac:spMk id="22" creationId="{F2423F6D-BC06-489F-B395-B3BAE494A0B3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0:42.834" v="820" actId="478"/>
          <ac:spMkLst>
            <pc:docMk/>
            <pc:sldMk cId="2925012295" sldId="290"/>
            <ac:spMk id="23" creationId="{00A170ED-4050-4F37-B981-99C6AC34B526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0:43.059" v="821" actId="478"/>
          <ac:spMkLst>
            <pc:docMk/>
            <pc:sldMk cId="2925012295" sldId="290"/>
            <ac:spMk id="24" creationId="{4FB5E5F1-7690-40C8-BFDF-8C3E237B9648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0:45.684" v="824" actId="1076"/>
          <ac:spMkLst>
            <pc:docMk/>
            <pc:sldMk cId="2925012295" sldId="290"/>
            <ac:spMk id="25" creationId="{E31A19B8-23BA-4B41-999C-3A84BF0EF157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0:43.882" v="823" actId="478"/>
          <ac:spMkLst>
            <pc:docMk/>
            <pc:sldMk cId="2925012295" sldId="290"/>
            <ac:spMk id="26" creationId="{DA9E7C20-B8F1-49AB-A7F1-B87FA3C303EB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0:53.171" v="845" actId="20577"/>
          <ac:spMkLst>
            <pc:docMk/>
            <pc:sldMk cId="2925012295" sldId="290"/>
            <ac:spMk id="27" creationId="{E2C4A02B-0CD4-4260-955D-1391AAA9FAD3}"/>
          </ac:spMkLst>
        </pc:spChg>
        <pc:cxnChg chg="add del mod">
          <ac:chgData name="오현직[ 대학원석사과정재학 / 컴퓨터학과 ]" userId="dd912509-a4bd-4ba4-967b-32b95c4d5286" providerId="ADAL" clId="{C3FC741A-55DF-4A12-A6BA-7CDCAD118D56}" dt="2022-01-18T01:42:38.240" v="438" actId="478"/>
          <ac:cxnSpMkLst>
            <pc:docMk/>
            <pc:sldMk cId="2925012295" sldId="290"/>
            <ac:cxnSpMk id="8" creationId="{6080067D-B499-4FD8-8FF9-21D71638F798}"/>
          </ac:cxnSpMkLst>
        </pc:cxnChg>
      </pc:sldChg>
      <pc:sldChg chg="addSp delSp modSp add mod">
        <pc:chgData name="오현직[ 대학원석사과정재학 / 컴퓨터학과 ]" userId="dd912509-a4bd-4ba4-967b-32b95c4d5286" providerId="ADAL" clId="{C3FC741A-55DF-4A12-A6BA-7CDCAD118D56}" dt="2022-01-18T01:51:01.733" v="847" actId="21"/>
        <pc:sldMkLst>
          <pc:docMk/>
          <pc:sldMk cId="4046999727" sldId="291"/>
        </pc:sldMkLst>
        <pc:spChg chg="mod">
          <ac:chgData name="오현직[ 대학원석사과정재학 / 컴퓨터학과 ]" userId="dd912509-a4bd-4ba4-967b-32b95c4d5286" providerId="ADAL" clId="{C3FC741A-55DF-4A12-A6BA-7CDCAD118D56}" dt="2022-01-18T01:46:28.149" v="690" actId="20577"/>
          <ac:spMkLst>
            <pc:docMk/>
            <pc:sldMk cId="4046999727" sldId="291"/>
            <ac:spMk id="3" creationId="{86940CF8-682A-4072-A226-A6705FD65C41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8T01:46:15.805" v="681" actId="113"/>
          <ac:spMkLst>
            <pc:docMk/>
            <pc:sldMk cId="4046999727" sldId="291"/>
            <ac:spMk id="6" creationId="{79154386-ECDB-41BA-8F42-E1FB11C337B2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1:01.733" v="847" actId="21"/>
          <ac:spMkLst>
            <pc:docMk/>
            <pc:sldMk cId="4046999727" sldId="291"/>
            <ac:spMk id="7" creationId="{63DDC667-28E5-4270-8FE0-C81F7DFF9A7E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46:21.077" v="682" actId="113"/>
          <ac:spMkLst>
            <pc:docMk/>
            <pc:sldMk cId="4046999727" sldId="291"/>
            <ac:spMk id="21" creationId="{8E6C4B9E-EF00-43F2-B798-ED4075EA1391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0:57.147" v="846"/>
          <ac:spMkLst>
            <pc:docMk/>
            <pc:sldMk cId="4046999727" sldId="291"/>
            <ac:spMk id="22" creationId="{E29D72D2-A33D-4A07-809D-64AB878B688F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0:57.147" v="846"/>
          <ac:spMkLst>
            <pc:docMk/>
            <pc:sldMk cId="4046999727" sldId="291"/>
            <ac:spMk id="23" creationId="{24E5A2E4-03DF-4BA9-A129-AA0299AD0466}"/>
          </ac:spMkLst>
        </pc:spChg>
      </pc:sldChg>
      <pc:sldChg chg="addSp delSp modSp new mod">
        <pc:chgData name="오현직[ 대학원석사과정재학 / 컴퓨터학과 ]" userId="dd912509-a4bd-4ba4-967b-32b95c4d5286" providerId="ADAL" clId="{C3FC741A-55DF-4A12-A6BA-7CDCAD118D56}" dt="2022-01-18T01:57:46.397" v="1131" actId="403"/>
        <pc:sldMkLst>
          <pc:docMk/>
          <pc:sldMk cId="2554762097" sldId="292"/>
        </pc:sldMkLst>
        <pc:spChg chg="mod">
          <ac:chgData name="오현직[ 대학원석사과정재학 / 컴퓨터학과 ]" userId="dd912509-a4bd-4ba4-967b-32b95c4d5286" providerId="ADAL" clId="{C3FC741A-55DF-4A12-A6BA-7CDCAD118D56}" dt="2022-01-18T01:46:43.873" v="697" actId="20577"/>
          <ac:spMkLst>
            <pc:docMk/>
            <pc:sldMk cId="2554762097" sldId="292"/>
            <ac:spMk id="2" creationId="{9C946532-F516-4EF3-94C4-73F14B15A287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2:09.955" v="1045" actId="20577"/>
          <ac:spMkLst>
            <pc:docMk/>
            <pc:sldMk cId="2554762097" sldId="292"/>
            <ac:spMk id="3" creationId="{0E744E38-E136-48A3-B0C3-0D46CE0DE31D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1:03.653" v="849"/>
          <ac:spMkLst>
            <pc:docMk/>
            <pc:sldMk cId="2554762097" sldId="292"/>
            <ac:spMk id="5" creationId="{399C7BDA-8241-48EC-A5FD-10F11964E98C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1:04.915" v="851"/>
          <ac:spMkLst>
            <pc:docMk/>
            <pc:sldMk cId="2554762097" sldId="292"/>
            <ac:spMk id="6" creationId="{C897C97E-9A49-4FB8-8E6D-E23081C86FA8}"/>
          </ac:spMkLst>
        </pc:spChg>
        <pc:spChg chg="add del mod">
          <ac:chgData name="오현직[ 대학원석사과정재학 / 컴퓨터학과 ]" userId="dd912509-a4bd-4ba4-967b-32b95c4d5286" providerId="ADAL" clId="{C3FC741A-55DF-4A12-A6BA-7CDCAD118D56}" dt="2022-01-18T01:51:53.284" v="973" actId="478"/>
          <ac:spMkLst>
            <pc:docMk/>
            <pc:sldMk cId="2554762097" sldId="292"/>
            <ac:spMk id="7" creationId="{7DE470E6-5740-41BB-96B8-0C31652E4F2F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7:46.397" v="1131" actId="403"/>
          <ac:spMkLst>
            <pc:docMk/>
            <pc:sldMk cId="2554762097" sldId="292"/>
            <ac:spMk id="10" creationId="{54515BA9-5859-4024-8F0A-B8287701A5E5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7:45.174" v="1130" actId="1076"/>
          <ac:spMkLst>
            <pc:docMk/>
            <pc:sldMk cId="2554762097" sldId="292"/>
            <ac:spMk id="15" creationId="{C3348FF8-C12C-4F2F-83E5-35E482A82B60}"/>
          </ac:spMkLst>
        </pc:spChg>
        <pc:spChg chg="add mod">
          <ac:chgData name="오현직[ 대학원석사과정재학 / 컴퓨터학과 ]" userId="dd912509-a4bd-4ba4-967b-32b95c4d5286" providerId="ADAL" clId="{C3FC741A-55DF-4A12-A6BA-7CDCAD118D56}" dt="2022-01-18T01:57:45.174" v="1130" actId="1076"/>
          <ac:spMkLst>
            <pc:docMk/>
            <pc:sldMk cId="2554762097" sldId="292"/>
            <ac:spMk id="16" creationId="{8A2916B4-C978-433C-BC16-E318B8A52002}"/>
          </ac:spMkLst>
        </pc:spChg>
        <pc:picChg chg="add mod">
          <ac:chgData name="오현직[ 대학원석사과정재학 / 컴퓨터학과 ]" userId="dd912509-a4bd-4ba4-967b-32b95c4d5286" providerId="ADAL" clId="{C3FC741A-55DF-4A12-A6BA-7CDCAD118D56}" dt="2022-01-18T01:55:29.887" v="1068" actId="1076"/>
          <ac:picMkLst>
            <pc:docMk/>
            <pc:sldMk cId="2554762097" sldId="292"/>
            <ac:picMk id="9" creationId="{1A838088-275B-464D-86AD-AAF99FC93F58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1:57:45.174" v="1130" actId="1076"/>
          <ac:picMkLst>
            <pc:docMk/>
            <pc:sldMk cId="2554762097" sldId="292"/>
            <ac:picMk id="12" creationId="{3F791881-EFEA-487D-AA5E-5836CA204930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1:57:45.174" v="1130" actId="1076"/>
          <ac:picMkLst>
            <pc:docMk/>
            <pc:sldMk cId="2554762097" sldId="292"/>
            <ac:picMk id="14" creationId="{E9D02B2D-4B7D-4DB6-B04A-785CDF8D4629}"/>
          </ac:picMkLst>
        </pc:picChg>
      </pc:sldChg>
      <pc:sldChg chg="addSp modSp new mod">
        <pc:chgData name="오현직[ 대학원석사과정재학 / 컴퓨터학과 ]" userId="dd912509-a4bd-4ba4-967b-32b95c4d5286" providerId="ADAL" clId="{C3FC741A-55DF-4A12-A6BA-7CDCAD118D56}" dt="2022-01-18T02:04:12.879" v="1487" actId="20577"/>
        <pc:sldMkLst>
          <pc:docMk/>
          <pc:sldMk cId="3979842281" sldId="293"/>
        </pc:sldMkLst>
        <pc:spChg chg="mod">
          <ac:chgData name="오현직[ 대학원석사과정재학 / 컴퓨터학과 ]" userId="dd912509-a4bd-4ba4-967b-32b95c4d5286" providerId="ADAL" clId="{C3FC741A-55DF-4A12-A6BA-7CDCAD118D56}" dt="2022-01-18T02:01:22.156" v="1269" actId="20577"/>
          <ac:spMkLst>
            <pc:docMk/>
            <pc:sldMk cId="3979842281" sldId="293"/>
            <ac:spMk id="2" creationId="{ECD0948F-B063-4832-B3B0-FE116A217BE2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8T02:04:12.879" v="1487" actId="20577"/>
          <ac:spMkLst>
            <pc:docMk/>
            <pc:sldMk cId="3979842281" sldId="293"/>
            <ac:spMk id="3" creationId="{1C381DA0-3647-4074-9E4B-1920F7964D0B}"/>
          </ac:spMkLst>
        </pc:spChg>
        <pc:grpChg chg="add mod">
          <ac:chgData name="오현직[ 대학원석사과정재학 / 컴퓨터학과 ]" userId="dd912509-a4bd-4ba4-967b-32b95c4d5286" providerId="ADAL" clId="{C3FC741A-55DF-4A12-A6BA-7CDCAD118D56}" dt="2022-01-18T02:04:01.700" v="1453" actId="1076"/>
          <ac:grpSpMkLst>
            <pc:docMk/>
            <pc:sldMk cId="3979842281" sldId="293"/>
            <ac:grpSpMk id="9" creationId="{3AEFA045-4563-4B58-8C76-F2C74AA3C303}"/>
          </ac:grpSpMkLst>
        </pc:grpChg>
        <pc:picChg chg="add mod">
          <ac:chgData name="오현직[ 대학원석사과정재학 / 컴퓨터학과 ]" userId="dd912509-a4bd-4ba4-967b-32b95c4d5286" providerId="ADAL" clId="{C3FC741A-55DF-4A12-A6BA-7CDCAD118D56}" dt="2022-01-18T02:03:50.423" v="1452" actId="164"/>
          <ac:picMkLst>
            <pc:docMk/>
            <pc:sldMk cId="3979842281" sldId="293"/>
            <ac:picMk id="6" creationId="{7BE6668B-E7EF-453C-8C98-38BD11EF0364}"/>
          </ac:picMkLst>
        </pc:picChg>
        <pc:picChg chg="add mod">
          <ac:chgData name="오현직[ 대학원석사과정재학 / 컴퓨터학과 ]" userId="dd912509-a4bd-4ba4-967b-32b95c4d5286" providerId="ADAL" clId="{C3FC741A-55DF-4A12-A6BA-7CDCAD118D56}" dt="2022-01-18T02:03:50.423" v="1452" actId="164"/>
          <ac:picMkLst>
            <pc:docMk/>
            <pc:sldMk cId="3979842281" sldId="293"/>
            <ac:picMk id="8" creationId="{C1809EA7-E188-4315-A580-7FEF400B3D90}"/>
          </ac:picMkLst>
        </pc:picChg>
      </pc:sldChg>
      <pc:sldChg chg="modSp new mod">
        <pc:chgData name="오현직[ 대학원석사과정재학 / 컴퓨터학과 ]" userId="dd912509-a4bd-4ba4-967b-32b95c4d5286" providerId="ADAL" clId="{C3FC741A-55DF-4A12-A6BA-7CDCAD118D56}" dt="2022-01-18T02:03:01.216" v="1439" actId="20577"/>
        <pc:sldMkLst>
          <pc:docMk/>
          <pc:sldMk cId="2545837627" sldId="294"/>
        </pc:sldMkLst>
        <pc:spChg chg="mod">
          <ac:chgData name="오현직[ 대학원석사과정재학 / 컴퓨터학과 ]" userId="dd912509-a4bd-4ba4-967b-32b95c4d5286" providerId="ADAL" clId="{C3FC741A-55DF-4A12-A6BA-7CDCAD118D56}" dt="2022-01-18T02:02:51.746" v="1437" actId="20577"/>
          <ac:spMkLst>
            <pc:docMk/>
            <pc:sldMk cId="2545837627" sldId="294"/>
            <ac:spMk id="2" creationId="{D593DC3B-1664-406C-93EF-ED6571B74A03}"/>
          </ac:spMkLst>
        </pc:spChg>
        <pc:spChg chg="mod">
          <ac:chgData name="오현직[ 대학원석사과정재학 / 컴퓨터학과 ]" userId="dd912509-a4bd-4ba4-967b-32b95c4d5286" providerId="ADAL" clId="{C3FC741A-55DF-4A12-A6BA-7CDCAD118D56}" dt="2022-01-18T02:03:01.216" v="1439" actId="20577"/>
          <ac:spMkLst>
            <pc:docMk/>
            <pc:sldMk cId="2545837627" sldId="294"/>
            <ac:spMk id="3" creationId="{F204B548-5FDA-446F-B4AD-AF36127D6A5D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8FF35ED6-3E0C-446A-9265-DEC3731F50D0}"/>
    <pc:docChg chg="undo redo custSel addSld delSld modSld sldOrd">
      <pc:chgData name="오현직[ 대학원석·박사통합과정재학 / 컴퓨터학과 ]" userId="dd912509-a4bd-4ba4-967b-32b95c4d5286" providerId="ADAL" clId="{8FF35ED6-3E0C-446A-9265-DEC3731F50D0}" dt="2022-08-03T18:47:37.222" v="5051" actId="14100"/>
      <pc:docMkLst>
        <pc:docMk/>
      </pc:docMkLst>
      <pc:sldChg chg="modSp mod">
        <pc:chgData name="오현직[ 대학원석·박사통합과정재학 / 컴퓨터학과 ]" userId="dd912509-a4bd-4ba4-967b-32b95c4d5286" providerId="ADAL" clId="{8FF35ED6-3E0C-446A-9265-DEC3731F50D0}" dt="2022-07-29T03:33:21.375" v="5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8FF35ED6-3E0C-446A-9265-DEC3731F50D0}" dt="2022-07-29T03:33:21.375" v="5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8FF35ED6-3E0C-446A-9265-DEC3731F50D0}" dt="2022-08-03T16:11:58.795" v="611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6:11:58.795" v="611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8FF35ED6-3E0C-446A-9265-DEC3731F50D0}" dt="2022-08-03T16:59:09.273" v="2156" actId="47"/>
        <pc:sldMkLst>
          <pc:docMk/>
          <pc:sldMk cId="2179153952" sldId="313"/>
        </pc:sldMkLst>
      </pc:sldChg>
      <pc:sldChg chg="del">
        <pc:chgData name="오현직[ 대학원석·박사통합과정재학 / 컴퓨터학과 ]" userId="dd912509-a4bd-4ba4-967b-32b95c4d5286" providerId="ADAL" clId="{8FF35ED6-3E0C-446A-9265-DEC3731F50D0}" dt="2022-08-03T16:59:09.273" v="2156" actId="47"/>
        <pc:sldMkLst>
          <pc:docMk/>
          <pc:sldMk cId="1284469328" sldId="314"/>
        </pc:sldMkLst>
      </pc:sldChg>
      <pc:sldChg chg="del">
        <pc:chgData name="오현직[ 대학원석·박사통합과정재학 / 컴퓨터학과 ]" userId="dd912509-a4bd-4ba4-967b-32b95c4d5286" providerId="ADAL" clId="{8FF35ED6-3E0C-446A-9265-DEC3731F50D0}" dt="2022-08-03T16:59:09.273" v="2156" actId="47"/>
        <pc:sldMkLst>
          <pc:docMk/>
          <pc:sldMk cId="1884839577" sldId="316"/>
        </pc:sldMkLst>
      </pc:sldChg>
      <pc:sldChg chg="del">
        <pc:chgData name="오현직[ 대학원석·박사통합과정재학 / 컴퓨터학과 ]" userId="dd912509-a4bd-4ba4-967b-32b95c4d5286" providerId="ADAL" clId="{8FF35ED6-3E0C-446A-9265-DEC3731F50D0}" dt="2022-08-03T16:59:09.273" v="2156" actId="47"/>
        <pc:sldMkLst>
          <pc:docMk/>
          <pc:sldMk cId="1851282432" sldId="317"/>
        </pc:sldMkLst>
      </pc:sldChg>
      <pc:sldChg chg="del">
        <pc:chgData name="오현직[ 대학원석·박사통합과정재학 / 컴퓨터학과 ]" userId="dd912509-a4bd-4ba4-967b-32b95c4d5286" providerId="ADAL" clId="{8FF35ED6-3E0C-446A-9265-DEC3731F50D0}" dt="2022-08-03T16:59:09.273" v="2156" actId="47"/>
        <pc:sldMkLst>
          <pc:docMk/>
          <pc:sldMk cId="2768454280" sldId="318"/>
        </pc:sldMkLst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7-29T10:57:07.441" v="282" actId="14100"/>
        <pc:sldMkLst>
          <pc:docMk/>
          <pc:sldMk cId="1259836725" sldId="319"/>
        </pc:sldMkLst>
        <pc:spChg chg="mod">
          <ac:chgData name="오현직[ 대학원석·박사통합과정재학 / 컴퓨터학과 ]" userId="dd912509-a4bd-4ba4-967b-32b95c4d5286" providerId="ADAL" clId="{8FF35ED6-3E0C-446A-9265-DEC3731F50D0}" dt="2022-07-29T03:33:40.390" v="66" actId="27636"/>
          <ac:spMkLst>
            <pc:docMk/>
            <pc:sldMk cId="1259836725" sldId="319"/>
            <ac:spMk id="2" creationId="{BE316913-7A90-CEF2-F302-38068F7452E1}"/>
          </ac:spMkLst>
        </pc:spChg>
        <pc:spChg chg="del">
          <ac:chgData name="오현직[ 대학원석·박사통합과정재학 / 컴퓨터학과 ]" userId="dd912509-a4bd-4ba4-967b-32b95c4d5286" providerId="ADAL" clId="{8FF35ED6-3E0C-446A-9265-DEC3731F50D0}" dt="2022-07-29T03:34:01.593" v="67"/>
          <ac:spMkLst>
            <pc:docMk/>
            <pc:sldMk cId="1259836725" sldId="319"/>
            <ac:spMk id="3" creationId="{B604534B-89C8-CC65-03A7-D52FA612E8D6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7-29T10:42:55.586" v="227" actId="404"/>
          <ac:spMkLst>
            <pc:docMk/>
            <pc:sldMk cId="1259836725" sldId="319"/>
            <ac:spMk id="11" creationId="{E5DA0C41-5697-A84D-EEB7-088B970BC0DC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7-29T10:42:55.586" v="227" actId="404"/>
          <ac:spMkLst>
            <pc:docMk/>
            <pc:sldMk cId="1259836725" sldId="319"/>
            <ac:spMk id="12" creationId="{87FF2AE7-14B2-7B7D-EE4B-86500CC094F3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7-29T10:57:04.783" v="281" actId="1076"/>
          <ac:spMkLst>
            <pc:docMk/>
            <pc:sldMk cId="1259836725" sldId="319"/>
            <ac:spMk id="15" creationId="{4761E996-B1C9-3B2D-E450-1AFB77AA12F3}"/>
          </ac:spMkLst>
        </pc:spChg>
        <pc:graphicFrameChg chg="add mod modGraphic">
          <ac:chgData name="오현직[ 대학원석·박사통합과정재학 / 컴퓨터학과 ]" userId="dd912509-a4bd-4ba4-967b-32b95c4d5286" providerId="ADAL" clId="{8FF35ED6-3E0C-446A-9265-DEC3731F50D0}" dt="2022-07-29T10:41:44.563" v="224" actId="242"/>
          <ac:graphicFrameMkLst>
            <pc:docMk/>
            <pc:sldMk cId="1259836725" sldId="319"/>
            <ac:graphicFrameMk id="14" creationId="{2E9CE15E-B9C7-2FF1-B15E-22C830F596A9}"/>
          </ac:graphicFrameMkLst>
        </pc:graphicFrameChg>
        <pc:picChg chg="add mod">
          <ac:chgData name="오현직[ 대학원석·박사통합과정재학 / 컴퓨터학과 ]" userId="dd912509-a4bd-4ba4-967b-32b95c4d5286" providerId="ADAL" clId="{8FF35ED6-3E0C-446A-9265-DEC3731F50D0}" dt="2022-07-29T10:42:50.012" v="225" actId="1076"/>
          <ac:picMkLst>
            <pc:docMk/>
            <pc:sldMk cId="1259836725" sldId="319"/>
            <ac:picMk id="6" creationId="{1286A3CA-9464-EF32-C2A0-E337592049E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7-29T10:42:50.012" v="225" actId="1076"/>
          <ac:picMkLst>
            <pc:docMk/>
            <pc:sldMk cId="1259836725" sldId="319"/>
            <ac:picMk id="8" creationId="{507BE845-6E0C-22ED-C993-9A1266880ADF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7-29T10:42:50.012" v="225" actId="1076"/>
          <ac:picMkLst>
            <pc:docMk/>
            <pc:sldMk cId="1259836725" sldId="319"/>
            <ac:picMk id="10" creationId="{BE073AD6-8C4C-C881-CE20-737E379F782F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7-29T10:42:50.012" v="225" actId="1076"/>
          <ac:picMkLst>
            <pc:docMk/>
            <pc:sldMk cId="1259836725" sldId="319"/>
            <ac:picMk id="13" creationId="{D341B83E-B509-6D5E-32EC-A93D5BC6BAE9}"/>
          </ac:picMkLst>
        </pc:picChg>
        <pc:cxnChg chg="add mod">
          <ac:chgData name="오현직[ 대학원석·박사통합과정재학 / 컴퓨터학과 ]" userId="dd912509-a4bd-4ba4-967b-32b95c4d5286" providerId="ADAL" clId="{8FF35ED6-3E0C-446A-9265-DEC3731F50D0}" dt="2022-07-29T10:57:07.441" v="282" actId="14100"/>
          <ac:cxnSpMkLst>
            <pc:docMk/>
            <pc:sldMk cId="1259836725" sldId="319"/>
            <ac:cxnSpMk id="17" creationId="{2379FC08-DB20-4FFD-99C0-A2D32BD66732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8-03T17:29:26.694" v="3296" actId="113"/>
        <pc:sldMkLst>
          <pc:docMk/>
          <pc:sldMk cId="578706451" sldId="320"/>
        </pc:sldMkLst>
        <pc:spChg chg="mod">
          <ac:chgData name="오현직[ 대학원석·박사통합과정재학 / 컴퓨터학과 ]" userId="dd912509-a4bd-4ba4-967b-32b95c4d5286" providerId="ADAL" clId="{8FF35ED6-3E0C-446A-9265-DEC3731F50D0}" dt="2022-08-01T07:13:47.311" v="458" actId="1076"/>
          <ac:spMkLst>
            <pc:docMk/>
            <pc:sldMk cId="578706451" sldId="320"/>
            <ac:spMk id="2" creationId="{903F5E38-3890-30DB-E13B-BEF052866A1F}"/>
          </ac:spMkLst>
        </pc:spChg>
        <pc:spChg chg="del">
          <ac:chgData name="오현직[ 대학원석·박사통합과정재학 / 컴퓨터학과 ]" userId="dd912509-a4bd-4ba4-967b-32b95c4d5286" providerId="ADAL" clId="{8FF35ED6-3E0C-446A-9265-DEC3731F50D0}" dt="2022-08-01T07:06:08.882" v="337" actId="478"/>
          <ac:spMkLst>
            <pc:docMk/>
            <pc:sldMk cId="578706451" sldId="320"/>
            <ac:spMk id="3" creationId="{D93D1CE2-D4C1-E430-6B10-C51977A0D447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1T07:12:35.356" v="442" actId="14100"/>
          <ac:spMkLst>
            <pc:docMk/>
            <pc:sldMk cId="578706451" sldId="320"/>
            <ac:spMk id="13" creationId="{16F03B63-0AB8-387E-51B6-BE5561BE52AA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1T07:12:33.348" v="441" actId="14100"/>
          <ac:spMkLst>
            <pc:docMk/>
            <pc:sldMk cId="578706451" sldId="320"/>
            <ac:spMk id="14" creationId="{801D00F8-89A4-E6BF-3244-BCF8842E8AF7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1T07:12:37.498" v="443" actId="14100"/>
          <ac:spMkLst>
            <pc:docMk/>
            <pc:sldMk cId="578706451" sldId="320"/>
            <ac:spMk id="19" creationId="{5C8E3A0A-527F-934E-C5C1-A22AC393920C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1T07:15:06.212" v="487" actId="404"/>
          <ac:spMkLst>
            <pc:docMk/>
            <pc:sldMk cId="578706451" sldId="320"/>
            <ac:spMk id="30" creationId="{8130CDD0-5394-1945-ABF5-82874C9ADFA9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9:04.361" v="3240" actId="1076"/>
          <ac:spMkLst>
            <pc:docMk/>
            <pc:sldMk cId="578706451" sldId="320"/>
            <ac:spMk id="41" creationId="{059887B5-0487-F0FF-128A-6FF342711549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2:34.175" v="625" actId="1076"/>
          <ac:spMkLst>
            <pc:docMk/>
            <pc:sldMk cId="578706451" sldId="320"/>
            <ac:spMk id="42" creationId="{0963521E-4D0A-D755-D590-9A77A53C54F6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2:30.906" v="623" actId="1076"/>
          <ac:spMkLst>
            <pc:docMk/>
            <pc:sldMk cId="578706451" sldId="320"/>
            <ac:spMk id="43" creationId="{D70D87C7-7C61-BAA7-0B4F-4AFDB2D1488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9:26.694" v="3296" actId="113"/>
          <ac:spMkLst>
            <pc:docMk/>
            <pc:sldMk cId="578706451" sldId="320"/>
            <ac:spMk id="44" creationId="{78C552D0-6997-33CA-3041-084E6544EABE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1T07:11:45.772" v="421" actId="1076"/>
          <ac:picMkLst>
            <pc:docMk/>
            <pc:sldMk cId="578706451" sldId="320"/>
            <ac:picMk id="6" creationId="{384CC17F-E0E8-574D-8376-B43D75C166A2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4:17.492" v="464" actId="1076"/>
          <ac:picMkLst>
            <pc:docMk/>
            <pc:sldMk cId="578706451" sldId="320"/>
            <ac:picMk id="8" creationId="{A725EC40-4D7C-AE6B-C407-05AFFDF9ECC7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0:07.281" v="384" actId="1076"/>
          <ac:picMkLst>
            <pc:docMk/>
            <pc:sldMk cId="578706451" sldId="320"/>
            <ac:picMk id="10" creationId="{608EB281-C326-F6C8-C0F9-F332029DDD7A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4:17.492" v="464" actId="1076"/>
          <ac:picMkLst>
            <pc:docMk/>
            <pc:sldMk cId="578706451" sldId="320"/>
            <ac:picMk id="12" creationId="{77AC137C-53A6-A88E-78BF-FF31830C50DF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1:50.511" v="423" actId="1076"/>
          <ac:picMkLst>
            <pc:docMk/>
            <pc:sldMk cId="578706451" sldId="320"/>
            <ac:picMk id="16" creationId="{6BAD880F-1906-010F-19CD-454B606EA39A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4:17.492" v="464" actId="1076"/>
          <ac:picMkLst>
            <pc:docMk/>
            <pc:sldMk cId="578706451" sldId="320"/>
            <ac:picMk id="18" creationId="{E4B7994D-5A01-8015-FCB9-FDF30F4841C7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4:17.492" v="464" actId="1076"/>
          <ac:picMkLst>
            <pc:docMk/>
            <pc:sldMk cId="578706451" sldId="320"/>
            <ac:picMk id="21" creationId="{CC95FDD3-E0B7-4E85-EE9B-7E66AE9924D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3:32.271" v="454" actId="14100"/>
          <ac:picMkLst>
            <pc:docMk/>
            <pc:sldMk cId="578706451" sldId="320"/>
            <ac:picMk id="23" creationId="{244332B8-34FE-1B55-3DFE-0566F7FC1AF3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3:55.095" v="461" actId="14100"/>
          <ac:picMkLst>
            <pc:docMk/>
            <pc:sldMk cId="578706451" sldId="320"/>
            <ac:picMk id="25" creationId="{960A50D7-76B2-8394-7050-1B139C95B76A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4:25.231" v="466" actId="14100"/>
          <ac:picMkLst>
            <pc:docMk/>
            <pc:sldMk cId="578706451" sldId="320"/>
            <ac:picMk id="27" creationId="{150811BC-D909-E38E-F147-6D4C41DD1E5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5:16.263" v="490" actId="14100"/>
          <ac:picMkLst>
            <pc:docMk/>
            <pc:sldMk cId="578706451" sldId="320"/>
            <ac:picMk id="29" creationId="{5E6DE98E-2200-FB82-5064-6FB6A9503CAE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5:47.295" v="498" actId="14100"/>
          <ac:picMkLst>
            <pc:docMk/>
            <pc:sldMk cId="578706451" sldId="320"/>
            <ac:picMk id="32" creationId="{7C1CC789-36BB-6415-D694-556451AF7D7A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6:10.580" v="502" actId="14100"/>
          <ac:picMkLst>
            <pc:docMk/>
            <pc:sldMk cId="578706451" sldId="320"/>
            <ac:picMk id="34" creationId="{17FA805B-CA56-65E9-F52D-DD47F775DAC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7:58.303" v="522" actId="14100"/>
          <ac:picMkLst>
            <pc:docMk/>
            <pc:sldMk cId="578706451" sldId="320"/>
            <ac:picMk id="36" creationId="{B5B3F0D9-4BA0-6DB1-F4AD-D75ED488A0E5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7:47.053" v="519" actId="14100"/>
          <ac:picMkLst>
            <pc:docMk/>
            <pc:sldMk cId="578706451" sldId="320"/>
            <ac:picMk id="38" creationId="{99EE0173-7594-29FD-ACE8-3158170191F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1T07:18:17.443" v="527" actId="14100"/>
          <ac:picMkLst>
            <pc:docMk/>
            <pc:sldMk cId="578706451" sldId="320"/>
            <ac:picMk id="40" creationId="{C045D6DD-6017-66D8-29F0-ECED724C0D12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8-03T16:18:06.724" v="972" actId="22"/>
        <pc:sldMkLst>
          <pc:docMk/>
          <pc:sldMk cId="2280641012" sldId="321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6:15:30.616" v="839" actId="20577"/>
          <ac:spMkLst>
            <pc:docMk/>
            <pc:sldMk cId="2280641012" sldId="321"/>
            <ac:spMk id="2" creationId="{9982B937-FFA4-A886-79C2-594312657A1F}"/>
          </ac:spMkLst>
        </pc:spChg>
        <pc:spChg chg="del">
          <ac:chgData name="오현직[ 대학원석·박사통합과정재학 / 컴퓨터학과 ]" userId="dd912509-a4bd-4ba4-967b-32b95c4d5286" providerId="ADAL" clId="{8FF35ED6-3E0C-446A-9265-DEC3731F50D0}" dt="2022-08-03T16:13:11.892" v="643" actId="478"/>
          <ac:spMkLst>
            <pc:docMk/>
            <pc:sldMk cId="2280641012" sldId="321"/>
            <ac:spMk id="3" creationId="{28DC7940-6E0E-9C2C-7011-35A4ED5E4E91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4:53.362" v="829" actId="20577"/>
          <ac:spMkLst>
            <pc:docMk/>
            <pc:sldMk cId="2280641012" sldId="321"/>
            <ac:spMk id="7" creationId="{BB624B81-E50B-AEF0-4423-6089B0C2B09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4:48.947" v="821" actId="20577"/>
          <ac:spMkLst>
            <pc:docMk/>
            <pc:sldMk cId="2280641012" sldId="321"/>
            <ac:spMk id="10" creationId="{82CE003F-705C-920D-8255-FF752C726AE1}"/>
          </ac:spMkLst>
        </pc:spChg>
        <pc:spChg chg="add del">
          <ac:chgData name="오현직[ 대학원석·박사통합과정재학 / 컴퓨터학과 ]" userId="dd912509-a4bd-4ba4-967b-32b95c4d5286" providerId="ADAL" clId="{8FF35ED6-3E0C-446A-9265-DEC3731F50D0}" dt="2022-08-03T16:18:06.724" v="972" actId="22"/>
          <ac:spMkLst>
            <pc:docMk/>
            <pc:sldMk cId="2280641012" sldId="321"/>
            <ac:spMk id="16" creationId="{C8D7BF90-BD57-AE42-AFF8-06638BE103DE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6:13:23.800" v="647" actId="1076"/>
          <ac:picMkLst>
            <pc:docMk/>
            <pc:sldMk cId="2280641012" sldId="321"/>
            <ac:picMk id="6" creationId="{962AEE82-8783-C94B-AB08-2B63EC5C073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4:12.937" v="722" actId="1076"/>
          <ac:picMkLst>
            <pc:docMk/>
            <pc:sldMk cId="2280641012" sldId="321"/>
            <ac:picMk id="9" creationId="{69F19294-5ED0-81E7-49A2-A88B703B2D8A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5:09.642" v="832" actId="1076"/>
          <ac:picMkLst>
            <pc:docMk/>
            <pc:sldMk cId="2280641012" sldId="321"/>
            <ac:picMk id="12" creationId="{588D916B-A1EE-5897-A337-DA17BD6BBF00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5:18.553" v="835" actId="1076"/>
          <ac:picMkLst>
            <pc:docMk/>
            <pc:sldMk cId="2280641012" sldId="321"/>
            <ac:picMk id="14" creationId="{B16C5C7F-731B-7ED6-16AD-4E3FE2A3D6FA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8FF35ED6-3E0C-446A-9265-DEC3731F50D0}" dt="2022-08-03T17:47:36.503" v="4658"/>
        <pc:sldMkLst>
          <pc:docMk/>
          <pc:sldMk cId="4271109085" sldId="322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6:16:26.593" v="926" actId="20577"/>
          <ac:spMkLst>
            <pc:docMk/>
            <pc:sldMk cId="4271109085" sldId="322"/>
            <ac:spMk id="2" creationId="{EDE0EE90-A581-D9F7-2C99-067723E7BCDD}"/>
          </ac:spMkLst>
        </pc:spChg>
        <pc:spChg chg="del">
          <ac:chgData name="오현직[ 대학원석·박사통합과정재학 / 컴퓨터학과 ]" userId="dd912509-a4bd-4ba4-967b-32b95c4d5286" providerId="ADAL" clId="{8FF35ED6-3E0C-446A-9265-DEC3731F50D0}" dt="2022-08-03T16:16:44.475" v="929" actId="478"/>
          <ac:spMkLst>
            <pc:docMk/>
            <pc:sldMk cId="4271109085" sldId="322"/>
            <ac:spMk id="3" creationId="{95DA13D4-27F1-5B77-6283-A8EF461FF72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7:27.865" v="956" actId="122"/>
          <ac:spMkLst>
            <pc:docMk/>
            <pc:sldMk cId="4271109085" sldId="322"/>
            <ac:spMk id="9" creationId="{CA5BCBE5-A2AC-C067-DCF4-018BCABA212E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7:26.568" v="955" actId="122"/>
          <ac:spMkLst>
            <pc:docMk/>
            <pc:sldMk cId="4271109085" sldId="322"/>
            <ac:spMk id="10" creationId="{19A4CD53-CF30-BE95-295E-200F3EEB2391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7:25.609" v="954" actId="122"/>
          <ac:spMkLst>
            <pc:docMk/>
            <pc:sldMk cId="4271109085" sldId="322"/>
            <ac:spMk id="13" creationId="{6BB16CEA-C8AC-C208-48E7-12642FCA0A4D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17:55.146" v="970" actId="1076"/>
          <ac:spMkLst>
            <pc:docMk/>
            <pc:sldMk cId="4271109085" sldId="322"/>
            <ac:spMk id="16" creationId="{204D800B-4194-3DCA-C9A5-80704CFCAF3B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4:00.635" v="1750" actId="20577"/>
          <ac:spMkLst>
            <pc:docMk/>
            <pc:sldMk cId="4271109085" sldId="322"/>
            <ac:spMk id="17" creationId="{0253D112-EE0A-6EC3-7631-642F08ECDE26}"/>
          </ac:spMkLst>
        </pc:spChg>
        <pc:spChg chg="add del mod">
          <ac:chgData name="오현직[ 대학원석·박사통합과정재학 / 컴퓨터학과 ]" userId="dd912509-a4bd-4ba4-967b-32b95c4d5286" providerId="ADAL" clId="{8FF35ED6-3E0C-446A-9265-DEC3731F50D0}" dt="2022-08-03T16:20:41.164" v="1306"/>
          <ac:spMkLst>
            <pc:docMk/>
            <pc:sldMk cId="4271109085" sldId="322"/>
            <ac:spMk id="18" creationId="{8A617A73-54EB-BA7B-E064-AEEDC0F488F8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6:16:53.430" v="934" actId="1076"/>
          <ac:picMkLst>
            <pc:docMk/>
            <pc:sldMk cId="4271109085" sldId="322"/>
            <ac:picMk id="6" creationId="{15C64B7B-3987-64EB-A0D5-D62A64D7740E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6:56.198" v="936" actId="1076"/>
          <ac:picMkLst>
            <pc:docMk/>
            <pc:sldMk cId="4271109085" sldId="322"/>
            <ac:picMk id="8" creationId="{29CECF76-9D85-05DD-BA7D-1C38A65BB87D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7:17.650" v="946" actId="14100"/>
          <ac:picMkLst>
            <pc:docMk/>
            <pc:sldMk cId="4271109085" sldId="322"/>
            <ac:picMk id="12" creationId="{B7EB9694-4E21-A7DD-CFA6-ECF11C4DA79E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6:17:44.214" v="959" actId="14100"/>
          <ac:picMkLst>
            <pc:docMk/>
            <pc:sldMk cId="4271109085" sldId="322"/>
            <ac:picMk id="15" creationId="{AE1E63A5-ABCC-7B99-9200-B1DB93E9D9E9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8-03T18:47:00.808" v="5036" actId="20577"/>
        <pc:sldMkLst>
          <pc:docMk/>
          <pc:sldMk cId="4056675974" sldId="323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6:50:57.763" v="1480" actId="20577"/>
          <ac:spMkLst>
            <pc:docMk/>
            <pc:sldMk cId="4056675974" sldId="323"/>
            <ac:spMk id="2" creationId="{7D6AADD6-B3BC-EB5B-5DE8-C821DAE66582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7:38:17.486" v="4059" actId="20577"/>
          <ac:spMkLst>
            <pc:docMk/>
            <pc:sldMk cId="4056675974" sldId="323"/>
            <ac:spMk id="3" creationId="{52640C13-33A5-10A3-E69E-AFBC4E1186CB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1:34.683" v="1505" actId="20577"/>
          <ac:spMkLst>
            <pc:docMk/>
            <pc:sldMk cId="4056675974" sldId="323"/>
            <ac:spMk id="5" creationId="{5B15D739-6CC2-1FE5-3181-F999140C033A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1:25.516" v="1500" actId="1076"/>
          <ac:spMkLst>
            <pc:docMk/>
            <pc:sldMk cId="4056675974" sldId="323"/>
            <ac:spMk id="6" creationId="{6D860875-CFF8-221D-7D39-32C57C4DC6ED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2:22.759" v="1527" actId="1076"/>
          <ac:spMkLst>
            <pc:docMk/>
            <pc:sldMk cId="4056675974" sldId="323"/>
            <ac:spMk id="9" creationId="{6719A3D8-8342-A019-1E40-C694DA333D8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2:40.379" v="1543" actId="113"/>
          <ac:spMkLst>
            <pc:docMk/>
            <pc:sldMk cId="4056675974" sldId="323"/>
            <ac:spMk id="10" creationId="{2837B3A2-71BE-6138-E2EA-E92FD80E7A13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2:45.348" v="1549" actId="20577"/>
          <ac:spMkLst>
            <pc:docMk/>
            <pc:sldMk cId="4056675974" sldId="323"/>
            <ac:spMk id="11" creationId="{A994B84D-1392-F605-2AFE-CD8E5E3E4117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6:55.948" v="2017" actId="1076"/>
          <ac:spMkLst>
            <pc:docMk/>
            <pc:sldMk cId="4056675974" sldId="323"/>
            <ac:spMk id="12" creationId="{94B7AB8C-9E39-872D-0EB6-C98B72CAB395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4:49.533" v="1846" actId="1076"/>
          <ac:spMkLst>
            <pc:docMk/>
            <pc:sldMk cId="4056675974" sldId="323"/>
            <ac:spMk id="13" creationId="{886BD876-4597-D39C-0328-18D5DBCBB659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5:20.409" v="1900" actId="20577"/>
          <ac:spMkLst>
            <pc:docMk/>
            <pc:sldMk cId="4056675974" sldId="323"/>
            <ac:spMk id="14" creationId="{0138FDAD-815F-D39F-1D86-4CA1D94644CE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5:35.352" v="1912" actId="1076"/>
          <ac:spMkLst>
            <pc:docMk/>
            <pc:sldMk cId="4056675974" sldId="323"/>
            <ac:spMk id="18" creationId="{B6B1130D-D13B-4163-5280-E5CEB81D39F1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6:56:40.593" v="2013" actId="20577"/>
          <ac:spMkLst>
            <pc:docMk/>
            <pc:sldMk cId="4056675974" sldId="323"/>
            <ac:spMk id="20" creationId="{4D878B7C-38D6-E242-EA27-EB39E93BB075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05:34.014" v="2523" actId="20577"/>
          <ac:spMkLst>
            <pc:docMk/>
            <pc:sldMk cId="4056675974" sldId="323"/>
            <ac:spMk id="21" creationId="{70F72593-3F51-A88A-9640-AAB3C27B8710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05:32.925" v="2522" actId="20577"/>
          <ac:spMkLst>
            <pc:docMk/>
            <pc:sldMk cId="4056675974" sldId="323"/>
            <ac:spMk id="22" creationId="{3ED99956-0E39-017E-7DCB-A99FFFFE1292}"/>
          </ac:spMkLst>
        </pc:spChg>
        <pc:spChg chg="add del mod">
          <ac:chgData name="오현직[ 대학원석·박사통합과정재학 / 컴퓨터학과 ]" userId="dd912509-a4bd-4ba4-967b-32b95c4d5286" providerId="ADAL" clId="{8FF35ED6-3E0C-446A-9265-DEC3731F50D0}" dt="2022-08-03T16:58:51.506" v="2154" actId="478"/>
          <ac:spMkLst>
            <pc:docMk/>
            <pc:sldMk cId="4056675974" sldId="323"/>
            <ac:spMk id="23" creationId="{C5781F7C-3A45-7518-FB1F-CC59C33E702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4:03.766" v="4850" actId="20577"/>
          <ac:spMkLst>
            <pc:docMk/>
            <pc:sldMk cId="4056675974" sldId="323"/>
            <ac:spMk id="25" creationId="{BA3D2292-33F4-BA2C-9F19-B68EE5E3E12D}"/>
          </ac:spMkLst>
        </pc:spChg>
        <pc:spChg chg="add del mod">
          <ac:chgData name="오현직[ 대학원석·박사통합과정재학 / 컴퓨터학과 ]" userId="dd912509-a4bd-4ba4-967b-32b95c4d5286" providerId="ADAL" clId="{8FF35ED6-3E0C-446A-9265-DEC3731F50D0}" dt="2022-08-03T17:04:37.802" v="2429"/>
          <ac:spMkLst>
            <pc:docMk/>
            <pc:sldMk cId="4056675974" sldId="323"/>
            <ac:spMk id="26" creationId="{FF5A9146-1D7F-BCF0-CD06-C1C4D3851F3D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4:37.893" v="4894" actId="20577"/>
          <ac:spMkLst>
            <pc:docMk/>
            <pc:sldMk cId="4056675974" sldId="323"/>
            <ac:spMk id="27" creationId="{18C2F5F8-3E9C-AEC9-1E34-F3B1DC3A1426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1:58.768" v="4745" actId="1076"/>
          <ac:spMkLst>
            <pc:docMk/>
            <pc:sldMk cId="4056675974" sldId="323"/>
            <ac:spMk id="29" creationId="{4E578A02-B8C5-133A-D38E-58122535D8DC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2:23.735" v="4844" actId="1076"/>
          <ac:spMkLst>
            <pc:docMk/>
            <pc:sldMk cId="4056675974" sldId="323"/>
            <ac:spMk id="30" creationId="{05586197-7F95-206D-5C28-CAF4C7639552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8:47:00.808" v="5036" actId="20577"/>
          <ac:spMkLst>
            <pc:docMk/>
            <pc:sldMk cId="4056675974" sldId="323"/>
            <ac:spMk id="35" creationId="{7711FA08-FA09-17F3-BE20-3CFED8AED46B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7:11:50.444" v="2732" actId="1076"/>
          <ac:picMkLst>
            <pc:docMk/>
            <pc:sldMk cId="4056675974" sldId="323"/>
            <ac:picMk id="24" creationId="{8242ABDF-DF4A-651B-3A21-8D5CA4A6933F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51:53.128" v="4742" actId="1076"/>
          <ac:picMkLst>
            <pc:docMk/>
            <pc:sldMk cId="4056675974" sldId="323"/>
            <ac:picMk id="28" creationId="{E590C57B-1DD8-8F77-4AA7-6A11E6575FA2}"/>
          </ac:picMkLst>
        </pc:picChg>
        <pc:cxnChg chg="add mod">
          <ac:chgData name="오현직[ 대학원석·박사통합과정재학 / 컴퓨터학과 ]" userId="dd912509-a4bd-4ba4-967b-32b95c4d5286" providerId="ADAL" clId="{8FF35ED6-3E0C-446A-9265-DEC3731F50D0}" dt="2022-08-03T16:51:34.683" v="1505" actId="20577"/>
          <ac:cxnSpMkLst>
            <pc:docMk/>
            <pc:sldMk cId="4056675974" sldId="323"/>
            <ac:cxnSpMk id="8" creationId="{D8A6B667-DA9E-4401-3F32-48C53C6AD5DD}"/>
          </ac:cxnSpMkLst>
        </pc:cxnChg>
        <pc:cxnChg chg="add mod">
          <ac:chgData name="오현직[ 대학원석·박사통합과정재학 / 컴퓨터학과 ]" userId="dd912509-a4bd-4ba4-967b-32b95c4d5286" providerId="ADAL" clId="{8FF35ED6-3E0C-446A-9265-DEC3731F50D0}" dt="2022-08-03T16:55:37.241" v="1913" actId="14100"/>
          <ac:cxnSpMkLst>
            <pc:docMk/>
            <pc:sldMk cId="4056675974" sldId="323"/>
            <ac:cxnSpMk id="15" creationId="{AEF102A6-4DA6-0236-8555-60057BF0F5E9}"/>
          </ac:cxnSpMkLst>
        </pc:cxnChg>
        <pc:cxnChg chg="add mod">
          <ac:chgData name="오현직[ 대학원석·박사통합과정재학 / 컴퓨터학과 ]" userId="dd912509-a4bd-4ba4-967b-32b95c4d5286" providerId="ADAL" clId="{8FF35ED6-3E0C-446A-9265-DEC3731F50D0}" dt="2022-08-03T17:54:03.766" v="4850" actId="20577"/>
          <ac:cxnSpMkLst>
            <pc:docMk/>
            <pc:sldMk cId="4056675974" sldId="323"/>
            <ac:cxnSpMk id="32" creationId="{31A0890F-CFF3-C22E-C525-67970F4CFC22}"/>
          </ac:cxnSpMkLst>
        </pc:cxnChg>
        <pc:cxnChg chg="add">
          <ac:chgData name="오현직[ 대학원석·박사통합과정재학 / 컴퓨터학과 ]" userId="dd912509-a4bd-4ba4-967b-32b95c4d5286" providerId="ADAL" clId="{8FF35ED6-3E0C-446A-9265-DEC3731F50D0}" dt="2022-08-03T18:46:35.770" v="4989" actId="11529"/>
          <ac:cxnSpMkLst>
            <pc:docMk/>
            <pc:sldMk cId="4056675974" sldId="323"/>
            <ac:cxnSpMk id="34" creationId="{AC6DC249-1422-41BA-EDDE-E323735A5B98}"/>
          </ac:cxnSpMkLst>
        </pc:cxnChg>
      </pc:sldChg>
      <pc:sldChg chg="addSp delSp modSp new mod ord">
        <pc:chgData name="오현직[ 대학원석·박사통합과정재학 / 컴퓨터학과 ]" userId="dd912509-a4bd-4ba4-967b-32b95c4d5286" providerId="ADAL" clId="{8FF35ED6-3E0C-446A-9265-DEC3731F50D0}" dt="2022-08-03T17:04:15.276" v="2420" actId="1076"/>
        <pc:sldMkLst>
          <pc:docMk/>
          <pc:sldMk cId="1818321529" sldId="324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03:36.696" v="2319" actId="20577"/>
          <ac:spMkLst>
            <pc:docMk/>
            <pc:sldMk cId="1818321529" sldId="324"/>
            <ac:spMk id="2" creationId="{1BBC39DA-2148-E601-32E7-3835760E978B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7:03:23.550" v="2303" actId="20577"/>
          <ac:spMkLst>
            <pc:docMk/>
            <pc:sldMk cId="1818321529" sldId="324"/>
            <ac:spMk id="3" creationId="{F22C448C-1B40-C44C-0456-485597523E1B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04:15.276" v="2420" actId="1076"/>
          <ac:spMkLst>
            <pc:docMk/>
            <pc:sldMk cId="1818321529" sldId="324"/>
            <ac:spMk id="11" creationId="{437871BC-40BA-0342-AFBC-73196EA0B976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7:03:42.119" v="2321" actId="1076"/>
          <ac:picMkLst>
            <pc:docMk/>
            <pc:sldMk cId="1818321529" sldId="324"/>
            <ac:picMk id="6" creationId="{2D9AB358-24B9-5277-CF57-5AA52BBAEAD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03:14.735" v="2283" actId="1076"/>
          <ac:picMkLst>
            <pc:docMk/>
            <pc:sldMk cId="1818321529" sldId="324"/>
            <ac:picMk id="8" creationId="{CDD180A6-BFC2-ECCA-8B73-0145F48CC7D4}"/>
          </ac:picMkLst>
        </pc:picChg>
        <pc:picChg chg="add del mod modCrop">
          <ac:chgData name="오현직[ 대학원석·박사통합과정재학 / 컴퓨터학과 ]" userId="dd912509-a4bd-4ba4-967b-32b95c4d5286" providerId="ADAL" clId="{8FF35ED6-3E0C-446A-9265-DEC3731F50D0}" dt="2022-08-03T17:02:28.687" v="2259"/>
          <ac:picMkLst>
            <pc:docMk/>
            <pc:sldMk cId="1818321529" sldId="324"/>
            <ac:picMk id="9" creationId="{90A702F7-55D1-320D-C2E4-EC70F878790E}"/>
          </ac:picMkLst>
        </pc:picChg>
        <pc:picChg chg="add del mod modCrop">
          <ac:chgData name="오현직[ 대학원석·박사통합과정재학 / 컴퓨터학과 ]" userId="dd912509-a4bd-4ba4-967b-32b95c4d5286" providerId="ADAL" clId="{8FF35ED6-3E0C-446A-9265-DEC3731F50D0}" dt="2022-08-03T17:02:42.392" v="2266"/>
          <ac:picMkLst>
            <pc:docMk/>
            <pc:sldMk cId="1818321529" sldId="324"/>
            <ac:picMk id="10" creationId="{E7DB98CF-447E-CE03-EBFB-B796D13D69BB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8FF35ED6-3E0C-446A-9265-DEC3731F50D0}" dt="2022-08-03T17:15:07.450" v="2965" actId="20577"/>
        <pc:sldMkLst>
          <pc:docMk/>
          <pc:sldMk cId="1660978460" sldId="325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04:34.168" v="2427" actId="20577"/>
          <ac:spMkLst>
            <pc:docMk/>
            <pc:sldMk cId="1660978460" sldId="325"/>
            <ac:spMk id="2" creationId="{7A03A218-6A96-CF80-08B3-D01586FF9CD1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7:07:41.325" v="2662" actId="20577"/>
          <ac:spMkLst>
            <pc:docMk/>
            <pc:sldMk cId="1660978460" sldId="325"/>
            <ac:spMk id="3" creationId="{6909134F-6806-81FE-287E-12BB41EE898F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04:38.491" v="2430"/>
          <ac:spMkLst>
            <pc:docMk/>
            <pc:sldMk cId="1660978460" sldId="325"/>
            <ac:spMk id="5" creationId="{C94FED71-8658-F679-B35F-C01805F1B955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07:48.673" v="2664" actId="1076"/>
          <ac:spMkLst>
            <pc:docMk/>
            <pc:sldMk cId="1660978460" sldId="325"/>
            <ac:spMk id="6" creationId="{D7B74F54-D961-03E5-30E7-82CEBF135236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spMkLst>
            <pc:docMk/>
            <pc:sldMk cId="1660978460" sldId="325"/>
            <ac:spMk id="9" creationId="{C110523D-D706-6A9A-AE67-DF20C2E1A027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spMkLst>
            <pc:docMk/>
            <pc:sldMk cId="1660978460" sldId="325"/>
            <ac:spMk id="12" creationId="{D7C77B61-70FD-520F-4BFB-BF86FB779EBC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spMkLst>
            <pc:docMk/>
            <pc:sldMk cId="1660978460" sldId="325"/>
            <ac:spMk id="20" creationId="{42A3B22F-23B8-E8A2-9652-BD5546416D36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15:07.450" v="2965" actId="20577"/>
          <ac:spMkLst>
            <pc:docMk/>
            <pc:sldMk cId="1660978460" sldId="325"/>
            <ac:spMk id="23" creationId="{8D5F1E72-55CB-F028-BB9A-67EE28AD7071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picMkLst>
            <pc:docMk/>
            <pc:sldMk cId="1660978460" sldId="325"/>
            <ac:picMk id="8" creationId="{01967EF0-4D9A-EEF2-DC2A-368ED550DDB0}"/>
          </ac:picMkLst>
        </pc:picChg>
        <pc:picChg chg="add del mod">
          <ac:chgData name="오현직[ 대학원석·박사통합과정재학 / 컴퓨터학과 ]" userId="dd912509-a4bd-4ba4-967b-32b95c4d5286" providerId="ADAL" clId="{8FF35ED6-3E0C-446A-9265-DEC3731F50D0}" dt="2022-08-03T17:10:24.444" v="2683" actId="478"/>
          <ac:picMkLst>
            <pc:docMk/>
            <pc:sldMk cId="1660978460" sldId="325"/>
            <ac:picMk id="11" creationId="{5E3625BF-185A-9A04-0753-022D58A3C0B8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picMkLst>
            <pc:docMk/>
            <pc:sldMk cId="1660978460" sldId="325"/>
            <ac:picMk id="14" creationId="{87F557DC-4593-56FE-A248-8E53973C4407}"/>
          </ac:picMkLst>
        </pc:picChg>
        <pc:cxn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cxnSpMkLst>
            <pc:docMk/>
            <pc:sldMk cId="1660978460" sldId="325"/>
            <ac:cxnSpMk id="16" creationId="{3E10F5F0-23D1-E400-3C4D-FBA3E6E77E2C}"/>
          </ac:cxnSpMkLst>
        </pc:cxnChg>
        <pc:cxnChg chg="add mod">
          <ac:chgData name="오현직[ 대학원석·박사통합과정재학 / 컴퓨터학과 ]" userId="dd912509-a4bd-4ba4-967b-32b95c4d5286" providerId="ADAL" clId="{8FF35ED6-3E0C-446A-9265-DEC3731F50D0}" dt="2022-08-03T17:14:19.094" v="2870" actId="1076"/>
          <ac:cxnSpMkLst>
            <pc:docMk/>
            <pc:sldMk cId="1660978460" sldId="325"/>
            <ac:cxnSpMk id="17" creationId="{04DE8531-CBE5-DF39-3186-8FFBB9AFD1DF}"/>
          </ac:cxnSpMkLst>
        </pc:cxnChg>
      </pc:sldChg>
      <pc:sldChg chg="modSp new mod">
        <pc:chgData name="오현직[ 대학원석·박사통합과정재학 / 컴퓨터학과 ]" userId="dd912509-a4bd-4ba4-967b-32b95c4d5286" providerId="ADAL" clId="{8FF35ED6-3E0C-446A-9265-DEC3731F50D0}" dt="2022-08-03T17:34:57.085" v="3926" actId="20577"/>
        <pc:sldMkLst>
          <pc:docMk/>
          <pc:sldMk cId="970732752" sldId="326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13:53.203" v="2869" actId="20577"/>
          <ac:spMkLst>
            <pc:docMk/>
            <pc:sldMk cId="970732752" sldId="326"/>
            <ac:spMk id="2" creationId="{1765D58D-EB6B-FBF2-27C8-9A15ABE515A3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7:34:57.085" v="3926" actId="20577"/>
          <ac:spMkLst>
            <pc:docMk/>
            <pc:sldMk cId="970732752" sldId="326"/>
            <ac:spMk id="3" creationId="{4048BC49-1A4D-7B17-B030-2FEFD8F4ECCD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8-03T17:28:37.866" v="3191" actId="1076"/>
        <pc:sldMkLst>
          <pc:docMk/>
          <pc:sldMk cId="185585766" sldId="327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20:14.787" v="2994" actId="20577"/>
          <ac:spMkLst>
            <pc:docMk/>
            <pc:sldMk cId="185585766" sldId="327"/>
            <ac:spMk id="2" creationId="{08FD96C3-19D6-760A-672C-6C329D8D33B9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7:20:21.344" v="3032" actId="20577"/>
          <ac:spMkLst>
            <pc:docMk/>
            <pc:sldMk cId="185585766" sldId="327"/>
            <ac:spMk id="3" creationId="{1C6AF0B0-5377-E056-DDCC-088AF0682502}"/>
          </ac:spMkLst>
        </pc:spChg>
        <pc:spChg chg="add del">
          <ac:chgData name="오현직[ 대학원석·박사통합과정재학 / 컴퓨터학과 ]" userId="dd912509-a4bd-4ba4-967b-32b95c4d5286" providerId="ADAL" clId="{8FF35ED6-3E0C-446A-9265-DEC3731F50D0}" dt="2022-08-03T17:22:22.660" v="3034" actId="22"/>
          <ac:spMkLst>
            <pc:docMk/>
            <pc:sldMk cId="185585766" sldId="327"/>
            <ac:spMk id="6" creationId="{204005E1-4048-8390-153C-9FDE714C49CE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8:32.726" v="3190" actId="1076"/>
          <ac:spMkLst>
            <pc:docMk/>
            <pc:sldMk cId="185585766" sldId="327"/>
            <ac:spMk id="11" creationId="{955D4382-6E8D-DBCE-4523-2D250F7118E0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8:25.757" v="3188" actId="1076"/>
          <ac:spMkLst>
            <pc:docMk/>
            <pc:sldMk cId="185585766" sldId="327"/>
            <ac:spMk id="12" creationId="{D5253C1F-ABEA-8F00-B3AF-9C0EA2BBF96D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8:25.757" v="3188" actId="1076"/>
          <ac:spMkLst>
            <pc:docMk/>
            <pc:sldMk cId="185585766" sldId="327"/>
            <ac:spMk id="15" creationId="{FEA0A56E-30D7-BD31-CADF-681530D6AF1F}"/>
          </ac:spMkLst>
        </pc:spChg>
        <pc:spChg chg="add del mod">
          <ac:chgData name="오현직[ 대학원석·박사통합과정재학 / 컴퓨터학과 ]" userId="dd912509-a4bd-4ba4-967b-32b95c4d5286" providerId="ADAL" clId="{8FF35ED6-3E0C-446A-9265-DEC3731F50D0}" dt="2022-08-03T17:28:10.151" v="3177" actId="478"/>
          <ac:spMkLst>
            <pc:docMk/>
            <pc:sldMk cId="185585766" sldId="327"/>
            <ac:spMk id="18" creationId="{CA4DCC10-0205-CF8F-D267-397769869E51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28:37.866" v="3191" actId="1076"/>
          <ac:spMkLst>
            <pc:docMk/>
            <pc:sldMk cId="185585766" sldId="327"/>
            <ac:spMk id="19" creationId="{B333A034-9D52-3057-2BB1-30F1ACDCD0E0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7:28:32.726" v="3190" actId="1076"/>
          <ac:picMkLst>
            <pc:docMk/>
            <pc:sldMk cId="185585766" sldId="327"/>
            <ac:picMk id="8" creationId="{3B2231C6-A73D-4E63-9DE6-02EA2A820AF2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28:25.757" v="3188" actId="1076"/>
          <ac:picMkLst>
            <pc:docMk/>
            <pc:sldMk cId="185585766" sldId="327"/>
            <ac:picMk id="10" creationId="{E0186D0E-982A-E88C-C527-CCAC80A98C5E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28:25.757" v="3188" actId="1076"/>
          <ac:picMkLst>
            <pc:docMk/>
            <pc:sldMk cId="185585766" sldId="327"/>
            <ac:picMk id="14" creationId="{76C60C96-D605-0024-0E0A-BB74F6260F6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28:37.866" v="3191" actId="1076"/>
          <ac:picMkLst>
            <pc:docMk/>
            <pc:sldMk cId="185585766" sldId="327"/>
            <ac:picMk id="17" creationId="{D6A6C773-2049-43EF-9C87-A0454693BCF5}"/>
          </ac:picMkLst>
        </pc:picChg>
      </pc:sldChg>
      <pc:sldChg chg="new del">
        <pc:chgData name="오현직[ 대학원석·박사통합과정재학 / 컴퓨터학과 ]" userId="dd912509-a4bd-4ba4-967b-32b95c4d5286" providerId="ADAL" clId="{8FF35ED6-3E0C-446A-9265-DEC3731F50D0}" dt="2022-08-03T17:37:28.307" v="3928" actId="47"/>
        <pc:sldMkLst>
          <pc:docMk/>
          <pc:sldMk cId="155163461" sldId="328"/>
        </pc:sldMkLst>
      </pc:sldChg>
      <pc:sldChg chg="addSp modSp new mod">
        <pc:chgData name="오현직[ 대학원석·박사통합과정재학 / 컴퓨터학과 ]" userId="dd912509-a4bd-4ba4-967b-32b95c4d5286" providerId="ADAL" clId="{8FF35ED6-3E0C-446A-9265-DEC3731F50D0}" dt="2022-08-03T18:47:37.222" v="5051" actId="14100"/>
        <pc:sldMkLst>
          <pc:docMk/>
          <pc:sldMk cId="2507890886" sldId="328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37:46.731" v="3962" actId="20577"/>
          <ac:spMkLst>
            <pc:docMk/>
            <pc:sldMk cId="2507890886" sldId="328"/>
            <ac:spMk id="2" creationId="{114805F0-64DA-2767-C724-292BAEEACC8E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8:47:17.721" v="5043" actId="20577"/>
          <ac:spMkLst>
            <pc:docMk/>
            <pc:sldMk cId="2507890886" sldId="328"/>
            <ac:spMk id="3" creationId="{D82F1166-13CC-EBAB-60D4-A47B19670340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8:47:35.327" v="5050" actId="1076"/>
          <ac:spMkLst>
            <pc:docMk/>
            <pc:sldMk cId="2507890886" sldId="328"/>
            <ac:spMk id="6" creationId="{6DFBB306-63BE-9E54-4B10-E61A76D2E7E1}"/>
          </ac:spMkLst>
        </pc:spChg>
        <pc:cxnChg chg="add mod">
          <ac:chgData name="오현직[ 대학원석·박사통합과정재학 / 컴퓨터학과 ]" userId="dd912509-a4bd-4ba4-967b-32b95c4d5286" providerId="ADAL" clId="{8FF35ED6-3E0C-446A-9265-DEC3731F50D0}" dt="2022-08-03T18:47:37.222" v="5051" actId="14100"/>
          <ac:cxnSpMkLst>
            <pc:docMk/>
            <pc:sldMk cId="2507890886" sldId="328"/>
            <ac:cxnSpMk id="8" creationId="{92002C1B-2B31-B3A7-6D51-0FE69A4DC803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8FF35ED6-3E0C-446A-9265-DEC3731F50D0}" dt="2022-08-03T17:51:03.425" v="4701" actId="478"/>
        <pc:sldMkLst>
          <pc:docMk/>
          <pc:sldMk cId="2427278279" sldId="329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7:47:31.919" v="4656" actId="20577"/>
          <ac:spMkLst>
            <pc:docMk/>
            <pc:sldMk cId="2427278279" sldId="329"/>
            <ac:spMk id="2" creationId="{2C31C253-AC3B-1AE8-B6F7-B1E5AF52E554}"/>
          </ac:spMkLst>
        </pc:spChg>
        <pc:spChg chg="del">
          <ac:chgData name="오현직[ 대학원석·박사통합과정재학 / 컴퓨터학과 ]" userId="dd912509-a4bd-4ba4-967b-32b95c4d5286" providerId="ADAL" clId="{8FF35ED6-3E0C-446A-9265-DEC3731F50D0}" dt="2022-08-03T17:47:20.996" v="4629" actId="478"/>
          <ac:spMkLst>
            <pc:docMk/>
            <pc:sldMk cId="2427278279" sldId="329"/>
            <ac:spMk id="3" creationId="{1BFCCAC5-18AA-AC79-884D-8A6397E11B44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spMkLst>
            <pc:docMk/>
            <pc:sldMk cId="2427278279" sldId="329"/>
            <ac:spMk id="7" creationId="{0F6B111B-88A0-A5A9-3ECC-45169B3F2993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spMkLst>
            <pc:docMk/>
            <pc:sldMk cId="2427278279" sldId="329"/>
            <ac:spMk id="8" creationId="{04DAC4F5-D52C-B218-9EA9-DE4C6B75F2C2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spMkLst>
            <pc:docMk/>
            <pc:sldMk cId="2427278279" sldId="329"/>
            <ac:spMk id="10" creationId="{4843F1A8-54A2-59EC-551C-C84D92C48B99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spMkLst>
            <pc:docMk/>
            <pc:sldMk cId="2427278279" sldId="329"/>
            <ac:spMk id="12" creationId="{B0D87D39-90FE-E70E-FE9F-00CDCDD82682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0:10.981" v="4687" actId="14100"/>
          <ac:spMkLst>
            <pc:docMk/>
            <pc:sldMk cId="2427278279" sldId="329"/>
            <ac:spMk id="23" creationId="{88B5E0FD-779E-C9F9-419B-DB33F9C48D72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0:22.287" v="4691" actId="14100"/>
          <ac:spMkLst>
            <pc:docMk/>
            <pc:sldMk cId="2427278279" sldId="329"/>
            <ac:spMk id="24" creationId="{0BB62D85-8274-A8DA-6EC1-0AA1495CCB28}"/>
          </ac:spMkLst>
        </pc:spChg>
        <pc:spChg chg="add mod">
          <ac:chgData name="오현직[ 대학원석·박사통합과정재학 / 컴퓨터학과 ]" userId="dd912509-a4bd-4ba4-967b-32b95c4d5286" providerId="ADAL" clId="{8FF35ED6-3E0C-446A-9265-DEC3731F50D0}" dt="2022-08-03T17:50:53.107" v="4699" actId="14100"/>
          <ac:spMkLst>
            <pc:docMk/>
            <pc:sldMk cId="2427278279" sldId="329"/>
            <ac:spMk id="25" creationId="{91ACE625-BB54-183B-B18B-2120C3533D91}"/>
          </ac:spMkLst>
        </pc:spChg>
        <pc:spChg chg="add del mod">
          <ac:chgData name="오현직[ 대학원석·박사통합과정재학 / 컴퓨터학과 ]" userId="dd912509-a4bd-4ba4-967b-32b95c4d5286" providerId="ADAL" clId="{8FF35ED6-3E0C-446A-9265-DEC3731F50D0}" dt="2022-08-03T17:51:03.425" v="4701" actId="478"/>
          <ac:spMkLst>
            <pc:docMk/>
            <pc:sldMk cId="2427278279" sldId="329"/>
            <ac:spMk id="26" creationId="{07694034-C1C5-BD79-3DDD-FA19C85A6E48}"/>
          </ac:spMkLst>
        </pc:spChg>
        <pc:pic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picMkLst>
            <pc:docMk/>
            <pc:sldMk cId="2427278279" sldId="329"/>
            <ac:picMk id="5" creationId="{EC6C9B58-53A7-10EE-2B95-298FB32E5816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picMkLst>
            <pc:docMk/>
            <pc:sldMk cId="2427278279" sldId="329"/>
            <ac:picMk id="6" creationId="{7576F38F-6547-061F-1702-B9C95F030F52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picMkLst>
            <pc:docMk/>
            <pc:sldMk cId="2427278279" sldId="329"/>
            <ac:picMk id="9" creationId="{61CE0C71-8181-7A7E-AD33-0D5E6946AEB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7:17.716" v="4628"/>
          <ac:picMkLst>
            <pc:docMk/>
            <pc:sldMk cId="2427278279" sldId="329"/>
            <ac:picMk id="11" creationId="{B1D56CE8-D5E2-8300-3CB5-4082067B7E24}"/>
          </ac:picMkLst>
        </pc:picChg>
        <pc:picChg chg="add del mod">
          <ac:chgData name="오현직[ 대학원석·박사통합과정재학 / 컴퓨터학과 ]" userId="dd912509-a4bd-4ba4-967b-32b95c4d5286" providerId="ADAL" clId="{8FF35ED6-3E0C-446A-9265-DEC3731F50D0}" dt="2022-08-03T17:48:08.950" v="4662" actId="478"/>
          <ac:picMkLst>
            <pc:docMk/>
            <pc:sldMk cId="2427278279" sldId="329"/>
            <ac:picMk id="14" creationId="{3012B0D9-B695-5C78-50C5-F4E13552DFB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8:54.329" v="4675" actId="1076"/>
          <ac:picMkLst>
            <pc:docMk/>
            <pc:sldMk cId="2427278279" sldId="329"/>
            <ac:picMk id="16" creationId="{53B6B35D-AC16-D77F-C834-22DF1F7AD73C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8:52.945" v="4674" actId="1076"/>
          <ac:picMkLst>
            <pc:docMk/>
            <pc:sldMk cId="2427278279" sldId="329"/>
            <ac:picMk id="18" creationId="{6A4CE94D-F2A7-D39D-CC90-BCE46BEF5C74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9:12.559" v="4678" actId="14100"/>
          <ac:picMkLst>
            <pc:docMk/>
            <pc:sldMk cId="2427278279" sldId="329"/>
            <ac:picMk id="20" creationId="{0CA3A4C0-FCBA-DA5E-1A7A-2D5F73A1DF79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7:49:31.440" v="4681" actId="14100"/>
          <ac:picMkLst>
            <pc:docMk/>
            <pc:sldMk cId="2427278279" sldId="329"/>
            <ac:picMk id="22" creationId="{F7026433-A7BF-460B-BA3A-F89F3BE2AEEB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8FF35ED6-3E0C-446A-9265-DEC3731F50D0}" dt="2022-08-03T18:46:01.016" v="4988" actId="1076"/>
        <pc:sldMkLst>
          <pc:docMk/>
          <pc:sldMk cId="4215125858" sldId="330"/>
        </pc:sldMkLst>
        <pc:spChg chg="mod">
          <ac:chgData name="오현직[ 대학원석·박사통합과정재학 / 컴퓨터학과 ]" userId="dd912509-a4bd-4ba4-967b-32b95c4d5286" providerId="ADAL" clId="{8FF35ED6-3E0C-446A-9265-DEC3731F50D0}" dt="2022-08-03T18:39:36.933" v="4906" actId="20577"/>
          <ac:spMkLst>
            <pc:docMk/>
            <pc:sldMk cId="4215125858" sldId="330"/>
            <ac:spMk id="2" creationId="{C8AFA992-4721-5AE9-3F94-DB7FCFBD0660}"/>
          </ac:spMkLst>
        </pc:spChg>
        <pc:spChg chg="mod">
          <ac:chgData name="오현직[ 대학원석·박사통합과정재학 / 컴퓨터학과 ]" userId="dd912509-a4bd-4ba4-967b-32b95c4d5286" providerId="ADAL" clId="{8FF35ED6-3E0C-446A-9265-DEC3731F50D0}" dt="2022-08-03T18:39:43.884" v="4938" actId="20577"/>
          <ac:spMkLst>
            <pc:docMk/>
            <pc:sldMk cId="4215125858" sldId="330"/>
            <ac:spMk id="3" creationId="{3663B317-F9AF-9EF1-8F6F-3AE19BB9140F}"/>
          </ac:spMkLst>
        </pc:spChg>
        <pc:grpChg chg="add mod">
          <ac:chgData name="오현직[ 대학원석·박사통합과정재학 / 컴퓨터학과 ]" userId="dd912509-a4bd-4ba4-967b-32b95c4d5286" providerId="ADAL" clId="{8FF35ED6-3E0C-446A-9265-DEC3731F50D0}" dt="2022-08-03T18:46:01.016" v="4988" actId="1076"/>
          <ac:grpSpMkLst>
            <pc:docMk/>
            <pc:sldMk cId="4215125858" sldId="330"/>
            <ac:grpSpMk id="16" creationId="{D80349AB-8E2D-6DD1-7A62-552D8ED9D1E8}"/>
          </ac:grpSpMkLst>
        </pc:grpChg>
        <pc:picChg chg="add mod">
          <ac:chgData name="오현직[ 대학원석·박사통합과정재학 / 컴퓨터학과 ]" userId="dd912509-a4bd-4ba4-967b-32b95c4d5286" providerId="ADAL" clId="{8FF35ED6-3E0C-446A-9265-DEC3731F50D0}" dt="2022-08-03T18:44:28.848" v="4978" actId="1076"/>
          <ac:picMkLst>
            <pc:docMk/>
            <pc:sldMk cId="4215125858" sldId="330"/>
            <ac:picMk id="6" creationId="{01A281B3-0D59-B1C4-BD6C-31692971CCFC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4:28.848" v="4978" actId="1076"/>
          <ac:picMkLst>
            <pc:docMk/>
            <pc:sldMk cId="4215125858" sldId="330"/>
            <ac:picMk id="7" creationId="{FD9854E5-A7A6-4577-0610-A3EEFE400437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5:44.924" v="4982" actId="164"/>
          <ac:picMkLst>
            <pc:docMk/>
            <pc:sldMk cId="4215125858" sldId="330"/>
            <ac:picMk id="9" creationId="{77E3E609-4C91-F894-652C-B236E9DD428C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5:44.924" v="4982" actId="164"/>
          <ac:picMkLst>
            <pc:docMk/>
            <pc:sldMk cId="4215125858" sldId="330"/>
            <ac:picMk id="10" creationId="{37FCA4BB-11BB-D100-52B6-69806E9701CF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4:26.177" v="4977" actId="1076"/>
          <ac:picMkLst>
            <pc:docMk/>
            <pc:sldMk cId="4215125858" sldId="330"/>
            <ac:picMk id="12" creationId="{0AECAFCF-6F9E-9D9A-67CD-961A7A0732ED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4:26.177" v="4977" actId="1076"/>
          <ac:picMkLst>
            <pc:docMk/>
            <pc:sldMk cId="4215125858" sldId="330"/>
            <ac:picMk id="13" creationId="{EEFD1379-93CC-757F-8215-420D0C2F7070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6:01.016" v="4988" actId="1076"/>
          <ac:picMkLst>
            <pc:docMk/>
            <pc:sldMk cId="4215125858" sldId="330"/>
            <ac:picMk id="15" creationId="{676C4F90-F08C-DAD2-DCB5-F5C70BB573C1}"/>
          </ac:picMkLst>
        </pc:picChg>
        <pc:picChg chg="add mod">
          <ac:chgData name="오현직[ 대학원석·박사통합과정재학 / 컴퓨터학과 ]" userId="dd912509-a4bd-4ba4-967b-32b95c4d5286" providerId="ADAL" clId="{8FF35ED6-3E0C-446A-9265-DEC3731F50D0}" dt="2022-08-03T18:46:01.016" v="4988" actId="1076"/>
          <ac:picMkLst>
            <pc:docMk/>
            <pc:sldMk cId="4215125858" sldId="330"/>
            <ac:picMk id="17" creationId="{AF92F1DC-E12A-5ABB-BD81-9F6BA887002D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C0247996-BBC4-4F28-9E4B-73CCADA84B66}"/>
    <pc:docChg chg="undo redo custSel addSld delSld modSld sldOrd">
      <pc:chgData name="오현직[ 대학원석·박사통합과정재학 / 컴퓨터학과 ]" userId="dd912509-a4bd-4ba4-967b-32b95c4d5286" providerId="ADAL" clId="{C0247996-BBC4-4F28-9E4B-73CCADA84B66}" dt="2023-02-09T00:43:54.293" v="2214" actId="47"/>
      <pc:docMkLst>
        <pc:docMk/>
      </pc:docMkLst>
      <pc:sldChg chg="modSp mod">
        <pc:chgData name="오현직[ 대학원석·박사통합과정재학 / 컴퓨터학과 ]" userId="dd912509-a4bd-4ba4-967b-32b95c4d5286" providerId="ADAL" clId="{C0247996-BBC4-4F28-9E4B-73CCADA84B66}" dt="2023-02-09T00:01:38.826" v="6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01:38.826" v="6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C0247996-BBC4-4F28-9E4B-73CCADA84B66}" dt="2023-02-09T00:02:52.448" v="46" actId="20577"/>
        <pc:sldMkLst>
          <pc:docMk/>
          <pc:sldMk cId="2024466090" sldId="386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02:52.448" v="46" actId="20577"/>
          <ac:spMkLst>
            <pc:docMk/>
            <pc:sldMk cId="2024466090" sldId="386"/>
            <ac:spMk id="3" creationId="{8A099F88-07CD-867A-649A-688F8B7D87ED}"/>
          </ac:spMkLst>
        </pc:spChg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2703572428" sldId="387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4015566851" sldId="388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1096870033" sldId="389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2944871460" sldId="390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1054749781" sldId="391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505319632" sldId="393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21:41.296" v="902" actId="47"/>
        <pc:sldMkLst>
          <pc:docMk/>
          <pc:sldMk cId="529196149" sldId="394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3036365002" sldId="395"/>
        </pc:sldMkLst>
      </pc:sldChg>
      <pc:sldChg chg="del">
        <pc:chgData name="오현직[ 대학원석·박사통합과정재학 / 컴퓨터학과 ]" userId="dd912509-a4bd-4ba4-967b-32b95c4d5286" providerId="ADAL" clId="{C0247996-BBC4-4F28-9E4B-73CCADA84B66}" dt="2023-02-09T00:13:04.747" v="302" actId="47"/>
        <pc:sldMkLst>
          <pc:docMk/>
          <pc:sldMk cId="1765520777" sldId="396"/>
        </pc:sldMkLst>
      </pc:sldChg>
      <pc:sldChg chg="addSp modSp mod ord">
        <pc:chgData name="오현직[ 대학원석·박사통합과정재학 / 컴퓨터학과 ]" userId="dd912509-a4bd-4ba4-967b-32b95c4d5286" providerId="ADAL" clId="{C0247996-BBC4-4F28-9E4B-73CCADA84B66}" dt="2023-02-09T00:11:14.760" v="290" actId="20577"/>
        <pc:sldMkLst>
          <pc:docMk/>
          <pc:sldMk cId="2613569879" sldId="397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11:14.760" v="290" actId="20577"/>
          <ac:spMkLst>
            <pc:docMk/>
            <pc:sldMk cId="2613569879" sldId="397"/>
            <ac:spMk id="2" creationId="{DE75D0E7-E22F-1571-50EF-635404159039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10:48.401" v="223" actId="1076"/>
          <ac:spMkLst>
            <pc:docMk/>
            <pc:sldMk cId="2613569879" sldId="397"/>
            <ac:spMk id="5" creationId="{E1F969F6-BAD1-6296-2AB1-736A76FC8776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10:18.351" v="171" actId="113"/>
          <ac:spMkLst>
            <pc:docMk/>
            <pc:sldMk cId="2613569879" sldId="397"/>
            <ac:spMk id="20" creationId="{5C16AE1D-5D12-9699-DFB8-1246CFF3F5BA}"/>
          </ac:spMkLst>
        </pc:spChg>
      </pc:sldChg>
      <pc:sldChg chg="del">
        <pc:chgData name="오현직[ 대학원석·박사통합과정재학 / 컴퓨터학과 ]" userId="dd912509-a4bd-4ba4-967b-32b95c4d5286" providerId="ADAL" clId="{C0247996-BBC4-4F28-9E4B-73CCADA84B66}" dt="2023-02-09T00:21:41.296" v="902" actId="47"/>
        <pc:sldMkLst>
          <pc:docMk/>
          <pc:sldMk cId="154365876" sldId="398"/>
        </pc:sldMkLst>
      </pc:sldChg>
      <pc:sldChg chg="ord">
        <pc:chgData name="오현직[ 대학원석·박사통합과정재학 / 컴퓨터학과 ]" userId="dd912509-a4bd-4ba4-967b-32b95c4d5286" providerId="ADAL" clId="{C0247996-BBC4-4F28-9E4B-73CCADA84B66}" dt="2023-02-09T00:02:12.354" v="10" actId="20578"/>
        <pc:sldMkLst>
          <pc:docMk/>
          <pc:sldMk cId="622198648" sldId="399"/>
        </pc:sldMkLst>
      </pc:sldChg>
      <pc:sldChg chg="addSp delSp modSp new mod">
        <pc:chgData name="오현직[ 대학원석·박사통합과정재학 / 컴퓨터학과 ]" userId="dd912509-a4bd-4ba4-967b-32b95c4d5286" providerId="ADAL" clId="{C0247996-BBC4-4F28-9E4B-73CCADA84B66}" dt="2023-02-09T00:30:46.619" v="1244" actId="1076"/>
        <pc:sldMkLst>
          <pc:docMk/>
          <pc:sldMk cId="370622373" sldId="400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11:00.065" v="235" actId="20577"/>
          <ac:spMkLst>
            <pc:docMk/>
            <pc:sldMk cId="370622373" sldId="400"/>
            <ac:spMk id="2" creationId="{22587B9F-2034-1A41-9061-0FCFB0A7CD2A}"/>
          </ac:spMkLst>
        </pc:spChg>
        <pc:spChg chg="del mod">
          <ac:chgData name="오현직[ 대학원석·박사통합과정재학 / 컴퓨터학과 ]" userId="dd912509-a4bd-4ba4-967b-32b95c4d5286" providerId="ADAL" clId="{C0247996-BBC4-4F28-9E4B-73CCADA84B66}" dt="2023-02-09T00:27:29.579" v="1146" actId="478"/>
          <ac:spMkLst>
            <pc:docMk/>
            <pc:sldMk cId="370622373" sldId="400"/>
            <ac:spMk id="3" creationId="{6186710C-F65B-0330-E42E-32C6DEDE7168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0" creationId="{5E4B12E6-1936-E544-77EE-9E1622402A64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1" creationId="{BB3A3A32-7EBF-DA92-9514-51B20B9C3076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2" creationId="{D684E83C-8FC6-39F6-6A87-FA90E3DB3EB9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3" creationId="{A46CF43B-69E5-0A4F-F25A-E3B96ED7F047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4" creationId="{0AB435D8-4EF9-4A60-0CA4-ADEA9AA98007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spMkLst>
            <pc:docMk/>
            <pc:sldMk cId="370622373" sldId="400"/>
            <ac:spMk id="15" creationId="{C85BFC8E-39A3-4D3B-2939-ACD0FFFFA584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30:46.619" v="1244" actId="1076"/>
          <ac:spMkLst>
            <pc:docMk/>
            <pc:sldMk cId="370622373" sldId="400"/>
            <ac:spMk id="22" creationId="{51528427-6ED8-B6B9-B4E0-4B03675B7574}"/>
          </ac:spMkLst>
        </pc:spChg>
        <pc:grpChg chg="add mod">
          <ac:chgData name="오현직[ 대학원석·박사통합과정재학 / 컴퓨터학과 ]" userId="dd912509-a4bd-4ba4-967b-32b95c4d5286" providerId="ADAL" clId="{C0247996-BBC4-4F28-9E4B-73CCADA84B66}" dt="2023-02-09T00:28:32.295" v="1204" actId="164"/>
          <ac:grpSpMkLst>
            <pc:docMk/>
            <pc:sldMk cId="370622373" sldId="400"/>
            <ac:grpSpMk id="9" creationId="{B21A2C4B-9E02-8B94-644A-205569181CA5}"/>
          </ac:grpSpMkLst>
        </pc:grpChg>
        <pc:grpChg chg="add mod">
          <ac:chgData name="오현직[ 대학원석·박사통합과정재학 / 컴퓨터학과 ]" userId="dd912509-a4bd-4ba4-967b-32b95c4d5286" providerId="ADAL" clId="{C0247996-BBC4-4F28-9E4B-73CCADA84B66}" dt="2023-02-09T00:28:34.281" v="1205" actId="1076"/>
          <ac:grpSpMkLst>
            <pc:docMk/>
            <pc:sldMk cId="370622373" sldId="400"/>
            <ac:grpSpMk id="16" creationId="{B2784E88-B4CB-22D6-C5A6-4A6E48A5FD57}"/>
          </ac:grpSpMkLst>
        </pc:grpChg>
        <pc:grpChg chg="add mod">
          <ac:chgData name="오현직[ 대학원석·박사통합과정재학 / 컴퓨터학과 ]" userId="dd912509-a4bd-4ba4-967b-32b95c4d5286" providerId="ADAL" clId="{C0247996-BBC4-4F28-9E4B-73CCADA84B66}" dt="2023-02-09T00:30:35.984" v="1231" actId="1076"/>
          <ac:grpSpMkLst>
            <pc:docMk/>
            <pc:sldMk cId="370622373" sldId="400"/>
            <ac:grpSpMk id="21" creationId="{2F2FA061-AF0A-1C7A-99F2-17B203E251B1}"/>
          </ac:grpSpMkLst>
        </pc:grpChg>
        <pc:picChg chg="add mod">
          <ac:chgData name="오현직[ 대학원석·박사통합과정재학 / 컴퓨터학과 ]" userId="dd912509-a4bd-4ba4-967b-32b95c4d5286" providerId="ADAL" clId="{C0247996-BBC4-4F28-9E4B-73CCADA84B66}" dt="2023-02-09T00:10:04.190" v="153" actId="1076"/>
          <ac:picMkLst>
            <pc:docMk/>
            <pc:sldMk cId="370622373" sldId="400"/>
            <ac:picMk id="6" creationId="{A5488599-D70C-BD62-E461-65333DBE3E2F}"/>
          </ac:picMkLst>
        </pc:picChg>
        <pc:picChg chg="add mod">
          <ac:chgData name="오현직[ 대학원석·박사통합과정재학 / 컴퓨터학과 ]" userId="dd912509-a4bd-4ba4-967b-32b95c4d5286" providerId="ADAL" clId="{C0247996-BBC4-4F28-9E4B-73CCADA84B66}" dt="2023-02-09T00:10:04.190" v="153" actId="1076"/>
          <ac:picMkLst>
            <pc:docMk/>
            <pc:sldMk cId="370622373" sldId="400"/>
            <ac:picMk id="8" creationId="{91E3E997-2466-9357-A195-2837E707D462}"/>
          </ac:picMkLst>
        </pc:picChg>
        <pc:picChg chg="add mod modCrop">
          <ac:chgData name="오현직[ 대학원석·박사통합과정재학 / 컴퓨터학과 ]" userId="dd912509-a4bd-4ba4-967b-32b95c4d5286" providerId="ADAL" clId="{C0247996-BBC4-4F28-9E4B-73CCADA84B66}" dt="2023-02-09T00:30:35.175" v="1230" actId="164"/>
          <ac:picMkLst>
            <pc:docMk/>
            <pc:sldMk cId="370622373" sldId="400"/>
            <ac:picMk id="17" creationId="{34890A18-3A88-87C4-A4DD-ED43FDAC2FE0}"/>
          </ac:picMkLst>
        </pc:picChg>
        <pc:picChg chg="add mod modCrop">
          <ac:chgData name="오현직[ 대학원석·박사통합과정재학 / 컴퓨터학과 ]" userId="dd912509-a4bd-4ba4-967b-32b95c4d5286" providerId="ADAL" clId="{C0247996-BBC4-4F28-9E4B-73CCADA84B66}" dt="2023-02-09T00:30:35.175" v="1230" actId="164"/>
          <ac:picMkLst>
            <pc:docMk/>
            <pc:sldMk cId="370622373" sldId="400"/>
            <ac:picMk id="18" creationId="{F266E9C1-0AD9-0123-F273-A51B4A828D07}"/>
          </ac:picMkLst>
        </pc:picChg>
        <pc:picChg chg="add mod modCrop">
          <ac:chgData name="오현직[ 대학원석·박사통합과정재학 / 컴퓨터학과 ]" userId="dd912509-a4bd-4ba4-967b-32b95c4d5286" providerId="ADAL" clId="{C0247996-BBC4-4F28-9E4B-73CCADA84B66}" dt="2023-02-09T00:30:35.175" v="1230" actId="164"/>
          <ac:picMkLst>
            <pc:docMk/>
            <pc:sldMk cId="370622373" sldId="400"/>
            <ac:picMk id="19" creationId="{A4ACD65D-D4F3-2141-C642-25E4802F990D}"/>
          </ac:picMkLst>
        </pc:picChg>
        <pc:picChg chg="add mod modCrop">
          <ac:chgData name="오현직[ 대학원석·박사통합과정재학 / 컴퓨터학과 ]" userId="dd912509-a4bd-4ba4-967b-32b95c4d5286" providerId="ADAL" clId="{C0247996-BBC4-4F28-9E4B-73CCADA84B66}" dt="2023-02-09T00:30:35.175" v="1230" actId="164"/>
          <ac:picMkLst>
            <pc:docMk/>
            <pc:sldMk cId="370622373" sldId="400"/>
            <ac:picMk id="20" creationId="{54168205-894C-71B7-9DF0-DFF1E9CC58B6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C0247996-BBC4-4F28-9E4B-73CCADA84B66}" dt="2023-02-09T00:16:36.549" v="516" actId="1076"/>
        <pc:sldMkLst>
          <pc:docMk/>
          <pc:sldMk cId="4018764422" sldId="401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16:21.811" v="511" actId="20577"/>
          <ac:spMkLst>
            <pc:docMk/>
            <pc:sldMk cId="4018764422" sldId="401"/>
            <ac:spMk id="2" creationId="{86D4AAF3-772C-DF0D-3A27-EF915CE5B5E5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16:32.231" v="514" actId="21"/>
          <ac:spMkLst>
            <pc:docMk/>
            <pc:sldMk cId="4018764422" sldId="401"/>
            <ac:spMk id="3" creationId="{EB0E43B6-5B32-26CB-1D6E-7199A03F1FD4}"/>
          </ac:spMkLst>
        </pc:spChg>
        <pc:picChg chg="add mod">
          <ac:chgData name="오현직[ 대학원석·박사통합과정재학 / 컴퓨터학과 ]" userId="dd912509-a4bd-4ba4-967b-32b95c4d5286" providerId="ADAL" clId="{C0247996-BBC4-4F28-9E4B-73CCADA84B66}" dt="2023-02-09T00:16:36.549" v="516" actId="1076"/>
          <ac:picMkLst>
            <pc:docMk/>
            <pc:sldMk cId="4018764422" sldId="401"/>
            <ac:picMk id="6" creationId="{DA2609C3-310C-9B76-2C6A-F820A414C16B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C0247996-BBC4-4F28-9E4B-73CCADA84B66}" dt="2023-02-09T00:17:39.645" v="594" actId="20577"/>
        <pc:sldMkLst>
          <pc:docMk/>
          <pc:sldMk cId="4205694684" sldId="402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16:28.302" v="513"/>
          <ac:spMkLst>
            <pc:docMk/>
            <pc:sldMk cId="4205694684" sldId="402"/>
            <ac:spMk id="2" creationId="{464FBF8C-2AE5-67E8-45E5-81D7975B504B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17:39.645" v="594" actId="20577"/>
          <ac:spMkLst>
            <pc:docMk/>
            <pc:sldMk cId="4205694684" sldId="402"/>
            <ac:spMk id="3" creationId="{B3381A80-C6C1-1DED-9EC2-A53820AA0766}"/>
          </ac:spMkLst>
        </pc:spChg>
        <pc:picChg chg="add mod">
          <ac:chgData name="오현직[ 대학원석·박사통합과정재학 / 컴퓨터학과 ]" userId="dd912509-a4bd-4ba4-967b-32b95c4d5286" providerId="ADAL" clId="{C0247996-BBC4-4F28-9E4B-73CCADA84B66}" dt="2023-02-09T00:16:57.061" v="540" actId="1076"/>
          <ac:picMkLst>
            <pc:docMk/>
            <pc:sldMk cId="4205694684" sldId="402"/>
            <ac:picMk id="5" creationId="{29008719-2D32-22C4-3FAC-86048565352E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C0247996-BBC4-4F28-9E4B-73CCADA84B66}" dt="2023-02-09T00:21:18.095" v="900" actId="20577"/>
        <pc:sldMkLst>
          <pc:docMk/>
          <pc:sldMk cId="592400781" sldId="403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20:04.514" v="789" actId="20577"/>
          <ac:spMkLst>
            <pc:docMk/>
            <pc:sldMk cId="592400781" sldId="403"/>
            <ac:spMk id="2" creationId="{572B9AA6-F44B-1986-B147-483FC3FB0EED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19:57.446" v="780" actId="20577"/>
          <ac:spMkLst>
            <pc:docMk/>
            <pc:sldMk cId="592400781" sldId="403"/>
            <ac:spMk id="3" creationId="{FA1B1144-A88D-049E-19B4-D6660E6F0795}"/>
          </ac:spMkLst>
        </pc:spChg>
        <pc:graphicFrameChg chg="add del">
          <ac:chgData name="오현직[ 대학원석·박사통합과정재학 / 컴퓨터학과 ]" userId="dd912509-a4bd-4ba4-967b-32b95c4d5286" providerId="ADAL" clId="{C0247996-BBC4-4F28-9E4B-73CCADA84B66}" dt="2023-02-09T00:18:01.167" v="617" actId="3680"/>
          <ac:graphicFrameMkLst>
            <pc:docMk/>
            <pc:sldMk cId="592400781" sldId="403"/>
            <ac:graphicFrameMk id="5" creationId="{06BE8439-4BF0-6798-7513-D72638E02C19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C0247996-BBC4-4F28-9E4B-73CCADA84B66}" dt="2023-02-09T00:20:37.235" v="828" actId="242"/>
          <ac:graphicFrameMkLst>
            <pc:docMk/>
            <pc:sldMk cId="592400781" sldId="403"/>
            <ac:graphicFrameMk id="6" creationId="{0C94D620-484C-CB7B-A301-8FCAEB5A622C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C0247996-BBC4-4F28-9E4B-73CCADA84B66}" dt="2023-02-09T00:21:18.095" v="900" actId="20577"/>
          <ac:graphicFrameMkLst>
            <pc:docMk/>
            <pc:sldMk cId="592400781" sldId="403"/>
            <ac:graphicFrameMk id="7" creationId="{04A41CCF-6FC0-A74A-6669-402620295198}"/>
          </ac:graphicFrameMkLst>
        </pc:graphicFrameChg>
      </pc:sldChg>
      <pc:sldChg chg="addSp modSp new mod">
        <pc:chgData name="오현직[ 대학원석·박사통합과정재학 / 컴퓨터학과 ]" userId="dd912509-a4bd-4ba4-967b-32b95c4d5286" providerId="ADAL" clId="{C0247996-BBC4-4F28-9E4B-73CCADA84B66}" dt="2023-02-09T00:23:41.681" v="1061" actId="1076"/>
        <pc:sldMkLst>
          <pc:docMk/>
          <pc:sldMk cId="3229956054" sldId="404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21:45.956" v="903"/>
          <ac:spMkLst>
            <pc:docMk/>
            <pc:sldMk cId="3229956054" sldId="404"/>
            <ac:spMk id="2" creationId="{5359855D-A385-1D06-8976-20BEA60E198B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23:36.031" v="1060" actId="6549"/>
          <ac:spMkLst>
            <pc:docMk/>
            <pc:sldMk cId="3229956054" sldId="404"/>
            <ac:spMk id="3" creationId="{2CF7A988-7050-5DD5-AF51-9EB28E6D17B3}"/>
          </ac:spMkLst>
        </pc:spChg>
        <pc:picChg chg="add mod">
          <ac:chgData name="오현직[ 대학원석·박사통합과정재학 / 컴퓨터학과 ]" userId="dd912509-a4bd-4ba4-967b-32b95c4d5286" providerId="ADAL" clId="{C0247996-BBC4-4F28-9E4B-73CCADA84B66}" dt="2023-02-09T00:23:41.681" v="1061" actId="1076"/>
          <ac:picMkLst>
            <pc:docMk/>
            <pc:sldMk cId="3229956054" sldId="404"/>
            <ac:picMk id="5" creationId="{8ABC6182-F96D-E2CD-DEB6-D0AC942A43DC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C0247996-BBC4-4F28-9E4B-73CCADA84B66}" dt="2023-02-09T00:43:54.293" v="2214" actId="47"/>
        <pc:sldMkLst>
          <pc:docMk/>
          <pc:sldMk cId="5202226" sldId="405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25:25.340" v="1085" actId="20577"/>
          <ac:spMkLst>
            <pc:docMk/>
            <pc:sldMk cId="5202226" sldId="405"/>
            <ac:spMk id="2" creationId="{C152392D-E3C7-7E0B-842D-D2AFE6B50A62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25:47.231" v="1145" actId="14"/>
          <ac:spMkLst>
            <pc:docMk/>
            <pc:sldMk cId="5202226" sldId="405"/>
            <ac:spMk id="3" creationId="{CE8CCA3C-A042-7EDD-40DF-D9D22E4A3244}"/>
          </ac:spMkLst>
        </pc:spChg>
      </pc:sldChg>
      <pc:sldChg chg="modSp new del mod ord">
        <pc:chgData name="오현직[ 대학원석·박사통합과정재학 / 컴퓨터학과 ]" userId="dd912509-a4bd-4ba4-967b-32b95c4d5286" providerId="ADAL" clId="{C0247996-BBC4-4F28-9E4B-73CCADA84B66}" dt="2023-02-09T00:33:48.835" v="1532" actId="47"/>
        <pc:sldMkLst>
          <pc:docMk/>
          <pc:sldMk cId="3622507598" sldId="406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31:09.957" v="1250"/>
          <ac:spMkLst>
            <pc:docMk/>
            <pc:sldMk cId="3622507598" sldId="406"/>
            <ac:spMk id="2" creationId="{8A75AE7D-4EEC-6E64-532C-9BA3D108B508}"/>
          </ac:spMkLst>
        </pc:spChg>
      </pc:sldChg>
      <pc:sldChg chg="new del">
        <pc:chgData name="오현직[ 대학원석·박사통합과정재학 / 컴퓨터학과 ]" userId="dd912509-a4bd-4ba4-967b-32b95c4d5286" providerId="ADAL" clId="{C0247996-BBC4-4F28-9E4B-73CCADA84B66}" dt="2023-02-09T00:30:52.625" v="1246" actId="47"/>
        <pc:sldMkLst>
          <pc:docMk/>
          <pc:sldMk cId="3802377450" sldId="406"/>
        </pc:sldMkLst>
      </pc:sldChg>
      <pc:sldChg chg="modSp new mod ord">
        <pc:chgData name="오현직[ 대학원석·박사통합과정재학 / 컴퓨터학과 ]" userId="dd912509-a4bd-4ba4-967b-32b95c4d5286" providerId="ADAL" clId="{C0247996-BBC4-4F28-9E4B-73CCADA84B66}" dt="2023-02-09T00:39:14.829" v="1888" actId="20577"/>
        <pc:sldMkLst>
          <pc:docMk/>
          <pc:sldMk cId="299245379" sldId="407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31:52.256" v="1288" actId="20577"/>
          <ac:spMkLst>
            <pc:docMk/>
            <pc:sldMk cId="299245379" sldId="407"/>
            <ac:spMk id="2" creationId="{A264D7AF-A578-0BE0-C243-5A078A960A94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39:14.829" v="1888" actId="20577"/>
          <ac:spMkLst>
            <pc:docMk/>
            <pc:sldMk cId="299245379" sldId="407"/>
            <ac:spMk id="3" creationId="{074EC5EC-6DBF-A027-0AF7-9A2AB736C0C8}"/>
          </ac:spMkLst>
        </pc:spChg>
      </pc:sldChg>
      <pc:sldChg chg="addSp modSp add mod">
        <pc:chgData name="오현직[ 대학원석·박사통합과정재학 / 컴퓨터학과 ]" userId="dd912509-a4bd-4ba4-967b-32b95c4d5286" providerId="ADAL" clId="{C0247996-BBC4-4F28-9E4B-73CCADA84B66}" dt="2023-02-09T00:37:37.785" v="1692" actId="1582"/>
        <pc:sldMkLst>
          <pc:docMk/>
          <pc:sldMk cId="3723939689" sldId="408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35:07.632" v="1683" actId="20577"/>
          <ac:spMkLst>
            <pc:docMk/>
            <pc:sldMk cId="3723939689" sldId="408"/>
            <ac:spMk id="3" creationId="{074EC5EC-6DBF-A027-0AF7-9A2AB736C0C8}"/>
          </ac:spMkLst>
        </pc:spChg>
        <pc:spChg chg="add mod">
          <ac:chgData name="오현직[ 대학원석·박사통합과정재학 / 컴퓨터학과 ]" userId="dd912509-a4bd-4ba4-967b-32b95c4d5286" providerId="ADAL" clId="{C0247996-BBC4-4F28-9E4B-73CCADA84B66}" dt="2023-02-09T00:37:37.785" v="1692" actId="1582"/>
          <ac:spMkLst>
            <pc:docMk/>
            <pc:sldMk cId="3723939689" sldId="408"/>
            <ac:spMk id="6" creationId="{EABBD62F-3D5C-C5AC-2767-9D817E02C3F2}"/>
          </ac:spMkLst>
        </pc:spChg>
        <pc:picChg chg="add mod">
          <ac:chgData name="오현직[ 대학원석·박사통합과정재학 / 컴퓨터학과 ]" userId="dd912509-a4bd-4ba4-967b-32b95c4d5286" providerId="ADAL" clId="{C0247996-BBC4-4F28-9E4B-73CCADA84B66}" dt="2023-02-09T00:36:33.334" v="1688" actId="1076"/>
          <ac:picMkLst>
            <pc:docMk/>
            <pc:sldMk cId="3723939689" sldId="408"/>
            <ac:picMk id="5" creationId="{54C757B1-EA57-7868-AC4B-74B8158CE0D9}"/>
          </ac:picMkLst>
        </pc:picChg>
      </pc:sldChg>
      <pc:sldChg chg="modSp new mod ord">
        <pc:chgData name="오현직[ 대학원석·박사통합과정재학 / 컴퓨터학과 ]" userId="dd912509-a4bd-4ba4-967b-32b95c4d5286" providerId="ADAL" clId="{C0247996-BBC4-4F28-9E4B-73CCADA84B66}" dt="2023-02-09T00:43:08.559" v="2213" actId="20577"/>
        <pc:sldMkLst>
          <pc:docMk/>
          <pc:sldMk cId="3751452617" sldId="409"/>
        </pc:sldMkLst>
        <pc:spChg chg="mod">
          <ac:chgData name="오현직[ 대학원석·박사통합과정재학 / 컴퓨터학과 ]" userId="dd912509-a4bd-4ba4-967b-32b95c4d5286" providerId="ADAL" clId="{C0247996-BBC4-4F28-9E4B-73CCADA84B66}" dt="2023-02-09T00:39:28.278" v="1910" actId="20577"/>
          <ac:spMkLst>
            <pc:docMk/>
            <pc:sldMk cId="3751452617" sldId="409"/>
            <ac:spMk id="2" creationId="{128BF14E-16A7-2BFC-7E56-D3A531460210}"/>
          </ac:spMkLst>
        </pc:spChg>
        <pc:spChg chg="mod">
          <ac:chgData name="오현직[ 대학원석·박사통합과정재학 / 컴퓨터학과 ]" userId="dd912509-a4bd-4ba4-967b-32b95c4d5286" providerId="ADAL" clId="{C0247996-BBC4-4F28-9E4B-73CCADA84B66}" dt="2023-02-09T00:43:08.559" v="2213" actId="20577"/>
          <ac:spMkLst>
            <pc:docMk/>
            <pc:sldMk cId="3751452617" sldId="409"/>
            <ac:spMk id="3" creationId="{440E81B1-5608-D697-D6D5-63680B0EBF90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DAF2F90C-566A-4842-B6B0-CC9C00ECACD2}"/>
    <pc:docChg chg="undo custSel addSld delSld modSld">
      <pc:chgData name="오현직[ 대학원석·박사통합과정재학 / 컴퓨터학과 ]" userId="dd912509-a4bd-4ba4-967b-32b95c4d5286" providerId="ADAL" clId="{DAF2F90C-566A-4842-B6B0-CC9C00ECACD2}" dt="2022-09-01T00:47:53.214" v="1262" actId="14"/>
      <pc:docMkLst>
        <pc:docMk/>
      </pc:docMkLst>
      <pc:sldChg chg="modSp mod">
        <pc:chgData name="오현직[ 대학원석·박사통합과정재학 / 컴퓨터학과 ]" userId="dd912509-a4bd-4ba4-967b-32b95c4d5286" providerId="ADAL" clId="{DAF2F90C-566A-4842-B6B0-CC9C00ECACD2}" dt="2022-08-31T10:56:03.520" v="15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0:56:03.520" v="15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DAF2F90C-566A-4842-B6B0-CC9C00ECACD2}" dt="2022-09-01T00:47:53.214" v="1262" actId="14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DAF2F90C-566A-4842-B6B0-CC9C00ECACD2}" dt="2022-09-01T00:47:53.214" v="1262" actId="14"/>
          <ac:spMkLst>
            <pc:docMk/>
            <pc:sldMk cId="792650770" sldId="277"/>
            <ac:spMk id="3" creationId="{C4419305-A5DA-45B2-BE6C-570CAA339EA3}"/>
          </ac:spMkLst>
        </pc:spChg>
      </pc:sldChg>
      <pc:sldChg chg="modSp mod">
        <pc:chgData name="오현직[ 대학원석·박사통합과정재학 / 컴퓨터학과 ]" userId="dd912509-a4bd-4ba4-967b-32b95c4d5286" providerId="ADAL" clId="{DAF2F90C-566A-4842-B6B0-CC9C00ECACD2}" dt="2022-08-31T11:05:12.749" v="348" actId="20577"/>
        <pc:sldMkLst>
          <pc:docMk/>
          <pc:sldMk cId="1030868239" sldId="279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1:05:12.749" v="348" actId="20577"/>
          <ac:spMkLst>
            <pc:docMk/>
            <pc:sldMk cId="1030868239" sldId="279"/>
            <ac:spMk id="2" creationId="{1F760951-CAB9-995A-91EE-DA4D5C1CE53D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0:57:19.678" v="69" actId="20577"/>
          <ac:spMkLst>
            <pc:docMk/>
            <pc:sldMk cId="1030868239" sldId="279"/>
            <ac:spMk id="3" creationId="{22D471D1-F337-9035-6110-842BC144C01B}"/>
          </ac:spMkLst>
        </pc:spChg>
        <pc:graphicFrameChg chg="mod modGraphic">
          <ac:chgData name="오현직[ 대학원석·박사통합과정재학 / 컴퓨터학과 ]" userId="dd912509-a4bd-4ba4-967b-32b95c4d5286" providerId="ADAL" clId="{DAF2F90C-566A-4842-B6B0-CC9C00ECACD2}" dt="2022-08-31T11:04:33.947" v="342" actId="113"/>
          <ac:graphicFrameMkLst>
            <pc:docMk/>
            <pc:sldMk cId="1030868239" sldId="279"/>
            <ac:graphicFrameMk id="5" creationId="{5638C031-2930-5FA3-6ADE-494A65B8D599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DAF2F90C-566A-4842-B6B0-CC9C00ECACD2}" dt="2022-08-31T11:05:46.653" v="349" actId="47"/>
        <pc:sldMkLst>
          <pc:docMk/>
          <pc:sldMk cId="3967725111" sldId="280"/>
        </pc:sldMkLst>
      </pc:sldChg>
      <pc:sldChg chg="modSp mod">
        <pc:chgData name="오현직[ 대학원석·박사통합과정재학 / 컴퓨터학과 ]" userId="dd912509-a4bd-4ba4-967b-32b95c4d5286" providerId="ADAL" clId="{DAF2F90C-566A-4842-B6B0-CC9C00ECACD2}" dt="2022-09-01T00:46:22.257" v="1259" actId="20577"/>
        <pc:sldMkLst>
          <pc:docMk/>
          <pc:sldMk cId="3369466902" sldId="281"/>
        </pc:sldMkLst>
        <pc:spChg chg="mod">
          <ac:chgData name="오현직[ 대학원석·박사통합과정재학 / 컴퓨터학과 ]" userId="dd912509-a4bd-4ba4-967b-32b95c4d5286" providerId="ADAL" clId="{DAF2F90C-566A-4842-B6B0-CC9C00ECACD2}" dt="2022-09-01T00:45:21.730" v="1110" actId="20577"/>
          <ac:spMkLst>
            <pc:docMk/>
            <pc:sldMk cId="3369466902" sldId="281"/>
            <ac:spMk id="2" creationId="{4ACA5770-9B0B-8796-C555-9832CC77F62E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9-01T00:46:22.257" v="1259" actId="20577"/>
          <ac:spMkLst>
            <pc:docMk/>
            <pc:sldMk cId="3369466902" sldId="281"/>
            <ac:spMk id="3" creationId="{E56A4826-8F9D-F9B4-4ED4-21DFAB69350B}"/>
          </ac:spMkLst>
        </pc:spChg>
      </pc:sldChg>
      <pc:sldChg chg="del">
        <pc:chgData name="오현직[ 대학원석·박사통합과정재학 / 컴퓨터학과 ]" userId="dd912509-a4bd-4ba4-967b-32b95c4d5286" providerId="ADAL" clId="{DAF2F90C-566A-4842-B6B0-CC9C00ECACD2}" dt="2022-08-31T11:05:46.653" v="349" actId="47"/>
        <pc:sldMkLst>
          <pc:docMk/>
          <pc:sldMk cId="2790513533" sldId="282"/>
        </pc:sldMkLst>
      </pc:sldChg>
      <pc:sldChg chg="modSp mod">
        <pc:chgData name="오현직[ 대학원석·박사통합과정재학 / 컴퓨터학과 ]" userId="dd912509-a4bd-4ba4-967b-32b95c4d5286" providerId="ADAL" clId="{DAF2F90C-566A-4842-B6B0-CC9C00ECACD2}" dt="2022-08-31T11:08:04.369" v="434" actId="20577"/>
        <pc:sldMkLst>
          <pc:docMk/>
          <pc:sldMk cId="1072046728" sldId="284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1:07:27.058" v="379" actId="20577"/>
          <ac:spMkLst>
            <pc:docMk/>
            <pc:sldMk cId="1072046728" sldId="284"/>
            <ac:spMk id="2" creationId="{973D6AF4-5354-54DF-5F89-332ABE109300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1:08:04.369" v="434" actId="20577"/>
          <ac:spMkLst>
            <pc:docMk/>
            <pc:sldMk cId="1072046728" sldId="284"/>
            <ac:spMk id="10" creationId="{D81233D7-539A-605D-CB67-6D9A63119AFF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DAF2F90C-566A-4842-B6B0-CC9C00ECACD2}" dt="2022-08-31T12:16:25.837" v="582" actId="20577"/>
        <pc:sldMkLst>
          <pc:docMk/>
          <pc:sldMk cId="893326178" sldId="285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1:07:30.409" v="380"/>
          <ac:spMkLst>
            <pc:docMk/>
            <pc:sldMk cId="893326178" sldId="285"/>
            <ac:spMk id="2" creationId="{C0BD595D-8967-1824-E114-64948D624658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5:02.527" v="560" actId="20577"/>
          <ac:spMkLst>
            <pc:docMk/>
            <pc:sldMk cId="893326178" sldId="285"/>
            <ac:spMk id="3" creationId="{CBABD2E2-A023-D8C9-6506-D0DA448D7297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5:04.672" v="561" actId="1076"/>
          <ac:spMkLst>
            <pc:docMk/>
            <pc:sldMk cId="893326178" sldId="285"/>
            <ac:spMk id="5" creationId="{A0578FF4-0DBC-CEB9-6B0F-4B95CED032E7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6:25.837" v="582" actId="20577"/>
          <ac:spMkLst>
            <pc:docMk/>
            <pc:sldMk cId="893326178" sldId="285"/>
            <ac:spMk id="6" creationId="{B8F5D8C0-954E-E4A3-9DA2-B3E61091F052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DAF2F90C-566A-4842-B6B0-CC9C00ECACD2}" dt="2022-08-31T12:20:25.076" v="643" actId="20577"/>
        <pc:sldMkLst>
          <pc:docMk/>
          <pc:sldMk cId="3455469700" sldId="286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2:20:25.076" v="643" actId="20577"/>
          <ac:spMkLst>
            <pc:docMk/>
            <pc:sldMk cId="3455469700" sldId="286"/>
            <ac:spMk id="2" creationId="{0A071246-A053-6096-9BA9-53DC30C8C908}"/>
          </ac:spMkLst>
        </pc:spChg>
        <pc:spChg chg="del">
          <ac:chgData name="오현직[ 대학원석·박사통합과정재학 / 컴퓨터학과 ]" userId="dd912509-a4bd-4ba4-967b-32b95c4d5286" providerId="ADAL" clId="{DAF2F90C-566A-4842-B6B0-CC9C00ECACD2}" dt="2022-08-31T12:19:25.196" v="597" actId="478"/>
          <ac:spMkLst>
            <pc:docMk/>
            <pc:sldMk cId="3455469700" sldId="286"/>
            <ac:spMk id="3" creationId="{859778CB-52E7-3FDD-D138-C8970F8F720C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44.602" v="622" actId="20577"/>
          <ac:spMkLst>
            <pc:docMk/>
            <pc:sldMk cId="3455469700" sldId="286"/>
            <ac:spMk id="5" creationId="{3BAF7074-2A3C-3812-67E9-8280684549D4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7" creationId="{8D03B101-E615-CBEC-DBC3-E23000B02D64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8" creationId="{0B8C9A41-7B8A-2526-901F-C45E8D6C80D6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9" creationId="{617B040C-7EFE-2D63-0C7B-BF811397CD1E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11" creationId="{F49CB698-79B4-C556-C44D-80B3BF9816CC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14" creationId="{41BCAC2E-FAAC-8D11-9169-E5626ECA4BB9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16" creationId="{25DA23F8-840D-8874-609C-2279C775417A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17" creationId="{0600C425-F82A-09BA-6B01-07522BEF28C6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18" creationId="{9BE3FDB4-7DFB-9C07-BA57-F3531E77010E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19" creationId="{0766E4D1-ABAA-D949-F18C-F1E365A7F40D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20" creationId="{E3CDA1E4-D3B5-06BA-5417-075AD59D10B8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23" creationId="{D84CE17A-A1C9-1AD1-0B5F-EF1345E005B0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24" creationId="{8297451E-8278-FA7B-0B1B-240634CCC252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19:23.314" v="596"/>
          <ac:spMkLst>
            <pc:docMk/>
            <pc:sldMk cId="3455469700" sldId="286"/>
            <ac:spMk id="25" creationId="{87CA56EB-2C8C-13AE-3434-7E9C12ACE3C5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spMkLst>
            <pc:docMk/>
            <pc:sldMk cId="3455469700" sldId="286"/>
            <ac:spMk id="27" creationId="{CC8955C7-E36B-5CD4-CA2A-118873A3825A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0:19.524" v="637" actId="20577"/>
          <ac:spMkLst>
            <pc:docMk/>
            <pc:sldMk cId="3455469700" sldId="286"/>
            <ac:spMk id="29" creationId="{5C9F7AF3-B655-39A2-640B-D5F42D1EDBDE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0:05.544" v="629" actId="164"/>
          <ac:spMkLst>
            <pc:docMk/>
            <pc:sldMk cId="3455469700" sldId="286"/>
            <ac:spMk id="30" creationId="{0E8A878C-7FCB-B5A2-3BEC-A0F516330BF7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33" creationId="{29AFC90A-45BF-9D77-A43A-462EF75E4BBD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35" creationId="{331EE0D5-1BE7-C695-E0FF-6B9AC57437A5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38" creationId="{2E3BF33C-3BAC-FC01-129F-B70B7224B318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0" creationId="{8AE31EB3-83ED-D7C1-F4B5-96ABD2DBF414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1" creationId="{ACE99CAA-EF86-C878-5EE0-51DE2D3D68A5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5" creationId="{BC0E7D5C-AAA2-7F06-ADC4-C5E7CE22597E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6" creationId="{DF1BB4E0-DE2A-043C-676C-F6F835240419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7" creationId="{6A4DFB36-B6B5-19EB-3609-19D92D043530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8" creationId="{1EB6A8C3-9598-DFF0-72E1-419F90D2C87B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49" creationId="{688F1C4D-5099-200A-024E-600815E98558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50" creationId="{189EAD4E-788A-AA17-5D58-06EB7376F4C3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51" creationId="{54F3F150-35E0-D107-398B-B7811DD77A90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52" creationId="{DFAF3FDE-983D-374E-09A5-EF6D91F36736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1.550" v="627"/>
          <ac:spMkLst>
            <pc:docMk/>
            <pc:sldMk cId="3455469700" sldId="286"/>
            <ac:spMk id="53" creationId="{14040AFC-93F8-9A78-E898-E0DD4256626C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57" creationId="{5FA49696-DA7A-3763-A8F3-124480DF63C3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59" creationId="{979DED55-5ED6-E6F7-FA2E-85BB9064173F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61" creationId="{83D6B8FC-1EB6-921D-2689-89720E9D651E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64" creationId="{AE10686A-9531-F3E5-3505-41039AB9938A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66" creationId="{29F67A89-F4C8-E04F-6544-F6BB2F2AFC43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67" creationId="{1C7C7DCE-DBB7-2B4A-6447-8FBAAA84C494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15.867" v="634" actId="1076"/>
          <ac:spMkLst>
            <pc:docMk/>
            <pc:sldMk cId="3455469700" sldId="286"/>
            <ac:spMk id="71" creationId="{300FFBB0-C444-0079-FAC0-822461500647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2" creationId="{636813B9-1079-6D8B-AFB8-EA7E78DAA0E6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3" creationId="{A4455AD1-CC87-106C-98F7-228C751FDEE0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4" creationId="{320F4D9B-E4E4-5DA9-60F3-BB38C9A48BEE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5" creationId="{698DE07B-3411-0F82-375A-E7C8EB16D583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6" creationId="{FC0E5A3F-1742-7EFC-52BC-975E1A441477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7" creationId="{43D50EA6-5D37-FDC8-9CD0-A927070D94F9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8" creationId="{86952410-03DC-4F06-16E9-E9261FFC815C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8-31T12:20:06.357" v="630"/>
          <ac:spMkLst>
            <pc:docMk/>
            <pc:sldMk cId="3455469700" sldId="286"/>
            <ac:spMk id="79" creationId="{0C6365E6-E4F6-D44F-3623-9BF121ED0CBB}"/>
          </ac:spMkLst>
        </pc:spChg>
        <pc:gr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grpSpMkLst>
            <pc:docMk/>
            <pc:sldMk cId="3455469700" sldId="286"/>
            <ac:grpSpMk id="6" creationId="{C2E8DED3-F7D0-E26B-528A-ABF86E3870A7}"/>
          </ac:grpSpMkLst>
        </pc:grpChg>
        <pc:gr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grpSpMkLst>
            <pc:docMk/>
            <pc:sldMk cId="3455469700" sldId="286"/>
            <ac:grpSpMk id="15" creationId="{8AE7F843-67B9-D6F2-2DAB-5EF98EEC1877}"/>
          </ac:grpSpMkLst>
        </pc:grpChg>
        <pc:grp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grpSpMkLst>
            <pc:docMk/>
            <pc:sldMk cId="3455469700" sldId="286"/>
            <ac:grpSpMk id="22" creationId="{C0AC686F-9851-695A-2064-A1484ADA68B5}"/>
          </ac:grpSpMkLst>
        </pc:grpChg>
        <pc:grpChg chg="add mod">
          <ac:chgData name="오현직[ 대학원석·박사통합과정재학 / 컴퓨터학과 ]" userId="dd912509-a4bd-4ba4-967b-32b95c4d5286" providerId="ADAL" clId="{DAF2F90C-566A-4842-B6B0-CC9C00ECACD2}" dt="2022-08-31T12:20:05.544" v="629" actId="164"/>
          <ac:grpSpMkLst>
            <pc:docMk/>
            <pc:sldMk cId="3455469700" sldId="286"/>
            <ac:grpSpMk id="28" creationId="{F927C640-1263-CA5C-EB75-9CE245E17F4D}"/>
          </ac:grpSpMkLst>
        </pc:grpChg>
        <pc:grpChg chg="add del mod">
          <ac:chgData name="오현직[ 대학원석·박사통합과정재학 / 컴퓨터학과 ]" userId="dd912509-a4bd-4ba4-967b-32b95c4d5286" providerId="ADAL" clId="{DAF2F90C-566A-4842-B6B0-CC9C00ECACD2}" dt="2022-08-31T12:20:03.216" v="628"/>
          <ac:grpSpMkLst>
            <pc:docMk/>
            <pc:sldMk cId="3455469700" sldId="286"/>
            <ac:grpSpMk id="31" creationId="{AED0025A-7873-AC1C-C00C-11B8E6B67CAC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1.550" v="627"/>
          <ac:grpSpMkLst>
            <pc:docMk/>
            <pc:sldMk cId="3455469700" sldId="286"/>
            <ac:grpSpMk id="32" creationId="{D5F774CB-2399-3AD1-B8DB-8931A145B29A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1.550" v="627"/>
          <ac:grpSpMkLst>
            <pc:docMk/>
            <pc:sldMk cId="3455469700" sldId="286"/>
            <ac:grpSpMk id="39" creationId="{4DBEFD2F-43CA-4B4E-2414-2DEDC7DD6D7B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1.550" v="627"/>
          <ac:grpSpMkLst>
            <pc:docMk/>
            <pc:sldMk cId="3455469700" sldId="286"/>
            <ac:grpSpMk id="43" creationId="{3FF8DA13-6509-67EB-8871-55539DFC73FF}"/>
          </ac:grpSpMkLst>
        </pc:grpChg>
        <pc:grpChg chg="add mod">
          <ac:chgData name="오현직[ 대학원석·박사통합과정재학 / 컴퓨터학과 ]" userId="dd912509-a4bd-4ba4-967b-32b95c4d5286" providerId="ADAL" clId="{DAF2F90C-566A-4842-B6B0-CC9C00ECACD2}" dt="2022-08-31T12:20:05.544" v="629" actId="164"/>
          <ac:grpSpMkLst>
            <pc:docMk/>
            <pc:sldMk cId="3455469700" sldId="286"/>
            <ac:grpSpMk id="54" creationId="{5096E9BD-43FE-5829-B5B7-5AC2030C101E}"/>
          </ac:grpSpMkLst>
        </pc:grpChg>
        <pc:grpChg chg="add mod">
          <ac:chgData name="오현직[ 대학원석·박사통합과정재학 / 컴퓨터학과 ]" userId="dd912509-a4bd-4ba4-967b-32b95c4d5286" providerId="ADAL" clId="{DAF2F90C-566A-4842-B6B0-CC9C00ECACD2}" dt="2022-08-31T12:20:10.622" v="631" actId="1076"/>
          <ac:grpSpMkLst>
            <pc:docMk/>
            <pc:sldMk cId="3455469700" sldId="286"/>
            <ac:grpSpMk id="55" creationId="{0E2A6232-182B-7594-9061-9D2ECF159184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6.357" v="630"/>
          <ac:grpSpMkLst>
            <pc:docMk/>
            <pc:sldMk cId="3455469700" sldId="286"/>
            <ac:grpSpMk id="56" creationId="{B560A727-6EAF-3ED2-7145-11CF6706CB06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6.357" v="630"/>
          <ac:grpSpMkLst>
            <pc:docMk/>
            <pc:sldMk cId="3455469700" sldId="286"/>
            <ac:grpSpMk id="58" creationId="{3EB6810A-6106-9188-7469-A70470D6AF68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6.357" v="630"/>
          <ac:grpSpMkLst>
            <pc:docMk/>
            <pc:sldMk cId="3455469700" sldId="286"/>
            <ac:grpSpMk id="65" creationId="{E44BBEAE-6C98-8F4D-095D-031E341117D2}"/>
          </ac:grpSpMkLst>
        </pc:grpChg>
        <pc:grpChg chg="mod">
          <ac:chgData name="오현직[ 대학원석·박사통합과정재학 / 컴퓨터학과 ]" userId="dd912509-a4bd-4ba4-967b-32b95c4d5286" providerId="ADAL" clId="{DAF2F90C-566A-4842-B6B0-CC9C00ECACD2}" dt="2022-08-31T12:20:06.357" v="630"/>
          <ac:grpSpMkLst>
            <pc:docMk/>
            <pc:sldMk cId="3455469700" sldId="286"/>
            <ac:grpSpMk id="69" creationId="{5D428721-3491-3662-2550-3C4B83D0F183}"/>
          </ac:grpSpMkLst>
        </pc:grpChg>
        <pc:cxn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cxnSpMkLst>
            <pc:docMk/>
            <pc:sldMk cId="3455469700" sldId="286"/>
            <ac:cxnSpMk id="10" creationId="{4D01F0A2-BFE8-C734-F45D-67050DA01301}"/>
          </ac:cxnSpMkLst>
        </pc:cxnChg>
        <pc:cxn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cxnSpMkLst>
            <pc:docMk/>
            <pc:sldMk cId="3455469700" sldId="286"/>
            <ac:cxnSpMk id="12" creationId="{A15253A3-F67F-40BA-A1D8-D0E894F80512}"/>
          </ac:cxnSpMkLst>
        </pc:cxnChg>
        <pc:cxn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cxnSpMkLst>
            <pc:docMk/>
            <pc:sldMk cId="3455469700" sldId="286"/>
            <ac:cxnSpMk id="13" creationId="{69D55274-0ECB-0458-051E-839B652166A4}"/>
          </ac:cxnSpMkLst>
        </pc:cxnChg>
        <pc:cxn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cxnSpMkLst>
            <pc:docMk/>
            <pc:sldMk cId="3455469700" sldId="286"/>
            <ac:cxnSpMk id="21" creationId="{FE6ED67F-A08A-BD69-21F3-8B2C34261378}"/>
          </ac:cxnSpMkLst>
        </pc:cxnChg>
        <pc:cxnChg chg="add mod">
          <ac:chgData name="오현직[ 대학원석·박사통합과정재학 / 컴퓨터학과 ]" userId="dd912509-a4bd-4ba4-967b-32b95c4d5286" providerId="ADAL" clId="{DAF2F90C-566A-4842-B6B0-CC9C00ECACD2}" dt="2022-08-31T12:19:31.466" v="599" actId="164"/>
          <ac:cxnSpMkLst>
            <pc:docMk/>
            <pc:sldMk cId="3455469700" sldId="286"/>
            <ac:cxnSpMk id="26" creationId="{D1CA1E94-2FF1-186A-41F4-11353FB3DEE8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1.550" v="627"/>
          <ac:cxnSpMkLst>
            <pc:docMk/>
            <pc:sldMk cId="3455469700" sldId="286"/>
            <ac:cxnSpMk id="34" creationId="{850DFA32-018C-DE62-D5EC-DC11A6113677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1.550" v="627"/>
          <ac:cxnSpMkLst>
            <pc:docMk/>
            <pc:sldMk cId="3455469700" sldId="286"/>
            <ac:cxnSpMk id="36" creationId="{4AAC51FE-587B-C09F-8D2F-3F940EDC4753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1.550" v="627"/>
          <ac:cxnSpMkLst>
            <pc:docMk/>
            <pc:sldMk cId="3455469700" sldId="286"/>
            <ac:cxnSpMk id="37" creationId="{E4821960-CECE-0786-1F1C-F36351801DF0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1.550" v="627"/>
          <ac:cxnSpMkLst>
            <pc:docMk/>
            <pc:sldMk cId="3455469700" sldId="286"/>
            <ac:cxnSpMk id="42" creationId="{A567C54B-DB63-4AE6-21F8-0FCE77ED1AFF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1.550" v="627"/>
          <ac:cxnSpMkLst>
            <pc:docMk/>
            <pc:sldMk cId="3455469700" sldId="286"/>
            <ac:cxnSpMk id="44" creationId="{B000C1FA-284D-3BF1-8E98-ACD67D06892E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6.357" v="630"/>
          <ac:cxnSpMkLst>
            <pc:docMk/>
            <pc:sldMk cId="3455469700" sldId="286"/>
            <ac:cxnSpMk id="60" creationId="{9844A6A9-FEB9-8752-EC4C-84407B8C2C99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6.357" v="630"/>
          <ac:cxnSpMkLst>
            <pc:docMk/>
            <pc:sldMk cId="3455469700" sldId="286"/>
            <ac:cxnSpMk id="62" creationId="{A33022B1-515D-1CFA-A21B-ABC96E219113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6.357" v="630"/>
          <ac:cxnSpMkLst>
            <pc:docMk/>
            <pc:sldMk cId="3455469700" sldId="286"/>
            <ac:cxnSpMk id="63" creationId="{A7A30171-6D59-8B32-BFEB-C86038439CD8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6.357" v="630"/>
          <ac:cxnSpMkLst>
            <pc:docMk/>
            <pc:sldMk cId="3455469700" sldId="286"/>
            <ac:cxnSpMk id="68" creationId="{A057E361-EA93-ADA1-42DC-7DA6617805F4}"/>
          </ac:cxnSpMkLst>
        </pc:cxnChg>
        <pc:cxnChg chg="mod">
          <ac:chgData name="오현직[ 대학원석·박사통합과정재학 / 컴퓨터학과 ]" userId="dd912509-a4bd-4ba4-967b-32b95c4d5286" providerId="ADAL" clId="{DAF2F90C-566A-4842-B6B0-CC9C00ECACD2}" dt="2022-08-31T12:20:06.357" v="630"/>
          <ac:cxnSpMkLst>
            <pc:docMk/>
            <pc:sldMk cId="3455469700" sldId="286"/>
            <ac:cxnSpMk id="70" creationId="{941E6A41-0493-13C0-3DCA-1BD6CCF8C079}"/>
          </ac:cxnSpMkLst>
        </pc:cxnChg>
      </pc:sldChg>
      <pc:sldChg chg="addSp delSp modSp new mod">
        <pc:chgData name="오현직[ 대학원석·박사통합과정재학 / 컴퓨터학과 ]" userId="dd912509-a4bd-4ba4-967b-32b95c4d5286" providerId="ADAL" clId="{DAF2F90C-566A-4842-B6B0-CC9C00ECACD2}" dt="2022-09-01T00:47:40.321" v="1261" actId="1076"/>
        <pc:sldMkLst>
          <pc:docMk/>
          <pc:sldMk cId="372831490" sldId="287"/>
        </pc:sldMkLst>
        <pc:spChg chg="mod">
          <ac:chgData name="오현직[ 대학원석·박사통합과정재학 / 컴퓨터학과 ]" userId="dd912509-a4bd-4ba4-967b-32b95c4d5286" providerId="ADAL" clId="{DAF2F90C-566A-4842-B6B0-CC9C00ECACD2}" dt="2022-08-31T12:20:28.277" v="650" actId="20577"/>
          <ac:spMkLst>
            <pc:docMk/>
            <pc:sldMk cId="372831490" sldId="287"/>
            <ac:spMk id="2" creationId="{799D06C7-FAAB-5D3E-D9BA-0AFD57FD966B}"/>
          </ac:spMkLst>
        </pc:spChg>
        <pc:spChg chg="del">
          <ac:chgData name="오현직[ 대학원석·박사통합과정재학 / 컴퓨터학과 ]" userId="dd912509-a4bd-4ba4-967b-32b95c4d5286" providerId="ADAL" clId="{DAF2F90C-566A-4842-B6B0-CC9C00ECACD2}" dt="2022-08-31T12:20:59.091" v="655" actId="3680"/>
          <ac:spMkLst>
            <pc:docMk/>
            <pc:sldMk cId="372831490" sldId="287"/>
            <ac:spMk id="3" creationId="{D50CBB38-9182-8C2A-C584-22B6ABE0B578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6:36.578" v="820" actId="1076"/>
          <ac:spMkLst>
            <pc:docMk/>
            <pc:sldMk cId="372831490" sldId="287"/>
            <ac:spMk id="7" creationId="{509DD1EE-F884-828C-2872-6A85E88BC2DA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7:16.760" v="844" actId="14100"/>
          <ac:spMkLst>
            <pc:docMk/>
            <pc:sldMk cId="372831490" sldId="287"/>
            <ac:spMk id="8" creationId="{2F4774B0-05A0-ECA0-CCE3-1C9DF9457CDF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6:50.096" v="826" actId="1076"/>
          <ac:spMkLst>
            <pc:docMk/>
            <pc:sldMk cId="372831490" sldId="287"/>
            <ac:spMk id="9" creationId="{748F8D46-F708-39EC-EAA1-88BA3170DE63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8-31T12:27:04.940" v="843" actId="20577"/>
          <ac:spMkLst>
            <pc:docMk/>
            <pc:sldMk cId="372831490" sldId="287"/>
            <ac:spMk id="10" creationId="{0DC17256-8BD9-959A-19F4-A2053668EA82}"/>
          </ac:spMkLst>
        </pc:spChg>
        <pc:graphicFrameChg chg="add del mod">
          <ac:chgData name="오현직[ 대학원석·박사통합과정재학 / 컴퓨터학과 ]" userId="dd912509-a4bd-4ba4-967b-32b95c4d5286" providerId="ADAL" clId="{DAF2F90C-566A-4842-B6B0-CC9C00ECACD2}" dt="2022-08-31T12:22:26.892" v="691" actId="478"/>
          <ac:graphicFrameMkLst>
            <pc:docMk/>
            <pc:sldMk cId="372831490" sldId="287"/>
            <ac:graphicFrameMk id="5" creationId="{F107AFCA-6F1C-FFBD-1034-C88106E1924F}"/>
          </ac:graphicFrameMkLst>
        </pc:graphicFrameChg>
        <pc:graphicFrameChg chg="add mod ord modGraphic">
          <ac:chgData name="오현직[ 대학원석·박사통합과정재학 / 컴퓨터학과 ]" userId="dd912509-a4bd-4ba4-967b-32b95c4d5286" providerId="ADAL" clId="{DAF2F90C-566A-4842-B6B0-CC9C00ECACD2}" dt="2022-08-31T12:26:00.337" v="790" actId="20577"/>
          <ac:graphicFrameMkLst>
            <pc:docMk/>
            <pc:sldMk cId="372831490" sldId="287"/>
            <ac:graphicFrameMk id="6" creationId="{2632C6E8-613E-4C4D-27B5-A84F2C1CFE5E}"/>
          </ac:graphicFrameMkLst>
        </pc:graphicFrameChg>
        <pc:picChg chg="add mod">
          <ac:chgData name="오현직[ 대학원석·박사통합과정재학 / 컴퓨터학과 ]" userId="dd912509-a4bd-4ba4-967b-32b95c4d5286" providerId="ADAL" clId="{DAF2F90C-566A-4842-B6B0-CC9C00ECACD2}" dt="2022-09-01T00:47:40.321" v="1261" actId="1076"/>
          <ac:picMkLst>
            <pc:docMk/>
            <pc:sldMk cId="372831490" sldId="287"/>
            <ac:picMk id="12" creationId="{1A815216-0EB3-F927-9AF3-006BB5BBF359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DAF2F90C-566A-4842-B6B0-CC9C00ECACD2}" dt="2022-09-01T00:40:36.297" v="1029" actId="122"/>
        <pc:sldMkLst>
          <pc:docMk/>
          <pc:sldMk cId="453629478" sldId="288"/>
        </pc:sldMkLst>
        <pc:spChg chg="mod">
          <ac:chgData name="오현직[ 대학원석·박사통합과정재학 / 컴퓨터학과 ]" userId="dd912509-a4bd-4ba4-967b-32b95c4d5286" providerId="ADAL" clId="{DAF2F90C-566A-4842-B6B0-CC9C00ECACD2}" dt="2022-09-01T00:31:32.746" v="864" actId="20577"/>
          <ac:spMkLst>
            <pc:docMk/>
            <pc:sldMk cId="453629478" sldId="288"/>
            <ac:spMk id="2" creationId="{49C04161-D89E-3AB6-E462-3EF2226F560A}"/>
          </ac:spMkLst>
        </pc:spChg>
        <pc:spChg chg="mod">
          <ac:chgData name="오현직[ 대학원석·박사통합과정재학 / 컴퓨터학과 ]" userId="dd912509-a4bd-4ba4-967b-32b95c4d5286" providerId="ADAL" clId="{DAF2F90C-566A-4842-B6B0-CC9C00ECACD2}" dt="2022-09-01T00:31:49.417" v="924" actId="20577"/>
          <ac:spMkLst>
            <pc:docMk/>
            <pc:sldMk cId="453629478" sldId="288"/>
            <ac:spMk id="3" creationId="{A9921432-AB5A-8DC7-A3E9-2CC279FC9822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0:30.602" v="1025" actId="1582"/>
          <ac:spMkLst>
            <pc:docMk/>
            <pc:sldMk cId="453629478" sldId="288"/>
            <ac:spMk id="9" creationId="{9B1900E9-8C26-AB3C-4B37-C48B333CB623}"/>
          </ac:spMkLst>
        </pc:spChg>
        <pc:graphicFrameChg chg="add del modGraphic">
          <ac:chgData name="오현직[ 대학원석·박사통합과정재학 / 컴퓨터학과 ]" userId="dd912509-a4bd-4ba4-967b-32b95c4d5286" providerId="ADAL" clId="{DAF2F90C-566A-4842-B6B0-CC9C00ECACD2}" dt="2022-09-01T00:38:07.902" v="950" actId="3680"/>
          <ac:graphicFrameMkLst>
            <pc:docMk/>
            <pc:sldMk cId="453629478" sldId="288"/>
            <ac:graphicFrameMk id="7" creationId="{B711AF28-0701-F820-3A41-1EB58594A4DE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DAF2F90C-566A-4842-B6B0-CC9C00ECACD2}" dt="2022-09-01T00:40:36.297" v="1029" actId="122"/>
          <ac:graphicFrameMkLst>
            <pc:docMk/>
            <pc:sldMk cId="453629478" sldId="288"/>
            <ac:graphicFrameMk id="8" creationId="{D25CE43F-A87A-0002-7634-46A756F55E07}"/>
          </ac:graphicFrameMkLst>
        </pc:graphicFrameChg>
        <pc:picChg chg="add mod">
          <ac:chgData name="오현직[ 대학원석·박사통합과정재학 / 컴퓨터학과 ]" userId="dd912509-a4bd-4ba4-967b-32b95c4d5286" providerId="ADAL" clId="{DAF2F90C-566A-4842-B6B0-CC9C00ECACD2}" dt="2022-09-01T00:32:30.322" v="926" actId="1076"/>
          <ac:picMkLst>
            <pc:docMk/>
            <pc:sldMk cId="453629478" sldId="288"/>
            <ac:picMk id="6" creationId="{36E47607-1C34-4244-6D6F-FF81108D2E86}"/>
          </ac:picMkLst>
        </pc:picChg>
      </pc:sldChg>
      <pc:sldChg chg="add del">
        <pc:chgData name="오현직[ 대학원석·박사통합과정재학 / 컴퓨터학과 ]" userId="dd912509-a4bd-4ba4-967b-32b95c4d5286" providerId="ADAL" clId="{DAF2F90C-566A-4842-B6B0-CC9C00ECACD2}" dt="2022-08-31T12:20:37.731" v="652"/>
        <pc:sldMkLst>
          <pc:docMk/>
          <pc:sldMk cId="2472044012" sldId="288"/>
        </pc:sldMkLst>
      </pc:sldChg>
      <pc:sldChg chg="addSp modSp new mod">
        <pc:chgData name="오현직[ 대학원석·박사통합과정재학 / 컴퓨터학과 ]" userId="dd912509-a4bd-4ba4-967b-32b95c4d5286" providerId="ADAL" clId="{DAF2F90C-566A-4842-B6B0-CC9C00ECACD2}" dt="2022-09-01T00:45:16.540" v="1100" actId="20577"/>
        <pc:sldMkLst>
          <pc:docMk/>
          <pc:sldMk cId="2062563966" sldId="289"/>
        </pc:sldMkLst>
        <pc:spChg chg="mod">
          <ac:chgData name="오현직[ 대학원석·박사통합과정재학 / 컴퓨터학과 ]" userId="dd912509-a4bd-4ba4-967b-32b95c4d5286" providerId="ADAL" clId="{DAF2F90C-566A-4842-B6B0-CC9C00ECACD2}" dt="2022-09-01T00:45:16.540" v="1100" actId="20577"/>
          <ac:spMkLst>
            <pc:docMk/>
            <pc:sldMk cId="2062563966" sldId="289"/>
            <ac:spMk id="2" creationId="{34A59D89-2D2B-9729-59B3-B4A45E862FF8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7" creationId="{D3BC3191-4C53-64AD-5EE6-41365B4A8505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8" creationId="{AD0F0655-023E-C488-E786-97B429A2F7D2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9" creationId="{2275E599-CF66-FB41-2C25-E7DC1EAACFBD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12" creationId="{B7D8097B-EE6A-F16A-3679-6E8451F2BD35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13" creationId="{600AF1E9-BE1A-16EB-DD43-2BDFB087EA23}"/>
          </ac:spMkLst>
        </pc:spChg>
        <pc:sp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spMkLst>
            <pc:docMk/>
            <pc:sldMk cId="2062563966" sldId="289"/>
            <ac:spMk id="14" creationId="{87855CDB-90AD-AC14-582C-9853FE81BD7D}"/>
          </ac:spMkLst>
        </pc:spChg>
        <pc:grpChg chg="add mod">
          <ac:chgData name="오현직[ 대학원석·박사통합과정재학 / 컴퓨터학과 ]" userId="dd912509-a4bd-4ba4-967b-32b95c4d5286" providerId="ADAL" clId="{DAF2F90C-566A-4842-B6B0-CC9C00ECACD2}" dt="2022-09-01T00:44:30.505" v="1076" actId="1076"/>
          <ac:grpSpMkLst>
            <pc:docMk/>
            <pc:sldMk cId="2062563966" sldId="289"/>
            <ac:grpSpMk id="17" creationId="{E593778F-F313-AA34-91E5-85DD73DC4515}"/>
          </ac:grpSpMkLst>
        </pc:grpChg>
        <pc:pic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picMkLst>
            <pc:docMk/>
            <pc:sldMk cId="2062563966" sldId="289"/>
            <ac:picMk id="6" creationId="{C7C0A90F-E373-2EA2-3020-4BFBDC60EF65}"/>
          </ac:picMkLst>
        </pc:picChg>
        <pc:picChg chg="add mod">
          <ac:chgData name="오현직[ 대학원석·박사통합과정재학 / 컴퓨터학과 ]" userId="dd912509-a4bd-4ba4-967b-32b95c4d5286" providerId="ADAL" clId="{DAF2F90C-566A-4842-B6B0-CC9C00ECACD2}" dt="2022-09-01T00:44:24.226" v="1073" actId="164"/>
          <ac:picMkLst>
            <pc:docMk/>
            <pc:sldMk cId="2062563966" sldId="289"/>
            <ac:picMk id="11" creationId="{3FD729B9-0908-571B-404C-40A73B4E572B}"/>
          </ac:picMkLst>
        </pc:picChg>
        <pc:picChg chg="add mod">
          <ac:chgData name="오현직[ 대학원석·박사통합과정재학 / 컴퓨터학과 ]" userId="dd912509-a4bd-4ba4-967b-32b95c4d5286" providerId="ADAL" clId="{DAF2F90C-566A-4842-B6B0-CC9C00ECACD2}" dt="2022-09-01T00:44:55.760" v="1080" actId="1076"/>
          <ac:picMkLst>
            <pc:docMk/>
            <pc:sldMk cId="2062563966" sldId="289"/>
            <ac:picMk id="16" creationId="{18DABDFE-1982-ADBF-F8CB-063773BDFDE2}"/>
          </ac:picMkLst>
        </pc:picChg>
        <pc:picChg chg="add mod">
          <ac:chgData name="오현직[ 대학원석·박사통합과정재학 / 컴퓨터학과 ]" userId="dd912509-a4bd-4ba4-967b-32b95c4d5286" providerId="ADAL" clId="{DAF2F90C-566A-4842-B6B0-CC9C00ECACD2}" dt="2022-09-01T00:44:57.871" v="1081" actId="1076"/>
          <ac:picMkLst>
            <pc:docMk/>
            <pc:sldMk cId="2062563966" sldId="289"/>
            <ac:picMk id="19" creationId="{86443CB5-E290-912B-831E-9A2200663DCB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74751351-5143-43DB-8C49-E4DDCDD6E22A}"/>
    <pc:docChg chg="undo redo custSel addSld delSld modSld sldOrd">
      <pc:chgData name="오현직[ 대학원석·박사통합과정재학 / 컴퓨터학과 ]" userId="dd912509-a4bd-4ba4-967b-32b95c4d5286" providerId="ADAL" clId="{74751351-5143-43DB-8C49-E4DDCDD6E22A}" dt="2022-05-04T00:28:35.730" v="2455" actId="14100"/>
      <pc:docMkLst>
        <pc:docMk/>
      </pc:docMkLst>
      <pc:sldChg chg="modSp mod">
        <pc:chgData name="오현직[ 대학원석·박사통합과정재학 / 컴퓨터학과 ]" userId="dd912509-a4bd-4ba4-967b-32b95c4d5286" providerId="ADAL" clId="{74751351-5143-43DB-8C49-E4DDCDD6E22A}" dt="2022-05-03T02:56:57.170" v="5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02:56:57.170" v="5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74751351-5143-43DB-8C49-E4DDCDD6E22A}" dt="2022-05-03T13:42:08.696" v="136" actId="47"/>
        <pc:sldMkLst>
          <pc:docMk/>
          <pc:sldMk cId="735341202" sldId="257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28.858" v="142" actId="47"/>
        <pc:sldMkLst>
          <pc:docMk/>
          <pc:sldMk cId="401197951" sldId="259"/>
        </pc:sldMkLst>
      </pc:sldChg>
      <pc:sldChg chg="modSp mod">
        <pc:chgData name="오현직[ 대학원석·박사통합과정재학 / 컴퓨터학과 ]" userId="dd912509-a4bd-4ba4-967b-32b95c4d5286" providerId="ADAL" clId="{74751351-5143-43DB-8C49-E4DDCDD6E22A}" dt="2022-05-03T23:53:24.304" v="2401" actId="113"/>
        <pc:sldMkLst>
          <pc:docMk/>
          <pc:sldMk cId="3364948072" sldId="267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3:53:24.304" v="2401" actId="113"/>
          <ac:spMkLst>
            <pc:docMk/>
            <pc:sldMk cId="3364948072" sldId="267"/>
            <ac:spMk id="14" creationId="{FFF69EAD-8CC6-4394-B675-7E691ED7236C}"/>
          </ac:spMkLst>
        </pc:spChg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2828117159" sldId="268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3282392720" sldId="269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4209680478" sldId="270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2227037019" sldId="272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1418251791" sldId="273"/>
        </pc:sldMkLst>
      </pc:sldChg>
      <pc:sldChg chg="ord">
        <pc:chgData name="오현직[ 대학원석·박사통합과정재학 / 컴퓨터학과 ]" userId="dd912509-a4bd-4ba4-967b-32b95c4d5286" providerId="ADAL" clId="{74751351-5143-43DB-8C49-E4DDCDD6E22A}" dt="2022-05-03T13:42:26.200" v="141"/>
        <pc:sldMkLst>
          <pc:docMk/>
          <pc:sldMk cId="792704259" sldId="274"/>
        </pc:sldMkLst>
      </pc:sldChg>
      <pc:sldChg chg="del">
        <pc:chgData name="오현직[ 대학원석·박사통합과정재학 / 컴퓨터학과 ]" userId="dd912509-a4bd-4ba4-967b-32b95c4d5286" providerId="ADAL" clId="{74751351-5143-43DB-8C49-E4DDCDD6E22A}" dt="2022-05-03T13:42:12.756" v="137" actId="47"/>
        <pc:sldMkLst>
          <pc:docMk/>
          <pc:sldMk cId="2790830858" sldId="275"/>
        </pc:sldMkLst>
      </pc:sldChg>
      <pc:sldChg chg="new del">
        <pc:chgData name="오현직[ 대학원석·박사통합과정재학 / 컴퓨터학과 ]" userId="dd912509-a4bd-4ba4-967b-32b95c4d5286" providerId="ADAL" clId="{74751351-5143-43DB-8C49-E4DDCDD6E22A}" dt="2022-05-03T13:41:18.707" v="7" actId="47"/>
        <pc:sldMkLst>
          <pc:docMk/>
          <pc:sldMk cId="338282208" sldId="276"/>
        </pc:sldMkLst>
      </pc:sldChg>
      <pc:sldChg chg="addSp delSp modSp new mod">
        <pc:chgData name="오현직[ 대학원석·박사통합과정재학 / 컴퓨터학과 ]" userId="dd912509-a4bd-4ba4-967b-32b95c4d5286" providerId="ADAL" clId="{74751351-5143-43DB-8C49-E4DDCDD6E22A}" dt="2022-05-03T22:53:28.581" v="649" actId="20577"/>
        <pc:sldMkLst>
          <pc:docMk/>
          <pc:sldMk cId="834938930" sldId="276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2:53:28.581" v="649" actId="20577"/>
          <ac:spMkLst>
            <pc:docMk/>
            <pc:sldMk cId="834938930" sldId="276"/>
            <ac:spMk id="2" creationId="{1DFBE143-953C-4021-B83D-86C42929D55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22.332" v="644"/>
          <ac:spMkLst>
            <pc:docMk/>
            <pc:sldMk cId="834938930" sldId="276"/>
            <ac:spMk id="3" creationId="{346E47AB-F368-445D-A77B-161D244A81D9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33:51.349" v="294" actId="164"/>
          <ac:spMkLst>
            <pc:docMk/>
            <pc:sldMk cId="834938930" sldId="276"/>
            <ac:spMk id="12" creationId="{AA00C2B5-FDD9-4D12-AF1B-25592FC8C333}"/>
          </ac:spMkLst>
        </pc:spChg>
        <pc:spChg chg="add del mod">
          <ac:chgData name="오현직[ 대학원석·박사통합과정재학 / 컴퓨터학과 ]" userId="dd912509-a4bd-4ba4-967b-32b95c4d5286" providerId="ADAL" clId="{74751351-5143-43DB-8C49-E4DDCDD6E22A}" dt="2022-05-03T22:33:51.349" v="294" actId="164"/>
          <ac:spMkLst>
            <pc:docMk/>
            <pc:sldMk cId="834938930" sldId="276"/>
            <ac:spMk id="13" creationId="{6D046ADA-A7FE-4328-818E-6BBDD8DD25A3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1:15.591" v="407" actId="20577"/>
          <ac:spMkLst>
            <pc:docMk/>
            <pc:sldMk cId="834938930" sldId="276"/>
            <ac:spMk id="31" creationId="{86098F02-99CB-4D66-82F6-C1BE30BB9C65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1:04.150" v="402"/>
          <ac:spMkLst>
            <pc:docMk/>
            <pc:sldMk cId="834938930" sldId="276"/>
            <ac:spMk id="32" creationId="{6F5C6E00-0538-45E9-B304-3214FD9C7C72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33" creationId="{61366560-2737-4A5E-982C-CE8CAFEFFAB9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34" creationId="{45E4F62A-5D4F-4FCA-B5D3-2DB4DF29E9A2}"/>
          </ac:spMkLst>
        </pc:spChg>
        <pc:spChg chg="add del mod">
          <ac:chgData name="오현직[ 대학원석·박사통합과정재학 / 컴퓨터학과 ]" userId="dd912509-a4bd-4ba4-967b-32b95c4d5286" providerId="ADAL" clId="{74751351-5143-43DB-8C49-E4DDCDD6E22A}" dt="2022-05-03T22:40:17.493" v="375"/>
          <ac:spMkLst>
            <pc:docMk/>
            <pc:sldMk cId="834938930" sldId="276"/>
            <ac:spMk id="35" creationId="{9B33B74C-F532-4B3F-BA70-1321E29FBC1A}"/>
          </ac:spMkLst>
        </pc:spChg>
        <pc:spChg chg="add del mod">
          <ac:chgData name="오현직[ 대학원석·박사통합과정재학 / 컴퓨터학과 ]" userId="dd912509-a4bd-4ba4-967b-32b95c4d5286" providerId="ADAL" clId="{74751351-5143-43DB-8C49-E4DDCDD6E22A}" dt="2022-05-03T22:40:16.565" v="373"/>
          <ac:spMkLst>
            <pc:docMk/>
            <pc:sldMk cId="834938930" sldId="276"/>
            <ac:spMk id="36" creationId="{27250B23-B332-439F-BCAA-89897844972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39" creationId="{38347EA0-0438-45F0-AEF9-3D6F42FEC78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0" creationId="{34C78D63-EFE1-48AC-8D84-9B90D3286B0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1" creationId="{865844C3-85BC-47AB-982B-AE1900C9DD6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2" creationId="{5EA0AEF8-7C8D-431A-8D0B-96976FE2C67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4" creationId="{D6AB1AB6-82FE-449D-B147-F9A284AF932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5" creationId="{F07BCE98-11BB-46CF-B872-4720C461D7A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6" creationId="{40D1256D-41B7-4374-A0AA-555EE72C4FB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7" creationId="{15AEB7B9-55ED-4AD9-ABA8-E42B4DD03A9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49" creationId="{B877BEB0-5D04-4F25-AEBE-C54174EE419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50" creationId="{425F4414-45D8-496A-AD7C-76A22056F0C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51" creationId="{3C186284-0B23-4F6F-8120-9AD294B156F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0:39.111" v="387" actId="208"/>
          <ac:spMkLst>
            <pc:docMk/>
            <pc:sldMk cId="834938930" sldId="276"/>
            <ac:spMk id="52" creationId="{498D0613-2CD9-46DD-A62C-13B2FD5798AF}"/>
          </ac:spMkLst>
        </pc:spChg>
        <pc:spChg chg="add del">
          <ac:chgData name="오현직[ 대학원석·박사통합과정재학 / 컴퓨터학과 ]" userId="dd912509-a4bd-4ba4-967b-32b95c4d5286" providerId="ADAL" clId="{74751351-5143-43DB-8C49-E4DDCDD6E22A}" dt="2022-05-03T22:41:01.644" v="400" actId="22"/>
          <ac:spMkLst>
            <pc:docMk/>
            <pc:sldMk cId="834938930" sldId="276"/>
            <ac:spMk id="55" creationId="{103D53C2-95E0-4BF4-8708-29640A5EFB8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1" creationId="{62241AAB-EF49-4DF4-BAFA-295EE5C3F32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2" creationId="{60947B80-00DB-4757-B67F-62BD62C28D2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3" creationId="{5D368F30-6DC8-4D57-93C8-1F8B2A31C31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4" creationId="{E6D8C78F-E723-4B1A-A441-C108785408F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5" creationId="{0D1A0596-A085-4CD4-AF9C-5912FEB06BE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6" creationId="{154C0CDC-7DC1-41EE-87D3-72A779C78EE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7" creationId="{F45CA500-88F0-4BAC-8FD3-5BC2FB3B927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8" creationId="{2D947E1A-0957-4FE8-8B52-65F8C158D57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69" creationId="{794F7627-8A4A-4183-90A8-3B10B4838FD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0" creationId="{0111A2AD-C17F-48AA-9FF0-2CB0B954FC0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1" creationId="{09823E66-97AF-41C9-80FF-7BA61738FA3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2" creationId="{48DF5A0C-BBF7-417D-AFC7-7E2B2A2371F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12.975" v="406" actId="20577"/>
          <ac:spMkLst>
            <pc:docMk/>
            <pc:sldMk cId="834938930" sldId="276"/>
            <ac:spMk id="73" creationId="{2E75864C-99C4-4C39-BD88-C3D7DD4CB51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4" creationId="{57653C28-B28B-4FAA-B78D-D728ECB5C25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5" creationId="{2689E2CC-CCE7-4723-AE42-8257B6D67F2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08.769" v="404"/>
          <ac:spMkLst>
            <pc:docMk/>
            <pc:sldMk cId="834938930" sldId="276"/>
            <ac:spMk id="76" creationId="{F8D237A8-011B-43F8-A164-14C77D2FE57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2" creationId="{25F89E06-B769-453E-9E92-0E1E8964214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3" creationId="{6B092CAF-D107-494A-B51F-3C148ADC9F7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4" creationId="{BFF70174-C9B3-478E-AA93-FB7E1623678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5" creationId="{A5DB95B0-2631-434F-8C52-1D1CE4B1D4D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6" creationId="{A3D9D82E-7A27-42F9-B8B9-1239236C009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7" creationId="{BAFAC427-7BC3-4EC7-8714-14AA5066FA8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8" creationId="{74011E4C-B93F-4253-8DC8-2759BEE6B1E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89" creationId="{ADCF295C-9180-46FD-8FAE-072857F35D6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0" creationId="{70370797-96DF-4F8A-856A-92EA637C7FE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1" creationId="{DAC1F9C9-C8F7-4CA1-90C4-7B44647A02D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2" creationId="{56D17D9B-AEE8-4426-856D-EB124CBC6B5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3" creationId="{888B1967-04D7-498B-8A41-F93614102DE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4" creationId="{1A8955C3-4BB3-4A12-B4B0-B5CDD960668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5" creationId="{1FF956EB-896F-4423-977A-20E1112CFD5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6" creationId="{73268F30-866B-4FB7-95CD-9BC49AADC4C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1:25.858" v="411"/>
          <ac:spMkLst>
            <pc:docMk/>
            <pc:sldMk cId="834938930" sldId="276"/>
            <ac:spMk id="97" creationId="{89AF6B36-B966-49E1-9B7F-8440935D34EF}"/>
          </ac:spMkLst>
        </pc:spChg>
        <pc:spChg chg="add del mod ord">
          <ac:chgData name="오현직[ 대학원석·박사통합과정재학 / 컴퓨터학과 ]" userId="dd912509-a4bd-4ba4-967b-32b95c4d5286" providerId="ADAL" clId="{74751351-5143-43DB-8C49-E4DDCDD6E22A}" dt="2022-05-03T22:42:39.631" v="466" actId="478"/>
          <ac:spMkLst>
            <pc:docMk/>
            <pc:sldMk cId="834938930" sldId="276"/>
            <ac:spMk id="98" creationId="{ECBF36E0-3DBC-4988-B687-0CAE13461266}"/>
          </ac:spMkLst>
        </pc:spChg>
        <pc:spChg chg="add del mod">
          <ac:chgData name="오현직[ 대학원석·박사통합과정재학 / 컴퓨터학과 ]" userId="dd912509-a4bd-4ba4-967b-32b95c4d5286" providerId="ADAL" clId="{74751351-5143-43DB-8C49-E4DDCDD6E22A}" dt="2022-05-03T22:42:39.631" v="466" actId="478"/>
          <ac:spMkLst>
            <pc:docMk/>
            <pc:sldMk cId="834938930" sldId="276"/>
            <ac:spMk id="101" creationId="{C805D3C3-6A32-4C26-B681-F93CD9EC338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03" creationId="{BF29D7D6-5684-4541-90A7-A1C59D8D64C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0" creationId="{68267F6E-EA04-4A5C-9A86-16F5FD31B25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1" creationId="{DFA9C959-DE53-42BF-9D84-A197A467AC5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2" creationId="{672F9691-42BB-4A6C-B8AC-5145169F202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7" creationId="{E61E6A45-DBE2-4D71-8C89-8FE3C59D3F1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8" creationId="{6F7C9E28-0BBC-4111-96A1-982C439EE99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19" creationId="{921085D0-0682-49DB-96DF-6F3EEEE035D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0" creationId="{C74D7CB7-38C8-4ED7-BFD5-646AB5E7971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1" creationId="{A1FE4976-EF37-4551-B0F4-2A054841AA9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2" creationId="{E210CA83-01C7-4E80-B09E-6121C7AA565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3" creationId="{072E20B4-7869-4819-94B9-68476AC8F09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4" creationId="{57AFAF5C-BA67-4D20-83A4-1241D01BCC7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5" creationId="{651A9512-A94E-4212-9500-052DC8469AA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6" creationId="{6DF29DDC-F57A-4A1D-854B-43E615591D4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7" creationId="{0BC238D2-DBCA-4B23-A23D-C0E47DA7E34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8" creationId="{C7694960-EDEA-4B65-A491-EB1D082E0B4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29" creationId="{AFE27471-6802-4AE7-B92C-CF28FFDD787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0" creationId="{21EA0056-6A3A-4390-9E10-DB95CEDABB5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1" creationId="{481253BC-F63C-4670-8D2A-C356D389232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2" creationId="{3C5D3C63-63DE-46E9-BF1E-97132CFF0FC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7" creationId="{285CC33D-295D-4648-B0FA-DFF4CF4A7C6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8" creationId="{2FAB509F-8287-4F93-9B45-814F68F7366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39" creationId="{44131DAD-F6AB-4286-8041-59929350CA0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0" creationId="{694515A5-98C1-4EE9-A79A-7358E22FEDC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1" creationId="{6448DC72-CB00-463B-85B0-0333CF33B79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2" creationId="{F0873654-2A04-45B6-A5E3-95DE0DB3C55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3" creationId="{75AFAEF8-7246-4CFF-A7F3-8AC2112F2F4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4" creationId="{4AD7DA96-CA39-4093-B397-76AE1F7B7B1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5" creationId="{5EAD38E0-21A0-4732-8C7B-93CC0E1CB90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6" creationId="{04B02342-02B0-476D-A088-4EEC50F16D5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7" creationId="{6EF044BB-0F8A-4A69-A2BF-A4A420ED910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8" creationId="{EA96C782-7F58-4004-ADAB-05A052A0510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49" creationId="{53AA8EE0-CF4A-4ACC-82D1-FC6015B80B2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50" creationId="{0AE17BCE-843F-4F28-BF4B-8EA47AA3FE4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51" creationId="{AB2E62B7-7FC0-41B0-847B-9CED0DD5D6F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3.560" v="497"/>
          <ac:spMkLst>
            <pc:docMk/>
            <pc:sldMk cId="834938930" sldId="276"/>
            <ac:spMk id="152" creationId="{2D8D61A3-C24C-4BBE-B9B2-FE48BD34FF7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54" creationId="{0803783E-B48A-4AF1-A701-B998E77DC08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61" creationId="{FC86830C-6183-490E-A162-33F083F0A19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62" creationId="{507F3A94-AA14-4849-A925-E0F14181C34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63" creationId="{11EA3719-9752-4AEA-AA18-89A0CEB089B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68" creationId="{D9378C6B-1D92-4321-B04D-0C79E1CD98C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69" creationId="{45BE2674-64B7-44F0-910E-0AC0B8C0E49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0" creationId="{4C80285B-54D6-4DF4-891E-58A10584113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1" creationId="{AE9ED5D4-1ACA-463A-9E70-B2437D0C462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2" creationId="{DB70CF42-6263-4F9E-BE48-6EAFA02622B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3" creationId="{1C54F839-1985-413A-8279-B7D1E9F42A9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4" creationId="{3D061C6D-361D-4D9C-AF25-F27A881FF8F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5" creationId="{4E414019-E83D-4D27-853B-0B84EAF62BD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6" creationId="{37CB6132-CED7-41FD-911C-765664E8EBD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7" creationId="{774855D7-F90F-4622-B63C-2884245B8C7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8" creationId="{4660508A-D742-4AED-9AAE-84228A253A9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79" creationId="{3DA8E079-8C15-4E57-B8A2-6BDE87ED435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0" creationId="{4FA2C4E2-6DF4-44FD-BE08-3F365A80C17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1" creationId="{46B009A5-4FB7-473A-9D03-A9AA1E9F862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2" creationId="{5810EE15-6666-4126-971A-6A950FBAA30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3" creationId="{78C72201-D6DE-441A-BA58-1F4D14F90B5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8" creationId="{EDE38113-F580-4122-A6C7-8E53852B4E1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89" creationId="{496E5346-615D-4987-99B2-A55C7D9FF08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0" creationId="{B5E3BF35-790E-4999-87BE-C50216B26C5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1" creationId="{AC247ADF-B2EE-465E-89B7-79AA12132EF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2" creationId="{6E556194-7A3D-4082-91A0-6BEAFF405BE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3" creationId="{52D417D5-123F-487F-960D-9DB85DD3FA9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4" creationId="{1715D1CD-B2B4-47AC-BFB5-DD7D41F458D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5" creationId="{A6E40629-8795-4407-B7FB-890443D4AF2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6" creationId="{D0C6A9DF-3C7B-4972-B1F0-655DCE2F6C3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7" creationId="{3A458382-66C7-4E65-B71D-4625ADAD406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8" creationId="{C3A17A92-0689-45C2-80F3-143C21B1B55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199" creationId="{ED216475-7D3E-46A0-B31A-CE22DD381F6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200" creationId="{C843E291-5601-4A60-A4E0-A097138F904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201" creationId="{8446712C-D408-42A9-A10C-73B05291571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202" creationId="{30E426A3-A3E2-40A0-BF6F-A7947859B8D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9.155" v="500"/>
          <ac:spMkLst>
            <pc:docMk/>
            <pc:sldMk cId="834938930" sldId="276"/>
            <ac:spMk id="203" creationId="{825DC7B5-609E-40A5-9E95-3AEFAAC9365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05" creationId="{71C533E4-DD7F-4F6F-9636-CB2B08A289B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12" creationId="{D0CEA705-E797-425C-A17D-6405ABD0708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13" creationId="{82AFCC5A-AF4B-4A77-BC28-37115C947F9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14" creationId="{B7B22804-5AEF-4AFF-A3DF-5F4CE5B558C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19" creationId="{E947DE9D-387F-4683-8B3A-DDBFFC62CB2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0" creationId="{49D6745D-BA2A-428C-8A6A-8E8340DA3BB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1" creationId="{023DE531-3B0A-403A-BF1C-0A61778B9F6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2" creationId="{8305B224-4AF7-40B5-AA47-E9CA3BE12B0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3" creationId="{CDC1ACB6-912F-43A5-91B9-CC3AC6FD36A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4" creationId="{EB02C6A4-9E98-4A13-A639-C9A45115F37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5" creationId="{8E34CB67-536F-4681-8164-3329DB44015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6" creationId="{5200C68A-2C5D-4130-ADB2-5F620066F8E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7" creationId="{5ECA8D4F-7D71-4050-88DB-B9BAA860443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8" creationId="{8EF9128B-FC64-4323-A036-6E0E6715413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29" creationId="{3C2E1C35-92EE-4BF6-A11D-6F661E8B252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0" creationId="{F055D67E-6F60-499E-84F5-B81B87A242D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1" creationId="{01569578-0ED0-4959-80A1-36DFD9D7FA9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2" creationId="{7E245B7C-C796-4176-AA48-C2DD4B211CB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3" creationId="{2547E9A2-BE4C-473E-B67E-59B49677B19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4" creationId="{FAD643D7-BE8D-4C35-A874-467E79D635E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39" creationId="{6AC69AB0-56E4-4493-A082-1A75CD58E52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0" creationId="{C9842A4B-5801-4DDA-9752-9AE68E87189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1" creationId="{FD4E5D87-11D7-4B63-B9A9-4CD2F27A913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2" creationId="{5926B569-4748-4924-B349-FFD5ADE9609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3" creationId="{619D0301-FDDE-4490-BF84-B3BAB0C001C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4" creationId="{B5D39B92-FED7-425B-8269-B52C144BB68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5" creationId="{167C578F-50EB-44B5-9654-08C6BBC597F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6" creationId="{231CCB65-6E04-4BF6-B1A1-9DE015FC4E9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7" creationId="{53EE2576-314B-4575-9A47-002C3460B2E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8" creationId="{DE845B8A-B3F5-41A5-8A96-FA7D89CC751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49" creationId="{D5057531-C7EF-4251-BC8D-BB0692515D4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50" creationId="{4C55A108-8573-47AB-AA08-685831A913A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51" creationId="{F8776644-1BDD-475E-9B13-74B99CF2144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52" creationId="{5DD23080-7F81-4E6B-9373-BE4C02EF292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53" creationId="{C19898A9-D5DD-4053-BBD5-4E287E16C0F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0.034" v="502"/>
          <ac:spMkLst>
            <pc:docMk/>
            <pc:sldMk cId="834938930" sldId="276"/>
            <ac:spMk id="254" creationId="{A676EF00-1AD5-4800-899C-7D75134BC04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56" creationId="{57D535F7-9EF9-4E6A-9BA1-04C8F03EBD7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63" creationId="{D9FFFCD6-08DF-4FCB-8237-FDA680C1173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64" creationId="{3277AF82-D6BE-4BD2-892B-0DD06A16026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65" creationId="{017FC07A-A9AC-4996-B0D4-E0B8B4BFB90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0" creationId="{1E108232-C82A-4C2C-8FD0-4E5BE5D6B92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1" creationId="{71A5F621-6C92-4C25-B73A-1F23D40C956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2" creationId="{B8475F44-7B78-4922-AFDB-D5CA28358DF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3" creationId="{AE9C6689-1176-400F-97A7-92143A35864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4" creationId="{C57E7FDB-AE2A-49E7-B73B-BCB80DD0E8D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5" creationId="{14395F4C-6FC0-43DA-960A-07E40389778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6" creationId="{134937F7-7604-48CB-854F-B15559ACAEE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7" creationId="{6EB2C7FD-3150-4AE4-8576-EE44A380D80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8" creationId="{B574006D-9E57-4B64-AF32-3AA5BA78D3E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79" creationId="{3430FA2E-E15B-48E6-814B-9840468AE61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0" creationId="{F846714B-E948-497D-BA12-94D5479C922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1" creationId="{25549603-13ED-4275-8849-CF9380A2314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2" creationId="{BE78E6BB-2599-4A41-8F7B-A8227CFEB57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3" creationId="{67D06728-ADC7-499C-9BE3-88A7D6DA00C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4" creationId="{672627B5-F477-4DF9-B271-67F76647775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85" creationId="{3F377550-D6CE-48A7-B1A9-6FC563B6616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0" creationId="{19B4B0B3-0ADA-4C89-9800-7298999491D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1" creationId="{85E08BAE-2259-4FF8-BA92-1B4B090A147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2" creationId="{F0B1B54F-5426-4839-A40A-BA2CBD941CA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3" creationId="{91CA8DC5-E2A0-4C3E-909C-1D5CC68BA24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4" creationId="{66E68BCD-7D18-4D7A-9829-01BC29A148E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5" creationId="{9A5465F3-D24B-4C3F-A62B-1160E64315E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6" creationId="{EFF78BAD-5B3E-4B1D-8478-25A91D1052B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7" creationId="{EE5AF6CD-AEDC-4E5C-897C-1046E102595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8" creationId="{83C87B11-1A71-43AA-9CD9-0F5A104BA5A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299" creationId="{50F26483-329E-4570-B066-2AFEBD709BF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0" creationId="{2B91E895-B541-478F-8B9C-09E65309961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1" creationId="{30315792-A155-439F-B119-31D8FDA8264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2" creationId="{3CFA8779-5443-4D3C-B868-5C31B9B5B19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3" creationId="{4C201CC8-F74D-46AB-96A8-F1569EBCF41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4" creationId="{1C34F270-48DA-45FC-9458-06A8C9D9943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09.690" v="506"/>
          <ac:spMkLst>
            <pc:docMk/>
            <pc:sldMk cId="834938930" sldId="276"/>
            <ac:spMk id="305" creationId="{DD830DC3-25A2-4297-AD2D-272A22E52492}"/>
          </ac:spMkLst>
        </pc:spChg>
        <pc:s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spMkLst>
            <pc:docMk/>
            <pc:sldMk cId="834938930" sldId="276"/>
            <ac:spMk id="307" creationId="{3208C574-0612-4700-A44B-51CF91C89548}"/>
          </ac:spMkLst>
        </pc:spChg>
        <pc:s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spMkLst>
            <pc:docMk/>
            <pc:sldMk cId="834938930" sldId="276"/>
            <ac:spMk id="314" creationId="{AE390032-830D-476C-B995-87E0EA5AD23F}"/>
          </ac:spMkLst>
        </pc:spChg>
        <pc:s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spMkLst>
            <pc:docMk/>
            <pc:sldMk cId="834938930" sldId="276"/>
            <ac:spMk id="315" creationId="{57991FDC-6A7F-4FCB-90C8-8CF755FE68DF}"/>
          </ac:spMkLst>
        </pc:spChg>
        <pc:s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spMkLst>
            <pc:docMk/>
            <pc:sldMk cId="834938930" sldId="276"/>
            <ac:spMk id="316" creationId="{435243BD-532B-400D-AEE7-6E6080C20BD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1" creationId="{0A375898-828D-4C98-ACB0-6EBE393E01A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2" creationId="{849256E7-D8EE-423A-9F5E-E6535DF4B22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3" creationId="{618708F5-0E36-43A6-B675-44AFB7FAD3A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4" creationId="{EE2CD4CC-8F7F-4CEB-9434-AAB250FCDDF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5" creationId="{DB6D38C7-5FC3-437B-BEE4-AACFBAEB733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6" creationId="{92214D3E-4C2F-404A-A0DB-4ED4B0B06E8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7" creationId="{AE45AF47-4068-4A7A-87CF-36E60D2EEC99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8" creationId="{286D01CE-1E34-4129-B236-44A42D004AF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29" creationId="{2FC1F903-183B-4888-A5F5-E4EA28338E3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0" creationId="{124C94C8-85E2-4FB7-8600-084BBCEDF11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1" creationId="{DA1B6471-5FD9-4596-95CF-961C221DCE4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2" creationId="{FD2C885C-3720-4151-87F2-F4F54C71438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3" creationId="{08587606-E572-4C1C-9D4D-546B56B104F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4" creationId="{8D278D19-ED56-4594-8DF7-2D301B66E5C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5" creationId="{892A1BC5-4F92-44C5-8D99-EFDB47ADDC8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36" creationId="{B046280E-B53D-4ABA-8963-ED83CA65253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1" creationId="{5D5B0B7E-FA5F-40FD-8278-B4496FCB97C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2" creationId="{93DC7EC6-8C3A-4E08-A794-2D348EFD058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3" creationId="{FD74A7F8-D75D-4FE9-91ED-6E2D0A57414B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4" creationId="{2F1232A7-2E9A-4EF7-8117-78B8010FB44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5" creationId="{DAA87D0E-33B0-4B05-906A-C1A518C961E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6" creationId="{36E94E71-DAFB-49E9-A19E-C65C598AEB3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7" creationId="{2E62B24A-0F1C-42E0-86F9-D6A841DD049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8" creationId="{E5F25F2D-4615-414D-8FF3-0E9D29F2410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49" creationId="{D381CDF4-98E6-4862-ACB4-878B9A0A2A3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0" creationId="{19C73479-7732-4BB0-9C92-AE04E5B2D51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1" creationId="{7AA837D3-DB2B-4A9F-A4D1-C28BF0B9AFA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2" creationId="{DDAAF8BD-5E7C-4DE5-93BB-74C71843B521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3" creationId="{C50926B4-7B7E-433E-B89B-34215D48757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4" creationId="{A84B39C2-E78C-434F-9D53-C9BA53FD9075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5" creationId="{F3B5E700-D8C3-41D7-8B74-978FC026547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spMkLst>
            <pc:docMk/>
            <pc:sldMk cId="834938930" sldId="276"/>
            <ac:spMk id="356" creationId="{83174081-354A-4CCB-8F04-69AFA784DD70}"/>
          </ac:spMkLst>
        </pc:spChg>
        <pc:grpChg chg="add del mod">
          <ac:chgData name="오현직[ 대학원석·박사통합과정재학 / 컴퓨터학과 ]" userId="dd912509-a4bd-4ba4-967b-32b95c4d5286" providerId="ADAL" clId="{74751351-5143-43DB-8C49-E4DDCDD6E22A}" dt="2022-05-03T22:35:03.267" v="325" actId="21"/>
          <ac:grpSpMkLst>
            <pc:docMk/>
            <pc:sldMk cId="834938930" sldId="276"/>
            <ac:grpSpMk id="9" creationId="{3950CEF7-FA05-462B-B0DF-E74E8283AB01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38:32.370" v="337" actId="21"/>
          <ac:grpSpMkLst>
            <pc:docMk/>
            <pc:sldMk cId="834938930" sldId="276"/>
            <ac:grpSpMk id="17" creationId="{E50E2639-DA41-402A-BA39-338AE56E7C1F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38:24.413" v="334" actId="21"/>
          <ac:grpSpMkLst>
            <pc:docMk/>
            <pc:sldMk cId="834938930" sldId="276"/>
            <ac:grpSpMk id="24" creationId="{58DE0A8A-BD90-43DA-98C9-66C49C5C784B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2:40:38.197" v="386" actId="207"/>
          <ac:grpSpMkLst>
            <pc:docMk/>
            <pc:sldMk cId="834938930" sldId="276"/>
            <ac:grpSpMk id="37" creationId="{E802EC8C-D89B-454D-9E91-EB4DF3218DFA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2:40:38.197" v="386" actId="207"/>
          <ac:grpSpMkLst>
            <pc:docMk/>
            <pc:sldMk cId="834938930" sldId="276"/>
            <ac:grpSpMk id="38" creationId="{58DF67B8-5CAE-401E-99CB-4F2B6E273CEF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2:40:38.197" v="386" actId="207"/>
          <ac:grpSpMkLst>
            <pc:docMk/>
            <pc:sldMk cId="834938930" sldId="276"/>
            <ac:grpSpMk id="43" creationId="{30913CCE-6351-4389-922B-DC25F521E59A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2:40:38.197" v="386" actId="207"/>
          <ac:grpSpMkLst>
            <pc:docMk/>
            <pc:sldMk cId="834938930" sldId="276"/>
            <ac:grpSpMk id="48" creationId="{1B045921-9A55-476D-B208-E3F39862B107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2:39.631" v="466" actId="478"/>
          <ac:grpSpMkLst>
            <pc:docMk/>
            <pc:sldMk cId="834938930" sldId="276"/>
            <ac:grpSpMk id="53" creationId="{4E00EFE6-C21F-496C-A929-57DBAFB7410E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1:25.086" v="410" actId="478"/>
          <ac:grpSpMkLst>
            <pc:docMk/>
            <pc:sldMk cId="834938930" sldId="276"/>
            <ac:grpSpMk id="56" creationId="{D570F5B1-8823-4B9E-A977-4FDC85BFE4B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08.769" v="404"/>
          <ac:grpSpMkLst>
            <pc:docMk/>
            <pc:sldMk cId="834938930" sldId="276"/>
            <ac:grpSpMk id="57" creationId="{B8F90C85-50B1-42D4-A364-77D4729A810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08.769" v="404"/>
          <ac:grpSpMkLst>
            <pc:docMk/>
            <pc:sldMk cId="834938930" sldId="276"/>
            <ac:grpSpMk id="58" creationId="{A7C2733D-FF0C-4A87-90D0-528D3FC2501D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08.769" v="404"/>
          <ac:grpSpMkLst>
            <pc:docMk/>
            <pc:sldMk cId="834938930" sldId="276"/>
            <ac:grpSpMk id="59" creationId="{BCD00399-05DB-41B2-A18A-0EA369D0F148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08.769" v="404"/>
          <ac:grpSpMkLst>
            <pc:docMk/>
            <pc:sldMk cId="834938930" sldId="276"/>
            <ac:grpSpMk id="60" creationId="{37FEBB79-28CD-4711-ABB2-C4F7001DD4C8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2:39.631" v="466" actId="478"/>
          <ac:grpSpMkLst>
            <pc:docMk/>
            <pc:sldMk cId="834938930" sldId="276"/>
            <ac:grpSpMk id="77" creationId="{F3F75772-953E-4AC7-B65D-5C25F8ADB185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25.858" v="411"/>
          <ac:grpSpMkLst>
            <pc:docMk/>
            <pc:sldMk cId="834938930" sldId="276"/>
            <ac:grpSpMk id="78" creationId="{6667171F-C34A-4388-B23D-63B749E929A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25.858" v="411"/>
          <ac:grpSpMkLst>
            <pc:docMk/>
            <pc:sldMk cId="834938930" sldId="276"/>
            <ac:grpSpMk id="79" creationId="{872F975B-4DD9-4E03-926E-24C4BD687153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25.858" v="411"/>
          <ac:grpSpMkLst>
            <pc:docMk/>
            <pc:sldMk cId="834938930" sldId="276"/>
            <ac:grpSpMk id="80" creationId="{05B57641-8C95-45E2-9C50-E5471C0805AE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1:25.858" v="411"/>
          <ac:grpSpMkLst>
            <pc:docMk/>
            <pc:sldMk cId="834938930" sldId="276"/>
            <ac:grpSpMk id="81" creationId="{9FD3074F-A772-49C1-8996-515437BFD23D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3:58.813" v="499" actId="21"/>
          <ac:grpSpMkLst>
            <pc:docMk/>
            <pc:sldMk cId="834938930" sldId="276"/>
            <ac:grpSpMk id="102" creationId="{F0A126D6-4F8A-47DA-A68D-F82F06E2DC33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07" creationId="{E806E494-AF06-4277-9BA1-65BF4BFD5D5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08" creationId="{28985A4E-4109-46BA-BF16-5ECED90E5FDA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13" creationId="{ED12F6E5-9E41-470B-9771-8591DB3C836C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14" creationId="{41932AF9-FB20-42F1-969B-47208BD98083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15" creationId="{3E0035C3-82F5-4F24-B81A-9015784BC47F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16" creationId="{68BEB052-7219-4C54-B9F6-DF9642C26B20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33" creationId="{03A997F8-010D-4D6F-BFDB-E330540749AD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34" creationId="{6EAA3E1C-4C17-4396-B292-66E17429377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35" creationId="{397A199D-C71D-479D-9CD7-51860289B414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3.560" v="497"/>
          <ac:grpSpMkLst>
            <pc:docMk/>
            <pc:sldMk cId="834938930" sldId="276"/>
            <ac:grpSpMk id="136" creationId="{DA3D9951-6B47-4A2D-A041-45BB5774CBB0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3:59.739" v="501"/>
          <ac:grpSpMkLst>
            <pc:docMk/>
            <pc:sldMk cId="834938930" sldId="276"/>
            <ac:grpSpMk id="153" creationId="{9BE402A9-F76F-4B59-B131-D26EB9ACB9C0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58" creationId="{D1E346A6-D874-4D93-8311-7B73A3CD405F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59" creationId="{522F84F1-0C2A-4EE8-A985-27F04832283F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64" creationId="{2D0E1952-B76E-40BE-BA1C-5D98451AE37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65" creationId="{9D33A866-4C53-456F-88AA-D6CC43E361D4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66" creationId="{38B49684-9068-46AB-A246-B6DC6A1EC6F3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67" creationId="{D0EBB5B2-D474-41F1-81E3-9D2F68EC06F4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84" creationId="{DB7A54D4-F453-4750-AFFF-50B1F9C94F2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85" creationId="{48E1C9C5-08C8-4921-BC71-5F7CBAADF959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86" creationId="{7D5B4587-A9EA-49C2-89F1-838CDFFF0D05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9.155" v="500"/>
          <ac:grpSpMkLst>
            <pc:docMk/>
            <pc:sldMk cId="834938930" sldId="276"/>
            <ac:grpSpMk id="187" creationId="{461FF98E-791B-44A8-8615-7C8713E37935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4:01.816" v="503" actId="21"/>
          <ac:grpSpMkLst>
            <pc:docMk/>
            <pc:sldMk cId="834938930" sldId="276"/>
            <ac:grpSpMk id="204" creationId="{27844D9A-57B1-4998-AE47-57BE43F46B5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09" creationId="{C7DF1A3A-97EF-4F11-9527-FBE9BADE56E8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10" creationId="{FB2D33AC-1A37-4AA8-9C18-FC83CCFA92F4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15" creationId="{4D9721A5-4276-4AFB-83C0-B724D4A3E7BC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16" creationId="{B448E2DD-0A37-4899-B3C6-73AE0BC32D2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17" creationId="{1DAEE987-0E57-490F-B136-9058341A357F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18" creationId="{D9B0ABCB-55A4-49DD-96EE-283E2811B9F4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35" creationId="{7D6101A1-0DC4-4233-9357-90FDC6D1D96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36" creationId="{7D725096-D80D-4FB3-AA1B-58631FE8E7C9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37" creationId="{1C0B3467-73AB-4475-A998-A43C636C091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0.034" v="502"/>
          <ac:grpSpMkLst>
            <pc:docMk/>
            <pc:sldMk cId="834938930" sldId="276"/>
            <ac:grpSpMk id="238" creationId="{6BE01C76-7835-4508-8D92-BEBD88AF9F01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4:11.271" v="507"/>
          <ac:grpSpMkLst>
            <pc:docMk/>
            <pc:sldMk cId="834938930" sldId="276"/>
            <ac:grpSpMk id="255" creationId="{6873513B-0C2F-44B7-8642-7BA993082178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0" creationId="{6E439D81-AE5B-4AB2-87FC-000C7C2E657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1" creationId="{1EB0B94A-1586-421C-94B7-CB7BCFA1508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6" creationId="{4FA94351-8B64-41BA-8701-310977D7A6FA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7" creationId="{C535C51E-4A38-4478-B13E-89B7C31A836C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8" creationId="{320D2A44-1D49-4E06-81E0-65E977B351C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69" creationId="{63C41B9A-5542-411D-92D0-B73966930C57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86" creationId="{613A53C4-9BB9-471A-910B-1569021E7A99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87" creationId="{BDBF9CC1-ED98-4E36-B14E-07C31284D7FA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88" creationId="{22C501B7-AE50-4191-ACA8-2A36DAF104B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09.690" v="506"/>
          <ac:grpSpMkLst>
            <pc:docMk/>
            <pc:sldMk cId="834938930" sldId="276"/>
            <ac:grpSpMk id="289" creationId="{6A01DE20-B297-46FA-BF66-5E6421995BDD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06" creationId="{1BD7C298-0890-40AE-87D9-55EA8E93EE5C}"/>
          </ac:grpSpMkLst>
        </pc:grpChg>
        <pc:gr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grpSpMkLst>
            <pc:docMk/>
            <pc:sldMk cId="834938930" sldId="276"/>
            <ac:grpSpMk id="311" creationId="{3EFF45F2-3E98-4B1D-B0E8-55EC8323931E}"/>
          </ac:grpSpMkLst>
        </pc:grpChg>
        <pc:grp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grpSpMkLst>
            <pc:docMk/>
            <pc:sldMk cId="834938930" sldId="276"/>
            <ac:grpSpMk id="312" creationId="{17441274-90D2-409F-8B52-76D1C49FE0F1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17" creationId="{EC1ED64D-FFD6-4265-AFE4-AF0EDC267DD6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18" creationId="{A0A57F85-0028-4D6A-A789-C1593BE7D9E2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19" creationId="{0546A361-1E9F-4E3A-8F95-79ECDE5EE037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20" creationId="{438115FC-C016-4AB4-9E04-66A460C023D8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37" creationId="{13566628-BC09-4DDE-A40D-46C5E8B9112C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38" creationId="{F318DD69-5D2A-4307-9533-6BA280E46185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39" creationId="{B727DE41-00B9-4636-9FBE-8CEA7F1EC457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4:17.978" v="510" actId="165"/>
          <ac:grpSpMkLst>
            <pc:docMk/>
            <pc:sldMk cId="834938930" sldId="276"/>
            <ac:grpSpMk id="340" creationId="{79641926-7AC7-4E58-8DEA-A6C9AD8AABAF}"/>
          </ac:grpSpMkLst>
        </pc:grpChg>
        <pc:graphicFrameChg chg="add del">
          <ac:chgData name="오현직[ 대학원석·박사통합과정재학 / 컴퓨터학과 ]" userId="dd912509-a4bd-4ba4-967b-32b95c4d5286" providerId="ADAL" clId="{74751351-5143-43DB-8C49-E4DDCDD6E22A}" dt="2022-05-03T22:39:55.547" v="360" actId="478"/>
          <ac:graphicFrameMkLst>
            <pc:docMk/>
            <pc:sldMk cId="834938930" sldId="276"/>
            <ac:graphicFrameMk id="30" creationId="{F045B5FF-3C57-4EBF-93E2-70FA1F095BD6}"/>
          </ac:graphicFrameMkLst>
        </pc:graphicFrameChg>
        <pc:picChg chg="add mod">
          <ac:chgData name="오현직[ 대학원석·박사통합과정재학 / 컴퓨터학과 ]" userId="dd912509-a4bd-4ba4-967b-32b95c4d5286" providerId="ADAL" clId="{74751351-5143-43DB-8C49-E4DDCDD6E22A}" dt="2022-05-03T22:29:57.939" v="234" actId="164"/>
          <ac:picMkLst>
            <pc:docMk/>
            <pc:sldMk cId="834938930" sldId="276"/>
            <ac:picMk id="6" creationId="{B7ADEE31-21C5-4E10-83EE-682F060BFE1A}"/>
          </ac:picMkLst>
        </pc:picChg>
        <pc:picChg chg="add mod">
          <ac:chgData name="오현직[ 대학원석·박사통합과정재학 / 컴퓨터학과 ]" userId="dd912509-a4bd-4ba4-967b-32b95c4d5286" providerId="ADAL" clId="{74751351-5143-43DB-8C49-E4DDCDD6E22A}" dt="2022-05-03T22:29:57.939" v="234" actId="164"/>
          <ac:picMkLst>
            <pc:docMk/>
            <pc:sldMk cId="834938930" sldId="276"/>
            <ac:picMk id="8" creationId="{358459A5-ECAE-4FC9-A369-CAE2810B16E0}"/>
          </ac:picMkLst>
        </pc:picChg>
        <pc:picChg chg="add mod">
          <ac:chgData name="오현직[ 대학원석·박사통합과정재학 / 컴퓨터학과 ]" userId="dd912509-a4bd-4ba4-967b-32b95c4d5286" providerId="ADAL" clId="{74751351-5143-43DB-8C49-E4DDCDD6E22A}" dt="2022-05-03T22:33:51.349" v="294" actId="164"/>
          <ac:picMkLst>
            <pc:docMk/>
            <pc:sldMk cId="834938930" sldId="276"/>
            <ac:picMk id="11" creationId="{D37B2F3A-60E2-45C8-B4DB-6369393052B7}"/>
          </ac:picMkLst>
        </pc:picChg>
        <pc:picChg chg="add del mod">
          <ac:chgData name="오현직[ 대학원석·박사통합과정재학 / 컴퓨터학과 ]" userId="dd912509-a4bd-4ba4-967b-32b95c4d5286" providerId="ADAL" clId="{74751351-5143-43DB-8C49-E4DDCDD6E22A}" dt="2022-05-03T22:44:08.978" v="505" actId="478"/>
          <ac:picMkLst>
            <pc:docMk/>
            <pc:sldMk cId="834938930" sldId="276"/>
            <ac:picMk id="19" creationId="{A0622750-58E0-4995-9F29-474BF314FF47}"/>
          </ac:picMkLst>
        </pc:picChg>
        <pc:picChg chg="add mod">
          <ac:chgData name="오현직[ 대학원석·박사통합과정재학 / 컴퓨터학과 ]" userId="dd912509-a4bd-4ba4-967b-32b95c4d5286" providerId="ADAL" clId="{74751351-5143-43DB-8C49-E4DDCDD6E22A}" dt="2022-05-03T22:39:26.657" v="355" actId="1076"/>
          <ac:picMkLst>
            <pc:docMk/>
            <pc:sldMk cId="834938930" sldId="276"/>
            <ac:picMk id="21" creationId="{F9033D0F-268F-415C-A27D-2734086B7FBE}"/>
          </ac:picMkLst>
        </pc:picChg>
        <pc:picChg chg="add del mod">
          <ac:chgData name="오현직[ 대학원석·박사통합과정재학 / 컴퓨터학과 ]" userId="dd912509-a4bd-4ba4-967b-32b95c4d5286" providerId="ADAL" clId="{74751351-5143-43DB-8C49-E4DDCDD6E22A}" dt="2022-05-03T22:44:08.978" v="505" actId="478"/>
          <ac:picMkLst>
            <pc:docMk/>
            <pc:sldMk cId="834938930" sldId="276"/>
            <ac:picMk id="23" creationId="{BE6DB893-1726-4C90-9391-E9991B4CFD3B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35:07.819" v="327"/>
          <ac:picMkLst>
            <pc:docMk/>
            <pc:sldMk cId="834938930" sldId="276"/>
            <ac:picMk id="25" creationId="{7B3F67D3-F9B9-408B-AD78-0DBA29574758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35:07.819" v="327"/>
          <ac:picMkLst>
            <pc:docMk/>
            <pc:sldMk cId="834938930" sldId="276"/>
            <ac:picMk id="26" creationId="{BBD37BC3-C75D-4C02-945C-843A3BBB59BE}"/>
          </ac:picMkLst>
        </pc:picChg>
        <pc:picChg chg="add mod">
          <ac:chgData name="오현직[ 대학원석·박사통합과정재학 / 컴퓨터학과 ]" userId="dd912509-a4bd-4ba4-967b-32b95c4d5286" providerId="ADAL" clId="{74751351-5143-43DB-8C49-E4DDCDD6E22A}" dt="2022-05-03T22:38:53.302" v="344" actId="1076"/>
          <ac:picMkLst>
            <pc:docMk/>
            <pc:sldMk cId="834938930" sldId="276"/>
            <ac:picMk id="27" creationId="{D2884551-24B7-45A5-B53B-41936F472167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3:53.560" v="497"/>
          <ac:picMkLst>
            <pc:docMk/>
            <pc:sldMk cId="834938930" sldId="276"/>
            <ac:picMk id="104" creationId="{509DA4E4-EEFA-4637-AA7B-7AFF731994C1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3:53.560" v="497"/>
          <ac:picMkLst>
            <pc:docMk/>
            <pc:sldMk cId="834938930" sldId="276"/>
            <ac:picMk id="105" creationId="{442B3A44-D73D-49DD-A1E9-8085AF0EFCC4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3:59.155" v="500"/>
          <ac:picMkLst>
            <pc:docMk/>
            <pc:sldMk cId="834938930" sldId="276"/>
            <ac:picMk id="155" creationId="{495B09C6-E1AE-4C94-B664-9F994F0352F2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3:59.155" v="500"/>
          <ac:picMkLst>
            <pc:docMk/>
            <pc:sldMk cId="834938930" sldId="276"/>
            <ac:picMk id="156" creationId="{5A8BE60E-7DEF-406F-8169-F6690373AFC1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4:00.034" v="502"/>
          <ac:picMkLst>
            <pc:docMk/>
            <pc:sldMk cId="834938930" sldId="276"/>
            <ac:picMk id="206" creationId="{E958AF28-3BE8-4D3D-BA37-01540CCB781F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4:00.034" v="502"/>
          <ac:picMkLst>
            <pc:docMk/>
            <pc:sldMk cId="834938930" sldId="276"/>
            <ac:picMk id="207" creationId="{1D838EBD-E96A-437C-B490-9B8812FD2566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4:09.690" v="506"/>
          <ac:picMkLst>
            <pc:docMk/>
            <pc:sldMk cId="834938930" sldId="276"/>
            <ac:picMk id="257" creationId="{2E40A136-0F61-4BE8-9AE5-C5399A45ED83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4:09.690" v="506"/>
          <ac:picMkLst>
            <pc:docMk/>
            <pc:sldMk cId="834938930" sldId="276"/>
            <ac:picMk id="258" creationId="{F201FAD7-13B8-4282-A708-04E98ADC7871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44:17.978" v="510" actId="165"/>
          <ac:picMkLst>
            <pc:docMk/>
            <pc:sldMk cId="834938930" sldId="276"/>
            <ac:picMk id="308" creationId="{A7C96054-F6A4-4481-9EC5-188A05E63F20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44:17.978" v="510" actId="165"/>
          <ac:picMkLst>
            <pc:docMk/>
            <pc:sldMk cId="834938930" sldId="276"/>
            <ac:picMk id="309" creationId="{912DA10E-7DCB-4024-A0CB-A28ADE3428E9}"/>
          </ac:picMkLst>
        </pc:picChg>
        <pc:cxnChg chg="add mod">
          <ac:chgData name="오현직[ 대학원석·박사통합과정재학 / 컴퓨터학과 ]" userId="dd912509-a4bd-4ba4-967b-32b95c4d5286" providerId="ADAL" clId="{74751351-5143-43DB-8C49-E4DDCDD6E22A}" dt="2022-05-03T22:33:51.349" v="294" actId="164"/>
          <ac:cxnSpMkLst>
            <pc:docMk/>
            <pc:sldMk cId="834938930" sldId="276"/>
            <ac:cxnSpMk id="15" creationId="{888DE8D8-D252-470A-856B-D8631DDC4C19}"/>
          </ac:cxnSpMkLst>
        </pc:cxnChg>
        <pc:cxnChg chg="add mod">
          <ac:chgData name="오현직[ 대학원석·박사통합과정재학 / 컴퓨터학과 ]" userId="dd912509-a4bd-4ba4-967b-32b95c4d5286" providerId="ADAL" clId="{74751351-5143-43DB-8C49-E4DDCDD6E22A}" dt="2022-05-03T22:33:51.349" v="294" actId="164"/>
          <ac:cxnSpMkLst>
            <pc:docMk/>
            <pc:sldMk cId="834938930" sldId="276"/>
            <ac:cxnSpMk id="16" creationId="{78840332-5B93-48E8-9678-124D8866C35A}"/>
          </ac:cxnSpMkLst>
        </pc:cxnChg>
        <pc:cxnChg chg="add del mod">
          <ac:chgData name="오현직[ 대학원석·박사통합과정재학 / 컴퓨터학과 ]" userId="dd912509-a4bd-4ba4-967b-32b95c4d5286" providerId="ADAL" clId="{74751351-5143-43DB-8C49-E4DDCDD6E22A}" dt="2022-05-03T22:42:39.631" v="466" actId="478"/>
          <ac:cxnSpMkLst>
            <pc:docMk/>
            <pc:sldMk cId="834938930" sldId="276"/>
            <ac:cxnSpMk id="29" creationId="{FCA7599B-B410-4D4E-A159-E1A7074C75F5}"/>
          </ac:cxnSpMkLst>
        </pc:cxnChg>
        <pc:cxnChg chg="add del">
          <ac:chgData name="오현직[ 대학원석·박사통합과정재학 / 컴퓨터학과 ]" userId="dd912509-a4bd-4ba4-967b-32b95c4d5286" providerId="ADAL" clId="{74751351-5143-43DB-8C49-E4DDCDD6E22A}" dt="2022-05-03T22:42:39.631" v="466" actId="478"/>
          <ac:cxnSpMkLst>
            <pc:docMk/>
            <pc:sldMk cId="834938930" sldId="276"/>
            <ac:cxnSpMk id="100" creationId="{D794B92E-7738-46CC-AF4B-14B9204CBBAF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3:58.813" v="499" actId="21"/>
          <ac:cxnSpMkLst>
            <pc:docMk/>
            <pc:sldMk cId="834938930" sldId="276"/>
            <ac:cxnSpMk id="106" creationId="{079C0649-3D29-4BFE-BB11-6B16F463A6FA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3:53.560" v="497"/>
          <ac:cxnSpMkLst>
            <pc:docMk/>
            <pc:sldMk cId="834938930" sldId="276"/>
            <ac:cxnSpMk id="109" creationId="{02994E02-52D1-49FA-9C12-8BCB918D1385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3:59.155" v="500"/>
          <ac:cxnSpMkLst>
            <pc:docMk/>
            <pc:sldMk cId="834938930" sldId="276"/>
            <ac:cxnSpMk id="157" creationId="{B523CA39-32A6-42F7-B142-6AC12F5C9D34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3:59.155" v="500"/>
          <ac:cxnSpMkLst>
            <pc:docMk/>
            <pc:sldMk cId="834938930" sldId="276"/>
            <ac:cxnSpMk id="160" creationId="{2CAEF2BF-D93E-4BFE-80FA-B7A5D889BE75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4:01.816" v="503" actId="21"/>
          <ac:cxnSpMkLst>
            <pc:docMk/>
            <pc:sldMk cId="834938930" sldId="276"/>
            <ac:cxnSpMk id="208" creationId="{2690EA01-E383-4DF2-8794-EC3A06607C3F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4:00.034" v="502"/>
          <ac:cxnSpMkLst>
            <pc:docMk/>
            <pc:sldMk cId="834938930" sldId="276"/>
            <ac:cxnSpMk id="211" creationId="{B321C5E1-7A79-4454-8594-358C80A8D040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4:09.690" v="506"/>
          <ac:cxnSpMkLst>
            <pc:docMk/>
            <pc:sldMk cId="834938930" sldId="276"/>
            <ac:cxnSpMk id="259" creationId="{3411D19E-C2A1-442E-AEAF-547FA2DA64D6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4:09.690" v="506"/>
          <ac:cxnSpMkLst>
            <pc:docMk/>
            <pc:sldMk cId="834938930" sldId="276"/>
            <ac:cxnSpMk id="262" creationId="{E7FB73BC-761E-4CB6-862D-7DDC8F7CD611}"/>
          </ac:cxnSpMkLst>
        </pc:cxnChg>
        <pc:cxn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cxnSpMkLst>
            <pc:docMk/>
            <pc:sldMk cId="834938930" sldId="276"/>
            <ac:cxnSpMk id="310" creationId="{88AB9149-AB5D-4442-8D59-23AB13F48427}"/>
          </ac:cxnSpMkLst>
        </pc:cxnChg>
        <pc:cxnChg chg="del mod topLvl">
          <ac:chgData name="오현직[ 대학원석·박사통합과정재학 / 컴퓨터학과 ]" userId="dd912509-a4bd-4ba4-967b-32b95c4d5286" providerId="ADAL" clId="{74751351-5143-43DB-8C49-E4DDCDD6E22A}" dt="2022-05-03T22:44:19.490" v="511" actId="478"/>
          <ac:cxnSpMkLst>
            <pc:docMk/>
            <pc:sldMk cId="834938930" sldId="276"/>
            <ac:cxnSpMk id="313" creationId="{FC994903-A706-4C56-8414-016D375AE8D3}"/>
          </ac:cxnSpMkLst>
        </pc:cxnChg>
      </pc:sldChg>
      <pc:sldChg chg="modSp new mod">
        <pc:chgData name="오현직[ 대학원석·박사통합과정재학 / 컴퓨터학과 ]" userId="dd912509-a4bd-4ba4-967b-32b95c4d5286" providerId="ADAL" clId="{74751351-5143-43DB-8C49-E4DDCDD6E22A}" dt="2022-05-03T23:04:50.748" v="815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13:41:28.429" v="21" actId="20577"/>
          <ac:spMkLst>
            <pc:docMk/>
            <pc:sldMk cId="792650770" sldId="277"/>
            <ac:spMk id="2" creationId="{406D73E6-DBA9-4194-8BD8-C38CB87A4ED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3:04:50.748" v="815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74751351-5143-43DB-8C49-E4DDCDD6E22A}" dt="2022-05-03T23:16:59.334" v="1408" actId="1076"/>
        <pc:sldMkLst>
          <pc:docMk/>
          <pc:sldMk cId="2703043053" sldId="278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2:35:14.361" v="333" actId="404"/>
          <ac:spMkLst>
            <pc:docMk/>
            <pc:sldMk cId="2703043053" sldId="278"/>
            <ac:spMk id="2" creationId="{0680D8D1-27BA-4D1D-B2F0-5C5735BAD10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3:16:45.170" v="1404" actId="20577"/>
          <ac:spMkLst>
            <pc:docMk/>
            <pc:sldMk cId="2703043053" sldId="278"/>
            <ac:spMk id="3" creationId="{EA6E4C03-501D-4DC0-B183-82E1969A6D6A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4:28.914" v="700" actId="404"/>
          <ac:spMkLst>
            <pc:docMk/>
            <pc:sldMk cId="2703043053" sldId="278"/>
            <ac:spMk id="10" creationId="{3BA8DAA5-9541-4DB2-B42D-F8B368FFE4B5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4:28.914" v="700" actId="404"/>
          <ac:spMkLst>
            <pc:docMk/>
            <pc:sldMk cId="2703043053" sldId="278"/>
            <ac:spMk id="11" creationId="{4E0E503D-1945-4F09-9FC0-76B32F3FFB0D}"/>
          </ac:spMkLst>
        </pc:spChg>
        <pc:grpChg chg="add del mod">
          <ac:chgData name="오현직[ 대학원석·박사통합과정재학 / 컴퓨터학과 ]" userId="dd912509-a4bd-4ba4-967b-32b95c4d5286" providerId="ADAL" clId="{74751351-5143-43DB-8C49-E4DDCDD6E22A}" dt="2022-05-03T22:54:05.109" v="693" actId="165"/>
          <ac:grpSpMkLst>
            <pc:docMk/>
            <pc:sldMk cId="2703043053" sldId="278"/>
            <ac:grpSpMk id="5" creationId="{9495DC57-761F-47EE-806B-0B579535D906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38:37.663" v="340" actId="165"/>
          <ac:grpSpMkLst>
            <pc:docMk/>
            <pc:sldMk cId="2703043053" sldId="278"/>
            <ac:grpSpMk id="8" creationId="{E838019D-16C5-43FE-B617-E483B310DCE5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3:16:57.208" v="1407" actId="1076"/>
          <ac:grpSpMkLst>
            <pc:docMk/>
            <pc:sldMk cId="2703043053" sldId="278"/>
            <ac:grpSpMk id="14" creationId="{424B363E-7563-4AC4-A157-ACDDF22E23D7}"/>
          </ac:grpSpMkLst>
        </pc:grpChg>
        <pc:grpChg chg="add mod">
          <ac:chgData name="오현직[ 대학원석·박사통합과정재학 / 컴퓨터학과 ]" userId="dd912509-a4bd-4ba4-967b-32b95c4d5286" providerId="ADAL" clId="{74751351-5143-43DB-8C49-E4DDCDD6E22A}" dt="2022-05-03T23:16:59.334" v="1408" actId="1076"/>
          <ac:grpSpMkLst>
            <pc:docMk/>
            <pc:sldMk cId="2703043053" sldId="278"/>
            <ac:grpSpMk id="15" creationId="{EEDFAFD4-79A2-45C2-B667-AE0B4993723E}"/>
          </ac:grpSpMkLst>
        </pc:grpChg>
        <pc:picChg chg="mod topLvl">
          <ac:chgData name="오현직[ 대학원석·박사통합과정재학 / 컴퓨터학과 ]" userId="dd912509-a4bd-4ba4-967b-32b95c4d5286" providerId="ADAL" clId="{74751351-5143-43DB-8C49-E4DDCDD6E22A}" dt="2022-05-03T22:54:16.963" v="697" actId="164"/>
          <ac:picMkLst>
            <pc:docMk/>
            <pc:sldMk cId="2703043053" sldId="278"/>
            <ac:picMk id="6" creationId="{62615DF7-B210-4A27-9D53-05226406191F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54:16.963" v="697" actId="164"/>
          <ac:picMkLst>
            <pc:docMk/>
            <pc:sldMk cId="2703043053" sldId="278"/>
            <ac:picMk id="7" creationId="{264A4B34-F987-4135-8212-B576B90AEFB6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38:46.150" v="343" actId="164"/>
          <ac:picMkLst>
            <pc:docMk/>
            <pc:sldMk cId="2703043053" sldId="278"/>
            <ac:picMk id="9" creationId="{CAECB1F8-C396-4B40-9F1D-0F1758B0D9AF}"/>
          </ac:picMkLst>
        </pc:picChg>
        <pc:cxnChg chg="mod topLvl">
          <ac:chgData name="오현직[ 대학원석·박사통합과정재학 / 컴퓨터학과 ]" userId="dd912509-a4bd-4ba4-967b-32b95c4d5286" providerId="ADAL" clId="{74751351-5143-43DB-8C49-E4DDCDD6E22A}" dt="2022-05-03T22:38:46.150" v="343" actId="164"/>
          <ac:cxnSpMkLst>
            <pc:docMk/>
            <pc:sldMk cId="2703043053" sldId="278"/>
            <ac:cxnSpMk id="12" creationId="{E988228D-258C-4935-8EA2-8395CB303DE1}"/>
          </ac:cxnSpMkLst>
        </pc:cxnChg>
        <pc:cxnChg chg="mod topLvl">
          <ac:chgData name="오현직[ 대학원석·박사통합과정재학 / 컴퓨터학과 ]" userId="dd912509-a4bd-4ba4-967b-32b95c4d5286" providerId="ADAL" clId="{74751351-5143-43DB-8C49-E4DDCDD6E22A}" dt="2022-05-03T22:38:46.150" v="343" actId="164"/>
          <ac:cxnSpMkLst>
            <pc:docMk/>
            <pc:sldMk cId="2703043053" sldId="278"/>
            <ac:cxnSpMk id="13" creationId="{34AEE391-E08F-42A3-8579-76487D626A4C}"/>
          </ac:cxnSpMkLst>
        </pc:cxnChg>
      </pc:sldChg>
      <pc:sldChg chg="addSp delSp modSp add mod">
        <pc:chgData name="오현직[ 대학원석·박사통합과정재학 / 컴퓨터학과 ]" userId="dd912509-a4bd-4ba4-967b-32b95c4d5286" providerId="ADAL" clId="{74751351-5143-43DB-8C49-E4DDCDD6E22A}" dt="2022-05-03T22:53:31.551" v="650"/>
        <pc:sldMkLst>
          <pc:docMk/>
          <pc:sldMk cId="1851182249" sldId="279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2:53:31.551" v="650"/>
          <ac:spMkLst>
            <pc:docMk/>
            <pc:sldMk cId="1851182249" sldId="279"/>
            <ac:spMk id="2" creationId="{1DFBE143-953C-4021-B83D-86C42929D55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20.540" v="643" actId="20577"/>
          <ac:spMkLst>
            <pc:docMk/>
            <pc:sldMk cId="1851182249" sldId="279"/>
            <ac:spMk id="3" creationId="{346E47AB-F368-445D-A77B-161D244A81D9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spMkLst>
            <pc:docMk/>
            <pc:sldMk cId="1851182249" sldId="279"/>
            <ac:spMk id="5" creationId="{F3A4C042-D80B-4196-AE73-31B8F87CDCCD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spMkLst>
            <pc:docMk/>
            <pc:sldMk cId="1851182249" sldId="279"/>
            <ac:spMk id="56" creationId="{4F022121-1F41-4640-A65A-6AD164BAE5BD}"/>
          </ac:spMkLst>
        </pc:spChg>
        <pc:spChg chg="add del mod">
          <ac:chgData name="오현직[ 대학원석·박사통합과정재학 / 컴퓨터학과 ]" userId="dd912509-a4bd-4ba4-967b-32b95c4d5286" providerId="ADAL" clId="{74751351-5143-43DB-8C49-E4DDCDD6E22A}" dt="2022-05-03T22:43:49.977" v="494"/>
          <ac:spMkLst>
            <pc:docMk/>
            <pc:sldMk cId="1851182249" sldId="279"/>
            <ac:spMk id="57" creationId="{2CA8F92A-2D6F-4CD8-B5B5-00081A79A08F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3:01.109" v="629" actId="14100"/>
          <ac:spMkLst>
            <pc:docMk/>
            <pc:sldMk cId="1851182249" sldId="279"/>
            <ac:spMk id="60" creationId="{55F00F9E-696D-40C1-902D-B5422425D44B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2:20.253" v="618" actId="165"/>
          <ac:spMkLst>
            <pc:docMk/>
            <pc:sldMk cId="1851182249" sldId="279"/>
            <ac:spMk id="67" creationId="{7D0E93D1-4DCC-417B-8D0B-4740E4507B08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3:02.849" v="630" actId="1076"/>
          <ac:spMkLst>
            <pc:docMk/>
            <pc:sldMk cId="1851182249" sldId="279"/>
            <ac:spMk id="68" creationId="{54ADF721-A376-4B36-8EA5-43C127781895}"/>
          </ac:spMkLst>
        </pc:spChg>
        <pc:spChg chg="mod topLvl">
          <ac:chgData name="오현직[ 대학원석·박사통합과정재학 / 컴퓨터학과 ]" userId="dd912509-a4bd-4ba4-967b-32b95c4d5286" providerId="ADAL" clId="{74751351-5143-43DB-8C49-E4DDCDD6E22A}" dt="2022-05-03T22:53:04.789" v="631" actId="1076"/>
          <ac:spMkLst>
            <pc:docMk/>
            <pc:sldMk cId="1851182249" sldId="279"/>
            <ac:spMk id="69" creationId="{EE0CB12B-3122-4AD1-B8B5-785F7A474D8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74" creationId="{6397E926-00F6-4E28-A865-5CCE84E632E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75" creationId="{61DBFF64-3494-43AD-9755-8E1EFB90BB67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76" creationId="{91CB2913-F9FA-43AA-BD08-F925B36D06E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spMkLst>
            <pc:docMk/>
            <pc:sldMk cId="1851182249" sldId="279"/>
            <ac:spMk id="98" creationId="{ECBF36E0-3DBC-4988-B687-0CAE1346126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99" creationId="{0FE7F97B-D5E6-4084-8637-CA2824A0BDB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spMkLst>
            <pc:docMk/>
            <pc:sldMk cId="1851182249" sldId="279"/>
            <ac:spMk id="101" creationId="{C805D3C3-6A32-4C26-B681-F93CD9EC338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2" creationId="{18F3574E-D50B-4419-89FD-7B041FD0465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3" creationId="{117CA46D-09A3-4EBA-93A6-8E017150B24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4" creationId="{C2EE49F1-ADF4-4C1F-BBE4-A7D881524B0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5" creationId="{C7C6E4B9-89FD-4C2E-9042-505FAD31133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6" creationId="{5B600A5B-E070-404A-98B5-10D4559B159F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7" creationId="{1C05B9CC-B979-4F28-B053-951936C723C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8" creationId="{5D987F61-9774-4258-A723-F25F2D228EB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09" creationId="{1D341B1C-268C-4E67-8F59-715CDEFA1A3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0" creationId="{02EA0540-AE51-43B9-8948-D6BCB408788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1" creationId="{0F9A9174-1D62-40DC-8A83-7538FE2131D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2" creationId="{A860317C-162D-4898-B9D5-64DAD45E1AF3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3" creationId="{64B8D685-ADF2-4ABD-88BD-F53460E2271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8" creationId="{9E511253-FD24-4508-8E79-1C672E2E218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19" creationId="{6A55BAF7-04E6-400B-BAFB-B26B264BC246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0" creationId="{A8D25E68-9352-4A1D-8BC4-DB7FA5A14D7D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1" creationId="{27FEE6DB-DD8B-4D11-BC1E-A4418A86650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2" creationId="{6E52878F-A14E-4E83-AB3B-F3D13F371C6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3" creationId="{8C840E76-7848-4426-A99F-264B0AFA8860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4" creationId="{1AAFA991-B4D3-46BF-A132-660EE9C6C30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5" creationId="{35EA0CDE-FCAF-4301-A288-72E44A4E30D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6" creationId="{3BB7BD93-ECCE-44C8-BDC6-9084B8309F4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7" creationId="{ADF87944-AE7C-47D9-820F-EABB0AD55D4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8" creationId="{829F8B27-F4E2-4AF0-B5AF-C796CEB5AD84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29" creationId="{3EC7792F-1987-4B66-B32B-9E0DF1B39AF8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30" creationId="{98B94BA8-FE0F-4CFB-A49C-6BB47DEF5EB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31" creationId="{D47A15C3-9E7A-4B04-A572-7C08441F951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32" creationId="{64CF9BD5-3CC0-4FBF-8EFB-9CE56E4AD292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2:53:10.059" v="632" actId="165"/>
          <ac:spMkLst>
            <pc:docMk/>
            <pc:sldMk cId="1851182249" sldId="279"/>
            <ac:spMk id="133" creationId="{6600771F-FE48-43B8-A54F-231F968B7A57}"/>
          </ac:spMkLst>
        </pc:spChg>
        <pc:grpChg chg="add del mod">
          <ac:chgData name="오현직[ 대학원석·박사통합과정재학 / 컴퓨터학과 ]" userId="dd912509-a4bd-4ba4-967b-32b95c4d5286" providerId="ADAL" clId="{74751351-5143-43DB-8C49-E4DDCDD6E22A}" dt="2022-05-03T22:43:53.124" v="496" actId="21"/>
          <ac:grpSpMkLst>
            <pc:docMk/>
            <pc:sldMk cId="1851182249" sldId="279"/>
            <ac:grpSpMk id="6" creationId="{089FE3B3-BF9F-4BB5-815F-A0B306FD4119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grpSpMkLst>
            <pc:docMk/>
            <pc:sldMk cId="1851182249" sldId="279"/>
            <ac:grpSpMk id="53" creationId="{4E00EFE6-C21F-496C-A929-57DBAFB7410E}"/>
          </ac:grpSpMkLst>
        </pc:grpChg>
        <pc:grpChg chg="add del mod">
          <ac:chgData name="오현직[ 대학원석·박사통합과정재학 / 컴퓨터학과 ]" userId="dd912509-a4bd-4ba4-967b-32b95c4d5286" providerId="ADAL" clId="{74751351-5143-43DB-8C49-E4DDCDD6E22A}" dt="2022-05-03T22:52:20.253" v="618" actId="165"/>
          <ac:grpSpMkLst>
            <pc:docMk/>
            <pc:sldMk cId="1851182249" sldId="279"/>
            <ac:grpSpMk id="59" creationId="{AE987590-2ECC-4C49-A789-EE0DB074E3C6}"/>
          </ac:grpSpMkLst>
        </pc:grpChg>
        <pc:grpChg chg="del 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64" creationId="{3D3428F1-1FD0-4563-897F-C06CD2239092}"/>
          </ac:grpSpMkLst>
        </pc:grpChg>
        <pc:grpChg chg="del 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65" creationId="{3F6D3B37-C482-4096-9635-41BDA80008C9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70" creationId="{C370087A-8A13-4566-AB71-28B66745A08A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71" creationId="{9987B34D-BF20-4069-A254-A647F7108071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72" creationId="{84077A16-D796-49E2-BC27-F776D1A11615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73" creationId="{D1D082FA-8695-4B69-882A-CAFB4EF9D6FB}"/>
          </ac:grpSpMkLst>
        </pc:grpChg>
        <pc:grp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grpSpMkLst>
            <pc:docMk/>
            <pc:sldMk cId="1851182249" sldId="279"/>
            <ac:grpSpMk id="77" creationId="{F3F75772-953E-4AC7-B65D-5C25F8ADB185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114" creationId="{BBAC346D-3669-4ED2-91D9-491F7BE47CB4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115" creationId="{1C03BC41-0EDD-4236-BA59-2104AC0C75F9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116" creationId="{182C83BE-9A6E-4948-A5A9-0DF600B38E4A}"/>
          </ac:grpSpMkLst>
        </pc:grpChg>
        <pc:grpChg chg="mod topLvl">
          <ac:chgData name="오현직[ 대학원석·박사통합과정재학 / 컴퓨터학과 ]" userId="dd912509-a4bd-4ba4-967b-32b95c4d5286" providerId="ADAL" clId="{74751351-5143-43DB-8C49-E4DDCDD6E22A}" dt="2022-05-03T22:53:10.059" v="632" actId="165"/>
          <ac:grpSpMkLst>
            <pc:docMk/>
            <pc:sldMk cId="1851182249" sldId="279"/>
            <ac:grpSpMk id="117" creationId="{8A276848-B5A7-46BC-B2D2-CA2A46DE2ACC}"/>
          </ac:grpSpMkLst>
        </pc:grpChg>
        <pc:pic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picMkLst>
            <pc:docMk/>
            <pc:sldMk cId="1851182249" sldId="279"/>
            <ac:picMk id="19" creationId="{A0622750-58E0-4995-9F29-474BF314FF47}"/>
          </ac:picMkLst>
        </pc:picChg>
        <pc:pic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picMkLst>
            <pc:docMk/>
            <pc:sldMk cId="1851182249" sldId="279"/>
            <ac:picMk id="23" creationId="{BE6DB893-1726-4C90-9391-E9991B4CFD3B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52:20.253" v="618" actId="165"/>
          <ac:picMkLst>
            <pc:docMk/>
            <pc:sldMk cId="1851182249" sldId="279"/>
            <ac:picMk id="61" creationId="{7EAA32E9-6170-48E0-9434-AD3CA635C973}"/>
          </ac:picMkLst>
        </pc:picChg>
        <pc:picChg chg="mod topLvl">
          <ac:chgData name="오현직[ 대학원석·박사통합과정재학 / 컴퓨터학과 ]" userId="dd912509-a4bd-4ba4-967b-32b95c4d5286" providerId="ADAL" clId="{74751351-5143-43DB-8C49-E4DDCDD6E22A}" dt="2022-05-03T22:52:20.253" v="618" actId="165"/>
          <ac:picMkLst>
            <pc:docMk/>
            <pc:sldMk cId="1851182249" sldId="279"/>
            <ac:picMk id="62" creationId="{40587495-8359-4A2D-B361-CD61BF226CE7}"/>
          </ac:picMkLst>
        </pc:picChg>
        <pc:cxnChg chg="mod">
          <ac:chgData name="오현직[ 대학원석·박사통합과정재학 / 컴퓨터학과 ]" userId="dd912509-a4bd-4ba4-967b-32b95c4d5286" providerId="ADAL" clId="{74751351-5143-43DB-8C49-E4DDCDD6E22A}" dt="2022-05-03T22:43:53.124" v="496" actId="21"/>
          <ac:cxnSpMkLst>
            <pc:docMk/>
            <pc:sldMk cId="1851182249" sldId="279"/>
            <ac:cxnSpMk id="29" creationId="{FCA7599B-B410-4D4E-A159-E1A7074C75F5}"/>
          </ac:cxnSpMkLst>
        </pc:cxnChg>
        <pc:cxnChg chg="mod topLvl">
          <ac:chgData name="오현직[ 대학원석·박사통합과정재학 / 컴퓨터학과 ]" userId="dd912509-a4bd-4ba4-967b-32b95c4d5286" providerId="ADAL" clId="{74751351-5143-43DB-8C49-E4DDCDD6E22A}" dt="2022-05-03T22:52:20.253" v="618" actId="165"/>
          <ac:cxnSpMkLst>
            <pc:docMk/>
            <pc:sldMk cId="1851182249" sldId="279"/>
            <ac:cxnSpMk id="63" creationId="{5032F867-0AF9-49DC-A4D2-86A82EEA7BD8}"/>
          </ac:cxnSpMkLst>
        </pc:cxnChg>
        <pc:cxnChg chg="mod topLvl">
          <ac:chgData name="오현직[ 대학원석·박사통합과정재학 / 컴퓨터학과 ]" userId="dd912509-a4bd-4ba4-967b-32b95c4d5286" providerId="ADAL" clId="{74751351-5143-43DB-8C49-E4DDCDD6E22A}" dt="2022-05-03T22:52:20.253" v="618" actId="165"/>
          <ac:cxnSpMkLst>
            <pc:docMk/>
            <pc:sldMk cId="1851182249" sldId="279"/>
            <ac:cxnSpMk id="66" creationId="{3B328D9A-FFAE-4C73-9BF3-67AA00C49163}"/>
          </ac:cxnSpMkLst>
        </pc:cxnChg>
        <pc:cxnChg chg="mod">
          <ac:chgData name="오현직[ 대학원석·박사통합과정재학 / 컴퓨터학과 ]" userId="dd912509-a4bd-4ba4-967b-32b95c4d5286" providerId="ADAL" clId="{74751351-5143-43DB-8C49-E4DDCDD6E22A}" dt="2022-05-03T22:43:52.678" v="495" actId="164"/>
          <ac:cxnSpMkLst>
            <pc:docMk/>
            <pc:sldMk cId="1851182249" sldId="279"/>
            <ac:cxnSpMk id="100" creationId="{D794B92E-7738-46CC-AF4B-14B9204CBBAF}"/>
          </ac:cxnSpMkLst>
        </pc:cxnChg>
      </pc:sldChg>
      <pc:sldChg chg="modSp add del mod">
        <pc:chgData name="오현직[ 대학원석·박사통합과정재학 / 컴퓨터학과 ]" userId="dd912509-a4bd-4ba4-967b-32b95c4d5286" providerId="ADAL" clId="{74751351-5143-43DB-8C49-E4DDCDD6E22A}" dt="2022-05-03T22:39:17.922" v="351"/>
        <pc:sldMkLst>
          <pc:docMk/>
          <pc:sldMk cId="3437022862" sldId="279"/>
        </pc:sldMkLst>
        <pc:picChg chg="mod">
          <ac:chgData name="오현직[ 대학원석·박사통합과정재학 / 컴퓨터학과 ]" userId="dd912509-a4bd-4ba4-967b-32b95c4d5286" providerId="ADAL" clId="{74751351-5143-43DB-8C49-E4DDCDD6E22A}" dt="2022-05-03T22:39:17.313" v="349" actId="1076"/>
          <ac:picMkLst>
            <pc:docMk/>
            <pc:sldMk cId="3437022862" sldId="279"/>
            <ac:picMk id="21" creationId="{F9033D0F-268F-415C-A27D-2734086B7FBE}"/>
          </ac:picMkLst>
        </pc:picChg>
      </pc:sldChg>
      <pc:sldChg chg="new del">
        <pc:chgData name="오현직[ 대학원석·박사통합과정재학 / 컴퓨터학과 ]" userId="dd912509-a4bd-4ba4-967b-32b95c4d5286" providerId="ADAL" clId="{74751351-5143-43DB-8C49-E4DDCDD6E22A}" dt="2022-05-03T22:43:17.405" v="487" actId="680"/>
        <pc:sldMkLst>
          <pc:docMk/>
          <pc:sldMk cId="1267760103" sldId="280"/>
        </pc:sldMkLst>
      </pc:sldChg>
      <pc:sldChg chg="modSp new mod">
        <pc:chgData name="오현직[ 대학원석·박사통합과정재학 / 컴퓨터학과 ]" userId="dd912509-a4bd-4ba4-967b-32b95c4d5286" providerId="ADAL" clId="{74751351-5143-43DB-8C49-E4DDCDD6E22A}" dt="2022-05-03T23:52:59.254" v="2363" actId="6549"/>
        <pc:sldMkLst>
          <pc:docMk/>
          <pc:sldMk cId="2700170031" sldId="280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2:56:28.887" v="760" actId="20577"/>
          <ac:spMkLst>
            <pc:docMk/>
            <pc:sldMk cId="2700170031" sldId="280"/>
            <ac:spMk id="2" creationId="{1CFF93F0-8EED-4546-808F-3B1332C54D6E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3:52:59.254" v="2363" actId="6549"/>
          <ac:spMkLst>
            <pc:docMk/>
            <pc:sldMk cId="2700170031" sldId="280"/>
            <ac:spMk id="3" creationId="{B0F9C496-D581-44F1-A1BB-612AD2143E24}"/>
          </ac:spMkLst>
        </pc:spChg>
      </pc:sldChg>
      <pc:sldChg chg="addSp delSp modSp new mod">
        <pc:chgData name="오현직[ 대학원석·박사통합과정재학 / 컴퓨터학과 ]" userId="dd912509-a4bd-4ba4-967b-32b95c4d5286" providerId="ADAL" clId="{74751351-5143-43DB-8C49-E4DDCDD6E22A}" dt="2022-05-03T23:17:18.519" v="1411" actId="1076"/>
        <pc:sldMkLst>
          <pc:docMk/>
          <pc:sldMk cId="4197366512" sldId="281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3:05:19.563" v="826" actId="20577"/>
          <ac:spMkLst>
            <pc:docMk/>
            <pc:sldMk cId="4197366512" sldId="281"/>
            <ac:spMk id="2" creationId="{39D31BA2-F5DA-4A5D-9566-F0BF5515C343}"/>
          </ac:spMkLst>
        </pc:spChg>
        <pc:spChg chg="del">
          <ac:chgData name="오현직[ 대학원석·박사통합과정재학 / 컴퓨터학과 ]" userId="dd912509-a4bd-4ba4-967b-32b95c4d5286" providerId="ADAL" clId="{74751351-5143-43DB-8C49-E4DDCDD6E22A}" dt="2022-05-03T23:06:11.566" v="827" actId="3680"/>
          <ac:spMkLst>
            <pc:docMk/>
            <pc:sldMk cId="4197366512" sldId="281"/>
            <ac:spMk id="3" creationId="{987747CF-2737-4A4C-9677-4F58EBC80055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3:17:18.519" v="1411" actId="1076"/>
          <ac:spMkLst>
            <pc:docMk/>
            <pc:sldMk cId="4197366512" sldId="281"/>
            <ac:spMk id="6" creationId="{07AC1932-BC84-401E-8A66-3E306FC58893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3:13:41.241" v="1295" actId="113"/>
          <ac:spMkLst>
            <pc:docMk/>
            <pc:sldMk cId="4197366512" sldId="281"/>
            <ac:spMk id="7" creationId="{90ACAAF6-9C10-4468-9328-11549DF0D291}"/>
          </ac:spMkLst>
        </pc:spChg>
        <pc:spChg chg="add mod">
          <ac:chgData name="오현직[ 대학원석·박사통합과정재학 / 컴퓨터학과 ]" userId="dd912509-a4bd-4ba4-967b-32b95c4d5286" providerId="ADAL" clId="{74751351-5143-43DB-8C49-E4DDCDD6E22A}" dt="2022-05-03T23:13:40.242" v="1294" actId="113"/>
          <ac:spMkLst>
            <pc:docMk/>
            <pc:sldMk cId="4197366512" sldId="281"/>
            <ac:spMk id="8" creationId="{F3277368-F69C-4830-BBD6-875985B8FCE7}"/>
          </ac:spMkLst>
        </pc:spChg>
        <pc:graphicFrameChg chg="add mod ord modGraphic">
          <ac:chgData name="오현직[ 대학원석·박사통합과정재학 / 컴퓨터학과 ]" userId="dd912509-a4bd-4ba4-967b-32b95c4d5286" providerId="ADAL" clId="{74751351-5143-43DB-8C49-E4DDCDD6E22A}" dt="2022-05-03T23:17:13.562" v="1409" actId="1076"/>
          <ac:graphicFrameMkLst>
            <pc:docMk/>
            <pc:sldMk cId="4197366512" sldId="281"/>
            <ac:graphicFrameMk id="5" creationId="{C083834C-9F17-457F-B293-9644414424C3}"/>
          </ac:graphicFrameMkLst>
        </pc:graphicFrameChg>
      </pc:sldChg>
      <pc:sldChg chg="addSp modSp new mod">
        <pc:chgData name="오현직[ 대학원석·박사통합과정재학 / 컴퓨터학과 ]" userId="dd912509-a4bd-4ba4-967b-32b95c4d5286" providerId="ADAL" clId="{74751351-5143-43DB-8C49-E4DDCDD6E22A}" dt="2022-05-04T00:28:35.730" v="2455" actId="14100"/>
        <pc:sldMkLst>
          <pc:docMk/>
          <pc:sldMk cId="1960776107" sldId="282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3:18:13.678" v="1552" actId="20577"/>
          <ac:spMkLst>
            <pc:docMk/>
            <pc:sldMk cId="1960776107" sldId="282"/>
            <ac:spMk id="2" creationId="{CE2446D1-C28A-4C61-8A99-A6DABCE2A06A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4T00:26:30.617" v="2444" actId="20577"/>
          <ac:spMkLst>
            <pc:docMk/>
            <pc:sldMk cId="1960776107" sldId="282"/>
            <ac:spMk id="3" creationId="{D7EFAD50-2874-4597-B2E4-5E48397EEA07}"/>
          </ac:spMkLst>
        </pc:spChg>
        <pc:picChg chg="add mod">
          <ac:chgData name="오현직[ 대학원석·박사통합과정재학 / 컴퓨터학과 ]" userId="dd912509-a4bd-4ba4-967b-32b95c4d5286" providerId="ADAL" clId="{74751351-5143-43DB-8C49-E4DDCDD6E22A}" dt="2022-05-04T00:26:34.719" v="2446" actId="1076"/>
          <ac:picMkLst>
            <pc:docMk/>
            <pc:sldMk cId="1960776107" sldId="282"/>
            <ac:picMk id="6" creationId="{6D34EA89-BF14-417C-B33E-FA5DC1594AFB}"/>
          </ac:picMkLst>
        </pc:picChg>
        <pc:picChg chg="add mod">
          <ac:chgData name="오현직[ 대학원석·박사통합과정재학 / 컴퓨터학과 ]" userId="dd912509-a4bd-4ba4-967b-32b95c4d5286" providerId="ADAL" clId="{74751351-5143-43DB-8C49-E4DDCDD6E22A}" dt="2022-05-04T00:26:47.997" v="2448" actId="1076"/>
          <ac:picMkLst>
            <pc:docMk/>
            <pc:sldMk cId="1960776107" sldId="282"/>
            <ac:picMk id="8" creationId="{7E7EB813-F51F-4FB2-8467-05B0CD5070F1}"/>
          </ac:picMkLst>
        </pc:picChg>
        <pc:picChg chg="add mod ord">
          <ac:chgData name="오현직[ 대학원석·박사통합과정재학 / 컴퓨터학과 ]" userId="dd912509-a4bd-4ba4-967b-32b95c4d5286" providerId="ADAL" clId="{74751351-5143-43DB-8C49-E4DDCDD6E22A}" dt="2022-05-04T00:28:35.730" v="2455" actId="14100"/>
          <ac:picMkLst>
            <pc:docMk/>
            <pc:sldMk cId="1960776107" sldId="282"/>
            <ac:picMk id="10" creationId="{A3330102-43EF-4705-B5DE-DFCC1A9834F1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74751351-5143-43DB-8C49-E4DDCDD6E22A}" dt="2022-05-03T23:52:23.681" v="2276" actId="1076"/>
        <pc:sldMkLst>
          <pc:docMk/>
          <pc:sldMk cId="1370019512" sldId="283"/>
        </pc:sldMkLst>
        <pc:spChg chg="mod">
          <ac:chgData name="오현직[ 대학원석·박사통합과정재학 / 컴퓨터학과 ]" userId="dd912509-a4bd-4ba4-967b-32b95c4d5286" providerId="ADAL" clId="{74751351-5143-43DB-8C49-E4DDCDD6E22A}" dt="2022-05-03T23:31:38.350" v="1925" actId="404"/>
          <ac:spMkLst>
            <pc:docMk/>
            <pc:sldMk cId="1370019512" sldId="283"/>
            <ac:spMk id="2" creationId="{67D96308-9442-4B9E-B678-31DB06080A1C}"/>
          </ac:spMkLst>
        </pc:spChg>
        <pc:spChg chg="mod">
          <ac:chgData name="오현직[ 대학원석·박사통합과정재학 / 컴퓨터학과 ]" userId="dd912509-a4bd-4ba4-967b-32b95c4d5286" providerId="ADAL" clId="{74751351-5143-43DB-8C49-E4DDCDD6E22A}" dt="2022-05-03T23:52:17.154" v="2274" actId="20577"/>
          <ac:spMkLst>
            <pc:docMk/>
            <pc:sldMk cId="1370019512" sldId="283"/>
            <ac:spMk id="3" creationId="{D7CFB2C1-16F6-4BA2-928E-B5991162FCAD}"/>
          </ac:spMkLst>
        </pc:spChg>
        <pc:picChg chg="add mod modCrop">
          <ac:chgData name="오현직[ 대학원석·박사통합과정재학 / 컴퓨터학과 ]" userId="dd912509-a4bd-4ba4-967b-32b95c4d5286" providerId="ADAL" clId="{74751351-5143-43DB-8C49-E4DDCDD6E22A}" dt="2022-05-03T23:52:23.681" v="2276" actId="1076"/>
          <ac:picMkLst>
            <pc:docMk/>
            <pc:sldMk cId="1370019512" sldId="283"/>
            <ac:picMk id="6" creationId="{DF3D5195-7246-45C9-8E26-9327BBF4C667}"/>
          </ac:picMkLst>
        </pc:picChg>
      </pc:sldChg>
    </pc:docChg>
  </pc:docChgLst>
  <pc:docChgLst>
    <pc:chgData name="오현직[ 대학원석사과정재학 / 컴퓨터학과 ]" userId="dd912509-a4bd-4ba4-967b-32b95c4d5286" providerId="ADAL" clId="{F85129CA-433B-4C9C-9F6B-C16EA308CA8A}"/>
    <pc:docChg chg="undo redo custSel addSld delSld modSld sldOrd">
      <pc:chgData name="오현직[ 대학원석사과정재학 / 컴퓨터학과 ]" userId="dd912509-a4bd-4ba4-967b-32b95c4d5286" providerId="ADAL" clId="{F85129CA-433B-4C9C-9F6B-C16EA308CA8A}" dt="2022-01-26T01:58:37.157" v="3033" actId="255"/>
      <pc:docMkLst>
        <pc:docMk/>
      </pc:docMkLst>
      <pc:sldChg chg="modSp mod">
        <pc:chgData name="오현직[ 대학원석사과정재학 / 컴퓨터학과 ]" userId="dd912509-a4bd-4ba4-967b-32b95c4d5286" providerId="ADAL" clId="{F85129CA-433B-4C9C-9F6B-C16EA308CA8A}" dt="2022-01-18T07:53:18.717" v="1" actId="20577"/>
        <pc:sldMkLst>
          <pc:docMk/>
          <pc:sldMk cId="1636602081" sldId="256"/>
        </pc:sldMkLst>
        <pc:spChg chg="mod">
          <ac:chgData name="오현직[ 대학원석사과정재학 / 컴퓨터학과 ]" userId="dd912509-a4bd-4ba4-967b-32b95c4d5286" providerId="ADAL" clId="{F85129CA-433B-4C9C-9F6B-C16EA308CA8A}" dt="2022-01-18T07:53:18.717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사과정재학 / 컴퓨터학과 ]" userId="dd912509-a4bd-4ba4-967b-32b95c4d5286" providerId="ADAL" clId="{F85129CA-433B-4C9C-9F6B-C16EA308CA8A}" dt="2022-01-26T00:52:03.575" v="1124" actId="20577"/>
        <pc:sldMkLst>
          <pc:docMk/>
          <pc:sldMk cId="735341202" sldId="257"/>
        </pc:sldMkLst>
        <pc:spChg chg="mod">
          <ac:chgData name="오현직[ 대학원석사과정재학 / 컴퓨터학과 ]" userId="dd912509-a4bd-4ba4-967b-32b95c4d5286" providerId="ADAL" clId="{F85129CA-433B-4C9C-9F6B-C16EA308CA8A}" dt="2022-01-26T00:52:03.575" v="1124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delSp modSp mod">
        <pc:chgData name="오현직[ 대학원석사과정재학 / 컴퓨터학과 ]" userId="dd912509-a4bd-4ba4-967b-32b95c4d5286" providerId="ADAL" clId="{F85129CA-433B-4C9C-9F6B-C16EA308CA8A}" dt="2022-01-26T01:58:37.157" v="3033" actId="255"/>
        <pc:sldMkLst>
          <pc:docMk/>
          <pc:sldMk cId="3968839881" sldId="287"/>
        </pc:sldMkLst>
        <pc:spChg chg="mod">
          <ac:chgData name="오현직[ 대학원석사과정재학 / 컴퓨터학과 ]" userId="dd912509-a4bd-4ba4-967b-32b95c4d5286" providerId="ADAL" clId="{F85129CA-433B-4C9C-9F6B-C16EA308CA8A}" dt="2022-01-26T01:58:16.797" v="3024" actId="20577"/>
          <ac:spMkLst>
            <pc:docMk/>
            <pc:sldMk cId="3968839881" sldId="287"/>
            <ac:spMk id="3" creationId="{3A98FB57-BFCE-43AB-86AE-8A664F35E70D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58:37.157" v="3033" actId="255"/>
          <ac:spMkLst>
            <pc:docMk/>
            <pc:sldMk cId="3968839881" sldId="287"/>
            <ac:spMk id="19" creationId="{BE910AF3-9D67-4EB5-BD5D-03AEB8D0B2AF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57:46.084" v="3005" actId="1076"/>
          <ac:spMkLst>
            <pc:docMk/>
            <pc:sldMk cId="3968839881" sldId="287"/>
            <ac:spMk id="23" creationId="{29BC9CA0-488F-4544-B3E4-B4EAFBD8610A}"/>
          </ac:spMkLst>
        </pc:spChg>
        <pc:cxnChg chg="mod">
          <ac:chgData name="오현직[ 대학원석사과정재학 / 컴퓨터학과 ]" userId="dd912509-a4bd-4ba4-967b-32b95c4d5286" providerId="ADAL" clId="{F85129CA-433B-4C9C-9F6B-C16EA308CA8A}" dt="2022-01-26T01:58:07.252" v="3012" actId="14100"/>
          <ac:cxnSpMkLst>
            <pc:docMk/>
            <pc:sldMk cId="3968839881" sldId="287"/>
            <ac:cxnSpMk id="8" creationId="{C43ACC8E-D39F-41A8-8B9C-0C9CF65D33A9}"/>
          </ac:cxnSpMkLst>
        </pc:cxnChg>
        <pc:cxnChg chg="del mod">
          <ac:chgData name="오현직[ 대학원석사과정재학 / 컴퓨터학과 ]" userId="dd912509-a4bd-4ba4-967b-32b95c4d5286" providerId="ADAL" clId="{F85129CA-433B-4C9C-9F6B-C16EA308CA8A}" dt="2022-01-26T01:58:04.501" v="3011" actId="478"/>
          <ac:cxnSpMkLst>
            <pc:docMk/>
            <pc:sldMk cId="3968839881" sldId="287"/>
            <ac:cxnSpMk id="21" creationId="{6D5AB736-F61A-4202-9ADE-471EBB0324AC}"/>
          </ac:cxnSpMkLst>
        </pc:cxnChg>
        <pc:cxnChg chg="mod">
          <ac:chgData name="오현직[ 대학원석사과정재학 / 컴퓨터학과 ]" userId="dd912509-a4bd-4ba4-967b-32b95c4d5286" providerId="ADAL" clId="{F85129CA-433B-4C9C-9F6B-C16EA308CA8A}" dt="2022-01-26T01:57:56.288" v="3007" actId="14100"/>
          <ac:cxnSpMkLst>
            <pc:docMk/>
            <pc:sldMk cId="3968839881" sldId="287"/>
            <ac:cxnSpMk id="25" creationId="{498BFC67-C82C-4BD3-95BE-9C2EF2409313}"/>
          </ac:cxnSpMkLst>
        </pc:cxnChg>
        <pc:cxnChg chg="mod">
          <ac:chgData name="오현직[ 대학원석사과정재학 / 컴퓨터학과 ]" userId="dd912509-a4bd-4ba4-967b-32b95c4d5286" providerId="ADAL" clId="{F85129CA-433B-4C9C-9F6B-C16EA308CA8A}" dt="2022-01-26T01:58:01.041" v="3009" actId="14100"/>
          <ac:cxnSpMkLst>
            <pc:docMk/>
            <pc:sldMk cId="3968839881" sldId="287"/>
            <ac:cxnSpMk id="29" creationId="{A577F32D-9C10-4FB9-9DE6-0B2166583128}"/>
          </ac:cxnSpMkLst>
        </pc:cxnChg>
      </pc:sldChg>
      <pc:sldChg chg="add del">
        <pc:chgData name="오현직[ 대학원석사과정재학 / 컴퓨터학과 ]" userId="dd912509-a4bd-4ba4-967b-32b95c4d5286" providerId="ADAL" clId="{F85129CA-433B-4C9C-9F6B-C16EA308CA8A}" dt="2022-01-26T00:53:19.783" v="1149" actId="47"/>
        <pc:sldMkLst>
          <pc:docMk/>
          <pc:sldMk cId="3267760101" sldId="288"/>
        </pc:sldMkLst>
      </pc:sldChg>
      <pc:sldChg chg="del">
        <pc:chgData name="오현직[ 대학원석사과정재학 / 컴퓨터학과 ]" userId="dd912509-a4bd-4ba4-967b-32b95c4d5286" providerId="ADAL" clId="{F85129CA-433B-4C9C-9F6B-C16EA308CA8A}" dt="2022-01-26T00:53:22.261" v="1150" actId="47"/>
        <pc:sldMkLst>
          <pc:docMk/>
          <pc:sldMk cId="4148054768" sldId="289"/>
        </pc:sldMkLst>
      </pc:sldChg>
      <pc:sldChg chg="del">
        <pc:chgData name="오현직[ 대학원석사과정재학 / 컴퓨터학과 ]" userId="dd912509-a4bd-4ba4-967b-32b95c4d5286" providerId="ADAL" clId="{F85129CA-433B-4C9C-9F6B-C16EA308CA8A}" dt="2022-01-26T01:35:39.678" v="2156" actId="47"/>
        <pc:sldMkLst>
          <pc:docMk/>
          <pc:sldMk cId="2925012295" sldId="290"/>
        </pc:sldMkLst>
      </pc:sldChg>
      <pc:sldChg chg="addSp delSp modSp mod ord">
        <pc:chgData name="오현직[ 대학원석사과정재학 / 컴퓨터학과 ]" userId="dd912509-a4bd-4ba4-967b-32b95c4d5286" providerId="ADAL" clId="{F85129CA-433B-4C9C-9F6B-C16EA308CA8A}" dt="2022-01-26T01:23:32.825" v="1860" actId="478"/>
        <pc:sldMkLst>
          <pc:docMk/>
          <pc:sldMk cId="4046999727" sldId="291"/>
        </pc:sldMkLst>
        <pc:spChg chg="mod">
          <ac:chgData name="오현직[ 대학원석사과정재학 / 컴퓨터학과 ]" userId="dd912509-a4bd-4ba4-967b-32b95c4d5286" providerId="ADAL" clId="{F85129CA-433B-4C9C-9F6B-C16EA308CA8A}" dt="2022-01-26T01:18:30.788" v="1642" actId="20577"/>
          <ac:spMkLst>
            <pc:docMk/>
            <pc:sldMk cId="4046999727" sldId="291"/>
            <ac:spMk id="2" creationId="{28496867-568D-4064-9DDC-C28C009C35CF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20:58.269" v="1787" actId="478"/>
          <ac:spMkLst>
            <pc:docMk/>
            <pc:sldMk cId="4046999727" sldId="291"/>
            <ac:spMk id="6" creationId="{79154386-ECDB-41BA-8F42-E1FB11C337B2}"/>
          </ac:spMkLst>
        </pc:spChg>
        <pc:spChg chg="add del">
          <ac:chgData name="오현직[ 대학원석사과정재학 / 컴퓨터학과 ]" userId="dd912509-a4bd-4ba4-967b-32b95c4d5286" providerId="ADAL" clId="{F85129CA-433B-4C9C-9F6B-C16EA308CA8A}" dt="2022-01-26T01:21:23.090" v="1790" actId="11529"/>
          <ac:spMkLst>
            <pc:docMk/>
            <pc:sldMk cId="4046999727" sldId="291"/>
            <ac:spMk id="7" creationId="{D438B3B3-DE9E-4B9C-9D1A-10A9E4E85B6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1:38.880" v="1793" actId="14100"/>
          <ac:spMkLst>
            <pc:docMk/>
            <pc:sldMk cId="4046999727" sldId="291"/>
            <ac:spMk id="8" creationId="{1A5B281B-0E0F-40C0-B7E9-0BF69E4B5696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2:58.964" v="1847" actId="1076"/>
          <ac:spMkLst>
            <pc:docMk/>
            <pc:sldMk cId="4046999727" sldId="291"/>
            <ac:spMk id="9" creationId="{EBF5B6F2-B79D-404D-A222-5A14C1D5EFA1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3:09.224" v="1854" actId="1076"/>
          <ac:spMkLst>
            <pc:docMk/>
            <pc:sldMk cId="4046999727" sldId="291"/>
            <ac:spMk id="11" creationId="{82A7B948-955B-4D7E-AEA5-40FBAB5B30FC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23:32.825" v="1860" actId="478"/>
          <ac:spMkLst>
            <pc:docMk/>
            <pc:sldMk cId="4046999727" sldId="291"/>
            <ac:spMk id="12" creationId="{4DB99C78-D760-4D3A-8D94-E2B0C5D65B2B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3:02.934" v="1848" actId="1076"/>
          <ac:spMkLst>
            <pc:docMk/>
            <pc:sldMk cId="4046999727" sldId="291"/>
            <ac:spMk id="15" creationId="{0078B14C-F903-4B91-8AF8-A2F6D7FB35D7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3:02.934" v="1848" actId="1076"/>
          <ac:spMkLst>
            <pc:docMk/>
            <pc:sldMk cId="4046999727" sldId="291"/>
            <ac:spMk id="16" creationId="{35D9BCA0-B1D0-4198-A4FE-CA553CA40571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3:03.756" v="1849" actId="1076"/>
          <ac:spMkLst>
            <pc:docMk/>
            <pc:sldMk cId="4046999727" sldId="291"/>
            <ac:spMk id="17" creationId="{C387B2FC-17DD-4FEC-812C-E3FA7560E4B7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3:04.783" v="1850" actId="1076"/>
          <ac:spMkLst>
            <pc:docMk/>
            <pc:sldMk cId="4046999727" sldId="291"/>
            <ac:spMk id="18" creationId="{BDB4F719-6837-4EAA-A2A2-57F8D4A1CB48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20:24.590" v="1763" actId="478"/>
          <ac:spMkLst>
            <pc:docMk/>
            <pc:sldMk cId="4046999727" sldId="291"/>
            <ac:spMk id="19" creationId="{E7AFF836-12F4-4959-9F32-820759F08544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0:16.885" v="1762" actId="20577"/>
          <ac:spMkLst>
            <pc:docMk/>
            <pc:sldMk cId="4046999727" sldId="291"/>
            <ac:spMk id="20" creationId="{93102F44-D368-4920-884E-280F4EB0750D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2:02.558" v="1827" actId="1076"/>
          <ac:spMkLst>
            <pc:docMk/>
            <pc:sldMk cId="4046999727" sldId="291"/>
            <ac:spMk id="21" creationId="{8E6C4B9E-EF00-43F2-B798-ED4075EA1391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19:14.094" v="1665" actId="478"/>
          <ac:spMkLst>
            <pc:docMk/>
            <pc:sldMk cId="4046999727" sldId="291"/>
            <ac:spMk id="22" creationId="{E29D72D2-A33D-4A07-809D-64AB878B688F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19:14.094" v="1665" actId="478"/>
          <ac:spMkLst>
            <pc:docMk/>
            <pc:sldMk cId="4046999727" sldId="291"/>
            <ac:spMk id="23" creationId="{24E5A2E4-03DF-4BA9-A129-AA0299AD0466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18:40.751" v="1644" actId="478"/>
          <ac:spMkLst>
            <pc:docMk/>
            <pc:sldMk cId="4046999727" sldId="291"/>
            <ac:spMk id="24" creationId="{B0FB63C1-4EF0-4220-8389-A48D9832255A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2:39.744" v="1841" actId="1076"/>
          <ac:spMkLst>
            <pc:docMk/>
            <pc:sldMk cId="4046999727" sldId="291"/>
            <ac:spMk id="25" creationId="{D51C17DA-5046-40A0-9989-B92D927413EB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0.486" v="1652" actId="13822"/>
          <ac:spMkLst>
            <pc:docMk/>
            <pc:sldMk cId="4046999727" sldId="291"/>
            <ac:spMk id="26" creationId="{016BFEE0-5613-40EE-AB2E-96D85F810A19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0.486" v="1652" actId="13822"/>
          <ac:spMkLst>
            <pc:docMk/>
            <pc:sldMk cId="4046999727" sldId="291"/>
            <ac:spMk id="27" creationId="{80F1ECBD-1E70-4E2A-B469-6635A307552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2.946" v="1654" actId="1076"/>
          <ac:spMkLst>
            <pc:docMk/>
            <pc:sldMk cId="4046999727" sldId="291"/>
            <ac:spMk id="28" creationId="{5CEBD41A-A9CA-4F33-AD39-2269C20114F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4.229" v="1656" actId="1076"/>
          <ac:spMkLst>
            <pc:docMk/>
            <pc:sldMk cId="4046999727" sldId="291"/>
            <ac:spMk id="29" creationId="{D88CE65F-A5A2-4302-923F-EDF8A3DBD33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5.974" v="1658" actId="1076"/>
          <ac:spMkLst>
            <pc:docMk/>
            <pc:sldMk cId="4046999727" sldId="291"/>
            <ac:spMk id="30" creationId="{A55B60EA-AD51-42D6-9F5B-70ACF2A265F3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7.420" v="1660" actId="1076"/>
          <ac:spMkLst>
            <pc:docMk/>
            <pc:sldMk cId="4046999727" sldId="291"/>
            <ac:spMk id="31" creationId="{207A2CDC-9806-4B2A-9BBE-A729D724A3DB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08.973" v="1662" actId="1076"/>
          <ac:spMkLst>
            <pc:docMk/>
            <pc:sldMk cId="4046999727" sldId="291"/>
            <ac:spMk id="32" creationId="{88F6FFAD-9A67-46FA-AE03-ACB6D9A7DD47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19:10.674" v="1664" actId="1076"/>
          <ac:spMkLst>
            <pc:docMk/>
            <pc:sldMk cId="4046999727" sldId="291"/>
            <ac:spMk id="33" creationId="{D2A6BF0D-D7F4-4182-A111-1F5461D2B45C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0:51.673" v="1776" actId="1076"/>
          <ac:spMkLst>
            <pc:docMk/>
            <pc:sldMk cId="4046999727" sldId="291"/>
            <ac:spMk id="34" creationId="{6D620D6E-16B7-4998-B8CE-71056444C0C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1:00.323" v="1788" actId="1076"/>
          <ac:spMkLst>
            <pc:docMk/>
            <pc:sldMk cId="4046999727" sldId="291"/>
            <ac:spMk id="35" creationId="{50E38E1E-5150-4D89-8914-975EB725B6C9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1:51.644" v="1826" actId="1076"/>
          <ac:spMkLst>
            <pc:docMk/>
            <pc:sldMk cId="4046999727" sldId="291"/>
            <ac:spMk id="36" creationId="{94534B6B-50A7-4D17-ACC1-6A8CE0F550C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2:33.154" v="1839" actId="20577"/>
          <ac:spMkLst>
            <pc:docMk/>
            <pc:sldMk cId="4046999727" sldId="291"/>
            <ac:spMk id="37" creationId="{A4B84CBF-F9E1-4BD7-BA45-DAE673A47CA9}"/>
          </ac:spMkLst>
        </pc:spChg>
        <pc:cxnChg chg="add mod">
          <ac:chgData name="오현직[ 대학원석사과정재학 / 컴퓨터학과 ]" userId="dd912509-a4bd-4ba4-967b-32b95c4d5286" providerId="ADAL" clId="{F85129CA-433B-4C9C-9F6B-C16EA308CA8A}" dt="2022-01-26T01:23:19.093" v="1858" actId="13822"/>
          <ac:cxnSpMkLst>
            <pc:docMk/>
            <pc:sldMk cId="4046999727" sldId="291"/>
            <ac:cxnSpMk id="38" creationId="{C3C91C8E-1900-42FD-937F-9373ACF14A3C}"/>
          </ac:cxnSpMkLst>
        </pc:cxnChg>
        <pc:cxnChg chg="add mod">
          <ac:chgData name="오현직[ 대학원석사과정재학 / 컴퓨터학과 ]" userId="dd912509-a4bd-4ba4-967b-32b95c4d5286" providerId="ADAL" clId="{F85129CA-433B-4C9C-9F6B-C16EA308CA8A}" dt="2022-01-26T01:23:19.093" v="1858" actId="13822"/>
          <ac:cxnSpMkLst>
            <pc:docMk/>
            <pc:sldMk cId="4046999727" sldId="291"/>
            <ac:cxnSpMk id="39" creationId="{CC93DB87-C716-4B33-95A0-D3D471AAFD57}"/>
          </ac:cxnSpMkLst>
        </pc:cxnChg>
      </pc:sldChg>
      <pc:sldChg chg="del">
        <pc:chgData name="오현직[ 대학원석사과정재학 / 컴퓨터학과 ]" userId="dd912509-a4bd-4ba4-967b-32b95c4d5286" providerId="ADAL" clId="{F85129CA-433B-4C9C-9F6B-C16EA308CA8A}" dt="2022-01-26T00:53:31.845" v="1151" actId="47"/>
        <pc:sldMkLst>
          <pc:docMk/>
          <pc:sldMk cId="2554762097" sldId="292"/>
        </pc:sldMkLst>
      </pc:sldChg>
      <pc:sldChg chg="del">
        <pc:chgData name="오현직[ 대학원석사과정재학 / 컴퓨터학과 ]" userId="dd912509-a4bd-4ba4-967b-32b95c4d5286" providerId="ADAL" clId="{F85129CA-433B-4C9C-9F6B-C16EA308CA8A}" dt="2022-01-26T00:53:07.982" v="1145" actId="47"/>
        <pc:sldMkLst>
          <pc:docMk/>
          <pc:sldMk cId="3979842281" sldId="293"/>
        </pc:sldMkLst>
      </pc:sldChg>
      <pc:sldChg chg="del">
        <pc:chgData name="오현직[ 대학원석사과정재학 / 컴퓨터학과 ]" userId="dd912509-a4bd-4ba4-967b-32b95c4d5286" providerId="ADAL" clId="{F85129CA-433B-4C9C-9F6B-C16EA308CA8A}" dt="2022-01-26T00:53:09.950" v="1146" actId="47"/>
        <pc:sldMkLst>
          <pc:docMk/>
          <pc:sldMk cId="2545837627" sldId="294"/>
        </pc:sldMkLst>
      </pc:sldChg>
      <pc:sldChg chg="addSp delSp modSp new del mod">
        <pc:chgData name="오현직[ 대학원석사과정재학 / 컴퓨터학과 ]" userId="dd912509-a4bd-4ba4-967b-32b95c4d5286" providerId="ADAL" clId="{F85129CA-433B-4C9C-9F6B-C16EA308CA8A}" dt="2022-01-26T01:35:27.054" v="2153" actId="47"/>
        <pc:sldMkLst>
          <pc:docMk/>
          <pc:sldMk cId="3102573584" sldId="295"/>
        </pc:sldMkLst>
        <pc:spChg chg="mod">
          <ac:chgData name="오현직[ 대학원석사과정재학 / 컴퓨터학과 ]" userId="dd912509-a4bd-4ba4-967b-32b95c4d5286" providerId="ADAL" clId="{F85129CA-433B-4C9C-9F6B-C16EA308CA8A}" dt="2022-01-26T01:23:47.013" v="1887" actId="20577"/>
          <ac:spMkLst>
            <pc:docMk/>
            <pc:sldMk cId="3102573584" sldId="295"/>
            <ac:spMk id="2" creationId="{43A69581-2A44-4BB9-8389-409FE951BAE5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8T07:59:40.711" v="270" actId="20577"/>
          <ac:spMkLst>
            <pc:docMk/>
            <pc:sldMk cId="3102573584" sldId="295"/>
            <ac:spMk id="3" creationId="{5A9C4716-3524-4BDD-97D5-4C642A6BF8C9}"/>
          </ac:spMkLst>
        </pc:spChg>
        <pc:picChg chg="add mod">
          <ac:chgData name="오현직[ 대학원석사과정재학 / 컴퓨터학과 ]" userId="dd912509-a4bd-4ba4-967b-32b95c4d5286" providerId="ADAL" clId="{F85129CA-433B-4C9C-9F6B-C16EA308CA8A}" dt="2022-01-18T07:59:03.270" v="236" actId="1076"/>
          <ac:picMkLst>
            <pc:docMk/>
            <pc:sldMk cId="3102573584" sldId="295"/>
            <ac:picMk id="6" creationId="{66936094-59FC-4494-8705-83709B167032}"/>
          </ac:picMkLst>
        </pc:picChg>
        <pc:picChg chg="add del">
          <ac:chgData name="오현직[ 대학원석사과정재학 / 컴퓨터학과 ]" userId="dd912509-a4bd-4ba4-967b-32b95c4d5286" providerId="ADAL" clId="{F85129CA-433B-4C9C-9F6B-C16EA308CA8A}" dt="2022-01-26T01:27:28.616" v="1889" actId="21"/>
          <ac:picMkLst>
            <pc:docMk/>
            <pc:sldMk cId="3102573584" sldId="295"/>
            <ac:picMk id="7" creationId="{22B4136A-E493-4092-BF70-87D9A94EDF4B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07:56:46.285" v="123" actId="1076"/>
          <ac:picMkLst>
            <pc:docMk/>
            <pc:sldMk cId="3102573584" sldId="295"/>
            <ac:picMk id="8" creationId="{4C9E2A6A-01D8-42B2-BAD6-16D1427101A5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07:59:57.132" v="278" actId="1076"/>
          <ac:picMkLst>
            <pc:docMk/>
            <pc:sldMk cId="3102573584" sldId="295"/>
            <ac:picMk id="10" creationId="{A6A5DC81-8C98-4DBC-A83C-C7FE66F13559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8:10.594" v="1919" actId="21"/>
          <ac:picMkLst>
            <pc:docMk/>
            <pc:sldMk cId="3102573584" sldId="295"/>
            <ac:picMk id="12" creationId="{7E77697F-6E26-46C0-B8B6-F0995DACA442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7:36.941" v="1892" actId="21"/>
          <ac:picMkLst>
            <pc:docMk/>
            <pc:sldMk cId="3102573584" sldId="295"/>
            <ac:picMk id="13" creationId="{38F2E337-004C-476B-8048-94A85AEC8E85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8:10.594" v="1919" actId="21"/>
          <ac:picMkLst>
            <pc:docMk/>
            <pc:sldMk cId="3102573584" sldId="295"/>
            <ac:picMk id="14" creationId="{CE766402-EC9F-4337-9F55-F5B071F1C7C9}"/>
          </ac:picMkLst>
        </pc:picChg>
      </pc:sldChg>
      <pc:sldChg chg="addSp delSp modSp new mod">
        <pc:chgData name="오현직[ 대학원석사과정재학 / 컴퓨터학과 ]" userId="dd912509-a4bd-4ba4-967b-32b95c4d5286" providerId="ADAL" clId="{F85129CA-433B-4C9C-9F6B-C16EA308CA8A}" dt="2022-01-26T01:42:30.473" v="2435" actId="21"/>
        <pc:sldMkLst>
          <pc:docMk/>
          <pc:sldMk cId="3726218580" sldId="296"/>
        </pc:sldMkLst>
        <pc:spChg chg="mod">
          <ac:chgData name="오현직[ 대학원석사과정재학 / 컴퓨터학과 ]" userId="dd912509-a4bd-4ba4-967b-32b95c4d5286" providerId="ADAL" clId="{F85129CA-433B-4C9C-9F6B-C16EA308CA8A}" dt="2022-01-18T13:51:40.807" v="291" actId="20577"/>
          <ac:spMkLst>
            <pc:docMk/>
            <pc:sldMk cId="3726218580" sldId="296"/>
            <ac:spMk id="2" creationId="{A2E68939-000C-452D-8F37-6FBF123FF9CD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8T13:59:21.650" v="476" actId="20577"/>
          <ac:spMkLst>
            <pc:docMk/>
            <pc:sldMk cId="3726218580" sldId="296"/>
            <ac:spMk id="3" creationId="{64F73AE7-B36C-4CCD-B685-DEC51D17C334}"/>
          </ac:spMkLst>
        </pc:spChg>
        <pc:spChg chg="add mod topLvl">
          <ac:chgData name="오현직[ 대학원석사과정재학 / 컴퓨터학과 ]" userId="dd912509-a4bd-4ba4-967b-32b95c4d5286" providerId="ADAL" clId="{F85129CA-433B-4C9C-9F6B-C16EA308CA8A}" dt="2022-01-18T14:00:42.768" v="483" actId="1076"/>
          <ac:spMkLst>
            <pc:docMk/>
            <pc:sldMk cId="3726218580" sldId="296"/>
            <ac:spMk id="7" creationId="{230E4401-0FDD-43CA-86F4-B7E7147BA6D9}"/>
          </ac:spMkLst>
        </pc:spChg>
        <pc:spChg chg="add mod topLvl">
          <ac:chgData name="오현직[ 대학원석사과정재학 / 컴퓨터학과 ]" userId="dd912509-a4bd-4ba4-967b-32b95c4d5286" providerId="ADAL" clId="{F85129CA-433B-4C9C-9F6B-C16EA308CA8A}" dt="2022-01-18T14:00:42.768" v="483" actId="1076"/>
          <ac:spMkLst>
            <pc:docMk/>
            <pc:sldMk cId="3726218580" sldId="296"/>
            <ac:spMk id="8" creationId="{E5EB9A93-749F-426C-9CA5-FD2649C37DD5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42:30.473" v="2435" actId="21"/>
          <ac:spMkLst>
            <pc:docMk/>
            <pc:sldMk cId="3726218580" sldId="296"/>
            <ac:spMk id="9" creationId="{5F241593-A429-496A-A7D2-DA7062CB0758}"/>
          </ac:spMkLst>
        </pc:spChg>
        <pc:spChg chg="add mod topLvl">
          <ac:chgData name="오현직[ 대학원석사과정재학 / 컴퓨터학과 ]" userId="dd912509-a4bd-4ba4-967b-32b95c4d5286" providerId="ADAL" clId="{F85129CA-433B-4C9C-9F6B-C16EA308CA8A}" dt="2022-01-18T14:00:42.768" v="483" actId="1076"/>
          <ac:spMkLst>
            <pc:docMk/>
            <pc:sldMk cId="3726218580" sldId="296"/>
            <ac:spMk id="11" creationId="{3E3308B2-859A-4B77-BE24-FBCB33B68DA0}"/>
          </ac:spMkLst>
        </pc:spChg>
        <pc:spChg chg="add mod topLvl">
          <ac:chgData name="오현직[ 대학원석사과정재학 / 컴퓨터학과 ]" userId="dd912509-a4bd-4ba4-967b-32b95c4d5286" providerId="ADAL" clId="{F85129CA-433B-4C9C-9F6B-C16EA308CA8A}" dt="2022-01-18T14:00:42.768" v="483" actId="1076"/>
          <ac:spMkLst>
            <pc:docMk/>
            <pc:sldMk cId="3726218580" sldId="296"/>
            <ac:spMk id="12" creationId="{F1DBB572-4F37-47A1-BB6D-D8F202082C5F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42:30.473" v="2435" actId="21"/>
          <ac:spMkLst>
            <pc:docMk/>
            <pc:sldMk cId="3726218580" sldId="296"/>
            <ac:spMk id="14" creationId="{2AF6146E-608A-499B-8B49-E5B3D154B9E1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42:30.473" v="2435" actId="21"/>
          <ac:spMkLst>
            <pc:docMk/>
            <pc:sldMk cId="3726218580" sldId="296"/>
            <ac:spMk id="15" creationId="{B0ECD875-DE91-4423-A44F-0B231972B4FF}"/>
          </ac:spMkLst>
        </pc:spChg>
        <pc:grpChg chg="add mod topLvl">
          <ac:chgData name="오현직[ 대학원석사과정재학 / 컴퓨터학과 ]" userId="dd912509-a4bd-4ba4-967b-32b95c4d5286" providerId="ADAL" clId="{F85129CA-433B-4C9C-9F6B-C16EA308CA8A}" dt="2022-01-18T14:00:45.526" v="484" actId="1076"/>
          <ac:grpSpMkLst>
            <pc:docMk/>
            <pc:sldMk cId="3726218580" sldId="296"/>
            <ac:grpSpMk id="13" creationId="{DAC47F71-C9A8-4675-90A2-0A8ED7213585}"/>
          </ac:grpSpMkLst>
        </pc:grpChg>
        <pc:grpChg chg="add del mod">
          <ac:chgData name="오현직[ 대학원석사과정재학 / 컴퓨터학과 ]" userId="dd912509-a4bd-4ba4-967b-32b95c4d5286" providerId="ADAL" clId="{F85129CA-433B-4C9C-9F6B-C16EA308CA8A}" dt="2022-01-18T14:00:31.950" v="482" actId="165"/>
          <ac:grpSpMkLst>
            <pc:docMk/>
            <pc:sldMk cId="3726218580" sldId="296"/>
            <ac:grpSpMk id="14" creationId="{1AF88D04-EF48-4EB7-8E50-3F32B22818AC}"/>
          </ac:grpSpMkLst>
        </pc:grpChg>
        <pc:graphicFrameChg chg="add del mod">
          <ac:chgData name="오현직[ 대학원석사과정재학 / 컴퓨터학과 ]" userId="dd912509-a4bd-4ba4-967b-32b95c4d5286" providerId="ADAL" clId="{F85129CA-433B-4C9C-9F6B-C16EA308CA8A}" dt="2022-01-26T01:36:41.594" v="2159" actId="21"/>
          <ac:graphicFrameMkLst>
            <pc:docMk/>
            <pc:sldMk cId="3726218580" sldId="296"/>
            <ac:graphicFrameMk id="5" creationId="{5A6CFEBA-C45C-4FC2-8208-E4B1AC0655FA}"/>
          </ac:graphicFrameMkLst>
        </pc:graphicFrameChg>
        <pc:picChg chg="add mod">
          <ac:chgData name="오현직[ 대학원석사과정재학 / 컴퓨터학과 ]" userId="dd912509-a4bd-4ba4-967b-32b95c4d5286" providerId="ADAL" clId="{F85129CA-433B-4C9C-9F6B-C16EA308CA8A}" dt="2022-01-18T14:00:31.950" v="482" actId="165"/>
          <ac:picMkLst>
            <pc:docMk/>
            <pc:sldMk cId="3726218580" sldId="296"/>
            <ac:picMk id="6" creationId="{EC8697E9-497C-404C-B771-E140B635D6A5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14:00:31.950" v="482" actId="165"/>
          <ac:picMkLst>
            <pc:docMk/>
            <pc:sldMk cId="3726218580" sldId="296"/>
            <ac:picMk id="10" creationId="{247063A3-8DEA-4529-A117-B8DE9B8DDA19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14:00:50.843" v="486" actId="1076"/>
          <ac:picMkLst>
            <pc:docMk/>
            <pc:sldMk cId="3726218580" sldId="296"/>
            <ac:picMk id="16" creationId="{4E9AD35E-31E2-446C-96AD-FA74EB680AED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42:30.473" v="2435" actId="21"/>
          <ac:picMkLst>
            <pc:docMk/>
            <pc:sldMk cId="3726218580" sldId="296"/>
            <ac:picMk id="17" creationId="{D2B8DA6F-320D-4ECD-9536-CB096FE3F786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14:01:44.841" v="490" actId="14100"/>
          <ac:picMkLst>
            <pc:docMk/>
            <pc:sldMk cId="3726218580" sldId="296"/>
            <ac:picMk id="18" creationId="{0036BFF8-0C69-4C2A-B324-9AF3645F942B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8T14:02:43.944" v="495" actId="14100"/>
          <ac:picMkLst>
            <pc:docMk/>
            <pc:sldMk cId="3726218580" sldId="296"/>
            <ac:picMk id="20" creationId="{ABE5F101-1BE6-4074-9CC7-37D6A2284AC7}"/>
          </ac:picMkLst>
        </pc:picChg>
      </pc:sldChg>
      <pc:sldChg chg="delSp modSp add del mod ord">
        <pc:chgData name="오현직[ 대학원석사과정재학 / 컴퓨터학과 ]" userId="dd912509-a4bd-4ba4-967b-32b95c4d5286" providerId="ADAL" clId="{F85129CA-433B-4C9C-9F6B-C16EA308CA8A}" dt="2022-01-26T01:35:24.953" v="2152" actId="47"/>
        <pc:sldMkLst>
          <pc:docMk/>
          <pc:sldMk cId="59935094" sldId="297"/>
        </pc:sldMkLst>
        <pc:spChg chg="mod">
          <ac:chgData name="오현직[ 대학원석사과정재학 / 컴퓨터학과 ]" userId="dd912509-a4bd-4ba4-967b-32b95c4d5286" providerId="ADAL" clId="{F85129CA-433B-4C9C-9F6B-C16EA308CA8A}" dt="2022-01-26T01:32:58.997" v="2085" actId="1076"/>
          <ac:spMkLst>
            <pc:docMk/>
            <pc:sldMk cId="59935094" sldId="297"/>
            <ac:spMk id="3" creationId="{9D322A88-938A-41FE-BFC5-75364931DB89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11" creationId="{1347BC97-8352-42B4-8E3C-B5E6A0320DEA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12" creationId="{92CB9A3F-184C-46B6-A6B1-067D5A774B11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13" creationId="{2E8EE82B-293D-42F9-B5B8-23DB10AD5CC3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14" creationId="{3904E6ED-4453-4824-9120-51093A90B9D5}"/>
          </ac:spMkLst>
        </pc:spChg>
        <pc:spChg chg="del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15" creationId="{E9ABBF60-B396-4350-84B6-D7D8D485CAD8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33:56.384" v="2099" actId="21"/>
          <ac:spMkLst>
            <pc:docMk/>
            <pc:sldMk cId="59935094" sldId="297"/>
            <ac:spMk id="22" creationId="{C1D9C699-0278-4377-B076-CE459F83C1E2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33:56.384" v="2099" actId="21"/>
          <ac:spMkLst>
            <pc:docMk/>
            <pc:sldMk cId="59935094" sldId="297"/>
            <ac:spMk id="24" creationId="{1D49CD6E-B7F7-466C-9368-212ADA2B9C85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33:56.384" v="2099" actId="21"/>
          <ac:spMkLst>
            <pc:docMk/>
            <pc:sldMk cId="59935094" sldId="297"/>
            <ac:spMk id="25" creationId="{1E842F3E-BB66-4FA8-ABC0-D616EA38DB05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33:17.180" v="2087" actId="21"/>
          <ac:spMkLst>
            <pc:docMk/>
            <pc:sldMk cId="59935094" sldId="297"/>
            <ac:spMk id="27" creationId="{0835BE25-5C01-44B1-BF6F-A748B61CE95E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26T01:33:56.384" v="2099" actId="21"/>
          <ac:spMkLst>
            <pc:docMk/>
            <pc:sldMk cId="59935094" sldId="297"/>
            <ac:spMk id="28" creationId="{B6AD776D-94A7-4E17-A0F1-3F763EC2DFEB}"/>
          </ac:spMkLst>
        </pc:spChg>
        <pc:grpChg chg="del">
          <ac:chgData name="오현직[ 대학원석사과정재학 / 컴퓨터학과 ]" userId="dd912509-a4bd-4ba4-967b-32b95c4d5286" providerId="ADAL" clId="{F85129CA-433B-4C9C-9F6B-C16EA308CA8A}" dt="2022-01-26T01:33:17.180" v="2087" actId="21"/>
          <ac:grpSpMkLst>
            <pc:docMk/>
            <pc:sldMk cId="59935094" sldId="297"/>
            <ac:grpSpMk id="10" creationId="{8096FE1D-D3C1-4D9E-8C33-4DF82269422F}"/>
          </ac:grpSpMkLst>
        </pc:grpChg>
        <pc:grpChg chg="del mod">
          <ac:chgData name="오현직[ 대학원석사과정재학 / 컴퓨터학과 ]" userId="dd912509-a4bd-4ba4-967b-32b95c4d5286" providerId="ADAL" clId="{F85129CA-433B-4C9C-9F6B-C16EA308CA8A}" dt="2022-01-26T01:33:56.384" v="2099" actId="21"/>
          <ac:grpSpMkLst>
            <pc:docMk/>
            <pc:sldMk cId="59935094" sldId="297"/>
            <ac:grpSpMk id="16" creationId="{66BD9D3A-7208-4BA8-8EA5-1AF2A99AE3B9}"/>
          </ac:grpSpMkLst>
        </pc:grpChg>
      </pc:sldChg>
      <pc:sldChg chg="addSp delSp modSp new del mod ord">
        <pc:chgData name="오현직[ 대학원석사과정재학 / 컴퓨터학과 ]" userId="dd912509-a4bd-4ba4-967b-32b95c4d5286" providerId="ADAL" clId="{F85129CA-433B-4C9C-9F6B-C16EA308CA8A}" dt="2022-01-26T01:32:13.746" v="2067" actId="2696"/>
        <pc:sldMkLst>
          <pc:docMk/>
          <pc:sldMk cId="2806785878" sldId="297"/>
        </pc:sldMkLst>
        <pc:spChg chg="mod">
          <ac:chgData name="오현직[ 대학원석사과정재학 / 컴퓨터학과 ]" userId="dd912509-a4bd-4ba4-967b-32b95c4d5286" providerId="ADAL" clId="{F85129CA-433B-4C9C-9F6B-C16EA308CA8A}" dt="2022-01-19T04:31:59.686" v="521" actId="20577"/>
          <ac:spMkLst>
            <pc:docMk/>
            <pc:sldMk cId="2806785878" sldId="297"/>
            <ac:spMk id="2" creationId="{977BB104-8A07-4894-8CFC-46118AD8BD5D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4:33:01.805" v="548" actId="20577"/>
          <ac:spMkLst>
            <pc:docMk/>
            <pc:sldMk cId="2806785878" sldId="297"/>
            <ac:spMk id="5" creationId="{8A040FB1-00A8-4471-B8E8-48F7E9C88603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4:33:00.585" v="545" actId="164"/>
          <ac:spMkLst>
            <pc:docMk/>
            <pc:sldMk cId="2806785878" sldId="297"/>
            <ac:spMk id="6" creationId="{CC118B1B-CD68-44FC-A8E3-0C4BB322C53A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4:33:00.585" v="545" actId="164"/>
          <ac:spMkLst>
            <pc:docMk/>
            <pc:sldMk cId="2806785878" sldId="297"/>
            <ac:spMk id="7" creationId="{CD4DE75D-50F7-4FB8-8219-80C9620D1E09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4:33:00.585" v="545" actId="164"/>
          <ac:spMkLst>
            <pc:docMk/>
            <pc:sldMk cId="2806785878" sldId="297"/>
            <ac:spMk id="8" creationId="{0A3D4324-2769-4F90-9781-6D3C6891EB2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4:33:00.585" v="545" actId="164"/>
          <ac:spMkLst>
            <pc:docMk/>
            <pc:sldMk cId="2806785878" sldId="297"/>
            <ac:spMk id="9" creationId="{4D4913A4-5E6F-45F9-9CDD-328110EC524E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11" creationId="{1347BC97-8352-42B4-8E3C-B5E6A0320DEA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12" creationId="{92CB9A3F-184C-46B6-A6B1-067D5A774B1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13" creationId="{2E8EE82B-293D-42F9-B5B8-23DB10AD5CC3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14" creationId="{3904E6ED-4453-4824-9120-51093A90B9D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15" creationId="{E9ABBF60-B396-4350-84B6-D7D8D485CAD8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9T14:15:50.879" v="935" actId="1076"/>
          <ac:spMkLst>
            <pc:docMk/>
            <pc:sldMk cId="2806785878" sldId="297"/>
            <ac:spMk id="17" creationId="{531378FD-566F-40A2-BD5D-54A2B16B8180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19T14:15:27.464" v="927" actId="478"/>
          <ac:spMkLst>
            <pc:docMk/>
            <pc:sldMk cId="2806785878" sldId="297"/>
            <ac:spMk id="18" creationId="{26630ACA-0189-4EF8-A574-F7D01361FF3D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9T14:15:22.706" v="925"/>
          <ac:spMkLst>
            <pc:docMk/>
            <pc:sldMk cId="2806785878" sldId="297"/>
            <ac:spMk id="19" creationId="{E83CB53B-AC8F-4C7A-BE45-45954D6F3D8E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9T14:15:22.706" v="925"/>
          <ac:spMkLst>
            <pc:docMk/>
            <pc:sldMk cId="2806785878" sldId="297"/>
            <ac:spMk id="20" creationId="{73195DE4-6F46-4CDE-B311-BAF683744A90}"/>
          </ac:spMkLst>
        </pc:spChg>
        <pc:spChg chg="del mod">
          <ac:chgData name="오현직[ 대학원석사과정재학 / 컴퓨터학과 ]" userId="dd912509-a4bd-4ba4-967b-32b95c4d5286" providerId="ADAL" clId="{F85129CA-433B-4C9C-9F6B-C16EA308CA8A}" dt="2022-01-19T14:15:30.381" v="929" actId="478"/>
          <ac:spMkLst>
            <pc:docMk/>
            <pc:sldMk cId="2806785878" sldId="297"/>
            <ac:spMk id="21" creationId="{77F63F49-3EB4-4E78-A31E-E2E507F33920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22" creationId="{C1D9C699-0278-4377-B076-CE459F83C1E2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19T14:15:41.485" v="934" actId="478"/>
          <ac:spMkLst>
            <pc:docMk/>
            <pc:sldMk cId="2806785878" sldId="297"/>
            <ac:spMk id="23" creationId="{E06D1347-D8DD-4188-983F-06C33EF8664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24" creationId="{1D49CD6E-B7F7-466C-9368-212ADA2B9C8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spMkLst>
            <pc:docMk/>
            <pc:sldMk cId="2806785878" sldId="297"/>
            <ac:spMk id="25" creationId="{1E842F3E-BB66-4FA8-ABC0-D616EA38DB05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19T14:15:28.740" v="928" actId="478"/>
          <ac:spMkLst>
            <pc:docMk/>
            <pc:sldMk cId="2806785878" sldId="297"/>
            <ac:spMk id="26" creationId="{8231A1FF-5C4A-4479-8B78-C559B1D374A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13.704" v="944" actId="1076"/>
          <ac:spMkLst>
            <pc:docMk/>
            <pc:sldMk cId="2806785878" sldId="297"/>
            <ac:spMk id="27" creationId="{0835BE25-5C01-44B1-BF6F-A748B61CE95E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14:16:24.062" v="952" actId="1076"/>
          <ac:spMkLst>
            <pc:docMk/>
            <pc:sldMk cId="2806785878" sldId="297"/>
            <ac:spMk id="28" creationId="{B6AD776D-94A7-4E17-A0F1-3F763EC2DFEB}"/>
          </ac:spMkLst>
        </pc:spChg>
        <pc:gr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grpSpMkLst>
            <pc:docMk/>
            <pc:sldMk cId="2806785878" sldId="297"/>
            <ac:grpSpMk id="10" creationId="{8096FE1D-D3C1-4D9E-8C33-4DF82269422F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19T14:16:07.633" v="938" actId="1076"/>
          <ac:grpSpMkLst>
            <pc:docMk/>
            <pc:sldMk cId="2806785878" sldId="297"/>
            <ac:grpSpMk id="16" creationId="{66BD9D3A-7208-4BA8-8EA5-1AF2A99AE3B9}"/>
          </ac:grpSpMkLst>
        </pc:grpChg>
      </pc:sldChg>
      <pc:sldChg chg="addSp delSp modSp new mod ord">
        <pc:chgData name="오현직[ 대학원석사과정재학 / 컴퓨터학과 ]" userId="dd912509-a4bd-4ba4-967b-32b95c4d5286" providerId="ADAL" clId="{F85129CA-433B-4C9C-9F6B-C16EA308CA8A}" dt="2022-01-26T01:35:33.865" v="2155"/>
        <pc:sldMkLst>
          <pc:docMk/>
          <pc:sldMk cId="1607370203" sldId="298"/>
        </pc:sldMkLst>
        <pc:spChg chg="mod">
          <ac:chgData name="오현직[ 대학원석사과정재학 / 컴퓨터학과 ]" userId="dd912509-a4bd-4ba4-967b-32b95c4d5286" providerId="ADAL" clId="{F85129CA-433B-4C9C-9F6B-C16EA308CA8A}" dt="2022-01-19T07:54:47.578" v="652" actId="20577"/>
          <ac:spMkLst>
            <pc:docMk/>
            <pc:sldMk cId="1607370203" sldId="298"/>
            <ac:spMk id="2" creationId="{EA716322-C4C9-4A55-85DB-DCB88971344D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19T08:19:03.837" v="924" actId="20577"/>
          <ac:spMkLst>
            <pc:docMk/>
            <pc:sldMk cId="1607370203" sldId="298"/>
            <ac:spMk id="3" creationId="{36BFB216-9667-4794-B721-0FF9670CAB5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3" creationId="{499012FF-39D5-4EC8-9AB1-A97A2CD7665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4" creationId="{2F69FEE7-5D29-4A7D-AFA3-3258CAEB9027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5" creationId="{874D5B70-0A62-4320-AA0C-E7624CAC1A0A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19T08:14:10.291" v="757" actId="478"/>
          <ac:spMkLst>
            <pc:docMk/>
            <pc:sldMk cId="1607370203" sldId="298"/>
            <ac:spMk id="16" creationId="{0ECCA006-97BC-4858-A7AA-A9077E37D49D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7" creationId="{CD271DB6-C1A4-48A6-B3CE-50DD5DD5FE1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8" creationId="{8942274C-341D-4D15-9A49-797F50B023B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19" creationId="{DC8F01DF-AE8B-4B65-A20E-89B1F7CD25CD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20" creationId="{48CA30A2-9437-4C21-B34E-727D9002725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spMkLst>
            <pc:docMk/>
            <pc:sldMk cId="1607370203" sldId="298"/>
            <ac:spMk id="28" creationId="{99ACBB8B-5386-4683-B8B6-D9E93D6EF1C2}"/>
          </ac:spMkLst>
        </pc:spChg>
        <pc:grpChg chg="add mod">
          <ac:chgData name="오현직[ 대학원석사과정재학 / 컴퓨터학과 ]" userId="dd912509-a4bd-4ba4-967b-32b95c4d5286" providerId="ADAL" clId="{F85129CA-433B-4C9C-9F6B-C16EA308CA8A}" dt="2022-01-19T08:18:52.545" v="891" actId="1076"/>
          <ac:grpSpMkLst>
            <pc:docMk/>
            <pc:sldMk cId="1607370203" sldId="298"/>
            <ac:grpSpMk id="29" creationId="{E87235B4-863D-4C0B-9FBA-216D66EE9C18}"/>
          </ac:grpSpMkLst>
        </pc:grpChg>
        <pc:picChg chg="add del mod">
          <ac:chgData name="오현직[ 대학원석사과정재학 / 컴퓨터학과 ]" userId="dd912509-a4bd-4ba4-967b-32b95c4d5286" providerId="ADAL" clId="{F85129CA-433B-4C9C-9F6B-C16EA308CA8A}" dt="2022-01-19T08:05:44.340" v="681" actId="478"/>
          <ac:picMkLst>
            <pc:docMk/>
            <pc:sldMk cId="1607370203" sldId="298"/>
            <ac:picMk id="6" creationId="{F3E92D21-9570-46DE-8D37-87DB78B3BFA7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picMkLst>
            <pc:docMk/>
            <pc:sldMk cId="1607370203" sldId="298"/>
            <ac:picMk id="8" creationId="{AAD94074-4EDB-4E95-A9E8-4083F2F5572D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picMkLst>
            <pc:docMk/>
            <pc:sldMk cId="1607370203" sldId="298"/>
            <ac:picMk id="10" creationId="{E2EFB3BC-5B35-44CD-9282-8171FF10F8C6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picMkLst>
            <pc:docMk/>
            <pc:sldMk cId="1607370203" sldId="298"/>
            <ac:picMk id="12" creationId="{27227345-F635-48B4-AA70-FCE3D114902E}"/>
          </ac:picMkLst>
        </pc:picChg>
        <pc:cxn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cxnSpMkLst>
            <pc:docMk/>
            <pc:sldMk cId="1607370203" sldId="298"/>
            <ac:cxnSpMk id="22" creationId="{7510A6E8-3DF1-473D-84D0-B8458728E64B}"/>
          </ac:cxnSpMkLst>
        </pc:cxnChg>
        <pc:cxnChg chg="add mod">
          <ac:chgData name="오현직[ 대학원석사과정재학 / 컴퓨터학과 ]" userId="dd912509-a4bd-4ba4-967b-32b95c4d5286" providerId="ADAL" clId="{F85129CA-433B-4C9C-9F6B-C16EA308CA8A}" dt="2022-01-19T08:18:48.056" v="890" actId="164"/>
          <ac:cxnSpMkLst>
            <pc:docMk/>
            <pc:sldMk cId="1607370203" sldId="298"/>
            <ac:cxnSpMk id="24" creationId="{D47AA084-1DCA-4BD5-A1B8-6153B627D94E}"/>
          </ac:cxnSpMkLst>
        </pc:cxnChg>
      </pc:sldChg>
      <pc:sldChg chg="modSp new mod">
        <pc:chgData name="오현직[ 대학원석사과정재학 / 컴퓨터학과 ]" userId="dd912509-a4bd-4ba4-967b-32b95c4d5286" providerId="ADAL" clId="{F85129CA-433B-4C9C-9F6B-C16EA308CA8A}" dt="2022-01-26T00:50:33.998" v="1038" actId="14"/>
        <pc:sldMkLst>
          <pc:docMk/>
          <pc:sldMk cId="977594635" sldId="299"/>
        </pc:sldMkLst>
        <pc:spChg chg="mod">
          <ac:chgData name="오현직[ 대학원석사과정재학 / 컴퓨터학과 ]" userId="dd912509-a4bd-4ba4-967b-32b95c4d5286" providerId="ADAL" clId="{F85129CA-433B-4C9C-9F6B-C16EA308CA8A}" dt="2022-01-26T00:50:14.420" v="968" actId="27636"/>
          <ac:spMkLst>
            <pc:docMk/>
            <pc:sldMk cId="977594635" sldId="299"/>
            <ac:spMk id="2" creationId="{3436B9E1-D324-4A15-AC5A-CF09C80FD005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0:50:33.998" v="1038" actId="14"/>
          <ac:spMkLst>
            <pc:docMk/>
            <pc:sldMk cId="977594635" sldId="299"/>
            <ac:spMk id="3" creationId="{E93CC379-EDD1-4938-BFF9-822946FF93B8}"/>
          </ac:spMkLst>
        </pc:spChg>
      </pc:sldChg>
      <pc:sldChg chg="new del">
        <pc:chgData name="오현직[ 대학원석사과정재학 / 컴퓨터학과 ]" userId="dd912509-a4bd-4ba4-967b-32b95c4d5286" providerId="ADAL" clId="{F85129CA-433B-4C9C-9F6B-C16EA308CA8A}" dt="2022-01-19T08:14:49.347" v="788" actId="680"/>
        <pc:sldMkLst>
          <pc:docMk/>
          <pc:sldMk cId="3623804597" sldId="299"/>
        </pc:sldMkLst>
      </pc:sldChg>
      <pc:sldChg chg="modSp new mod">
        <pc:chgData name="오현직[ 대학원석사과정재학 / 컴퓨터학과 ]" userId="dd912509-a4bd-4ba4-967b-32b95c4d5286" providerId="ADAL" clId="{F85129CA-433B-4C9C-9F6B-C16EA308CA8A}" dt="2022-01-26T01:18:09.542" v="1621" actId="20577"/>
        <pc:sldMkLst>
          <pc:docMk/>
          <pc:sldMk cId="3861072225" sldId="300"/>
        </pc:sldMkLst>
        <pc:spChg chg="mod">
          <ac:chgData name="오현직[ 대학원석사과정재학 / 컴퓨터학과 ]" userId="dd912509-a4bd-4ba4-967b-32b95c4d5286" providerId="ADAL" clId="{F85129CA-433B-4C9C-9F6B-C16EA308CA8A}" dt="2022-01-26T00:52:19.607" v="1135" actId="255"/>
          <ac:spMkLst>
            <pc:docMk/>
            <pc:sldMk cId="3861072225" sldId="300"/>
            <ac:spMk id="2" creationId="{C541B4D1-6D08-4EFC-9179-F209A5DBA0EF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18:09.542" v="1621" actId="20577"/>
          <ac:spMkLst>
            <pc:docMk/>
            <pc:sldMk cId="3861072225" sldId="300"/>
            <ac:spMk id="3" creationId="{71B93303-DE3C-4D94-AD1A-985200D854C5}"/>
          </ac:spMkLst>
        </pc:spChg>
      </pc:sldChg>
      <pc:sldChg chg="addSp delSp modSp new mod">
        <pc:chgData name="오현직[ 대학원석사과정재학 / 컴퓨터학과 ]" userId="dd912509-a4bd-4ba4-967b-32b95c4d5286" providerId="ADAL" clId="{F85129CA-433B-4C9C-9F6B-C16EA308CA8A}" dt="2022-01-26T01:39:34.335" v="2325" actId="478"/>
        <pc:sldMkLst>
          <pc:docMk/>
          <pc:sldMk cId="4222953802" sldId="301"/>
        </pc:sldMkLst>
        <pc:spChg chg="mod">
          <ac:chgData name="오현직[ 대학원석사과정재학 / 컴퓨터학과 ]" userId="dd912509-a4bd-4ba4-967b-32b95c4d5286" providerId="ADAL" clId="{F85129CA-433B-4C9C-9F6B-C16EA308CA8A}" dt="2022-01-26T01:27:42.647" v="1909" actId="20577"/>
          <ac:spMkLst>
            <pc:docMk/>
            <pc:sldMk cId="4222953802" sldId="301"/>
            <ac:spMk id="2" creationId="{DBF60C73-2742-4218-B93A-CB2D39D8FEC1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29:10.242" v="1981" actId="14100"/>
          <ac:spMkLst>
            <pc:docMk/>
            <pc:sldMk cId="4222953802" sldId="301"/>
            <ac:spMk id="3" creationId="{B4F54EF9-8C25-48C1-9784-6B334DB0694B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29:22.968" v="2007" actId="20577"/>
          <ac:spMkLst>
            <pc:docMk/>
            <pc:sldMk cId="4222953802" sldId="301"/>
            <ac:spMk id="13" creationId="{7FAD421C-CD16-48D2-9A4D-E9DAB7C41AF0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3:46.074" v="2097" actId="1076"/>
          <ac:spMkLst>
            <pc:docMk/>
            <pc:sldMk cId="4222953802" sldId="301"/>
            <ac:spMk id="18" creationId="{134813EC-3A07-47AA-A544-4496033E327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3:23.921" v="2090" actId="404"/>
          <ac:spMkLst>
            <pc:docMk/>
            <pc:sldMk cId="4222953802" sldId="301"/>
            <ac:spMk id="20" creationId="{53CFD102-1F42-4A01-8A73-D136F7DB2C2F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27.190" v="2092"/>
          <ac:spMkLst>
            <pc:docMk/>
            <pc:sldMk cId="4222953802" sldId="301"/>
            <ac:spMk id="23" creationId="{3B177790-7C04-4FE7-BC17-53DD1BC8EC8F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27.190" v="2092"/>
          <ac:spMkLst>
            <pc:docMk/>
            <pc:sldMk cId="4222953802" sldId="301"/>
            <ac:spMk id="24" creationId="{69121F19-05CB-4033-B66F-9758294BB441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27.190" v="2092"/>
          <ac:spMkLst>
            <pc:docMk/>
            <pc:sldMk cId="4222953802" sldId="301"/>
            <ac:spMk id="25" creationId="{AF33F19E-B830-417B-BA72-5BC6E0BCB409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27.190" v="2092"/>
          <ac:spMkLst>
            <pc:docMk/>
            <pc:sldMk cId="4222953802" sldId="301"/>
            <ac:spMk id="26" creationId="{D6349C44-5401-4358-97D1-CB6561B859B5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27.190" v="2092"/>
          <ac:spMkLst>
            <pc:docMk/>
            <pc:sldMk cId="4222953802" sldId="301"/>
            <ac:spMk id="27" creationId="{A45626DC-ABFA-4A04-BDCA-EE3348B64F62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spMkLst>
            <pc:docMk/>
            <pc:sldMk cId="4222953802" sldId="301"/>
            <ac:spMk id="28" creationId="{FEB9F29E-C135-4C60-92A0-552EBB418CE0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spMkLst>
            <pc:docMk/>
            <pc:sldMk cId="4222953802" sldId="301"/>
            <ac:spMk id="29" creationId="{F1EA72EB-4FED-4067-ADE2-322343D7B61B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spMkLst>
            <pc:docMk/>
            <pc:sldMk cId="4222953802" sldId="301"/>
            <ac:spMk id="30" creationId="{BA8A3B88-0C3B-4990-A45F-5428C26E842F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spMkLst>
            <pc:docMk/>
            <pc:sldMk cId="4222953802" sldId="301"/>
            <ac:spMk id="31" creationId="{F223200E-B587-4B56-8602-3EDF8954E0D6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spMkLst>
            <pc:docMk/>
            <pc:sldMk cId="4222953802" sldId="301"/>
            <ac:spMk id="32" creationId="{E9DA4D83-1AAA-413D-AE6A-23672827BB23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7.832" v="2151" actId="1076"/>
          <ac:spMkLst>
            <pc:docMk/>
            <pc:sldMk cId="4222953802" sldId="301"/>
            <ac:spMk id="33" creationId="{6D760040-741E-4F40-907E-72D244FC542E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57.488" v="2100"/>
          <ac:spMkLst>
            <pc:docMk/>
            <pc:sldMk cId="4222953802" sldId="301"/>
            <ac:spMk id="35" creationId="{7969FB34-9302-4BB7-BB66-589481DF9830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57.488" v="2100"/>
          <ac:spMkLst>
            <pc:docMk/>
            <pc:sldMk cId="4222953802" sldId="301"/>
            <ac:spMk id="36" creationId="{2C35CB83-29B2-4CAD-97C9-02B372C7D773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33:57.488" v="2100"/>
          <ac:spMkLst>
            <pc:docMk/>
            <pc:sldMk cId="4222953802" sldId="301"/>
            <ac:spMk id="37" creationId="{730DDF50-5640-46A8-AE01-1D246CE06FDC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32.355" v="2125" actId="164"/>
          <ac:spMkLst>
            <pc:docMk/>
            <pc:sldMk cId="4222953802" sldId="301"/>
            <ac:spMk id="38" creationId="{EE0D815C-80FA-4FDF-BB22-9A5505B95DD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32.355" v="2125" actId="164"/>
          <ac:spMkLst>
            <pc:docMk/>
            <pc:sldMk cId="4222953802" sldId="301"/>
            <ac:spMk id="39" creationId="{ACACE2B0-0988-4E62-9FFE-E1BF1F48C02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32.355" v="2125" actId="164"/>
          <ac:spMkLst>
            <pc:docMk/>
            <pc:sldMk cId="4222953802" sldId="301"/>
            <ac:spMk id="40" creationId="{B66D0BB3-97C8-4B4D-A608-DEB363F16884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32.355" v="2125" actId="164"/>
          <ac:spMkLst>
            <pc:docMk/>
            <pc:sldMk cId="4222953802" sldId="301"/>
            <ac:spMk id="41" creationId="{DCECBC2A-6009-43A5-90E7-ACA87981A8B5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55.280" v="2150" actId="1076"/>
          <ac:spMkLst>
            <pc:docMk/>
            <pc:sldMk cId="4222953802" sldId="301"/>
            <ac:spMk id="42" creationId="{58ACAAA9-B29D-4C14-9353-F051E617B236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34:42.869" v="2145" actId="1035"/>
          <ac:spMkLst>
            <pc:docMk/>
            <pc:sldMk cId="4222953802" sldId="301"/>
            <ac:spMk id="43" creationId="{77B2268C-C592-4480-BA04-DE19504216FC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39:34.335" v="2325" actId="478"/>
          <ac:spMkLst>
            <pc:docMk/>
            <pc:sldMk cId="4222953802" sldId="301"/>
            <ac:spMk id="46" creationId="{28DF4DE0-6C7D-4E1B-968B-414BC22E8985}"/>
          </ac:spMkLst>
        </pc:spChg>
        <pc:spChg chg="add del mod">
          <ac:chgData name="오현직[ 대학원석사과정재학 / 컴퓨터학과 ]" userId="dd912509-a4bd-4ba4-967b-32b95c4d5286" providerId="ADAL" clId="{F85129CA-433B-4C9C-9F6B-C16EA308CA8A}" dt="2022-01-26T01:39:33.125" v="2323" actId="478"/>
          <ac:spMkLst>
            <pc:docMk/>
            <pc:sldMk cId="4222953802" sldId="301"/>
            <ac:spMk id="49" creationId="{1D02FB74-A68B-4AD0-A8F0-37CB6BCF75F9}"/>
          </ac:spMkLst>
        </pc:spChg>
        <pc:grpChg chg="add mod">
          <ac:chgData name="오현직[ 대학원석사과정재학 / 컴퓨터학과 ]" userId="dd912509-a4bd-4ba4-967b-32b95c4d5286" providerId="ADAL" clId="{F85129CA-433B-4C9C-9F6B-C16EA308CA8A}" dt="2022-01-26T01:31:58.735" v="2065" actId="164"/>
          <ac:grpSpMkLst>
            <pc:docMk/>
            <pc:sldMk cId="4222953802" sldId="301"/>
            <ac:grpSpMk id="17" creationId="{E1835336-95EA-47A2-B181-5DFE7F3E11EF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3:53.996" v="2098" actId="1076"/>
          <ac:grpSpMkLst>
            <pc:docMk/>
            <pc:sldMk cId="4222953802" sldId="301"/>
            <ac:grpSpMk id="19" creationId="{58791645-03F7-4B08-9715-BD34FE2C9486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3:26.646" v="2091" actId="1076"/>
          <ac:grpSpMkLst>
            <pc:docMk/>
            <pc:sldMk cId="4222953802" sldId="301"/>
            <ac:grpSpMk id="21" creationId="{28CD51DA-8C2F-4FF9-83B1-2DC8565F4EFA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4:51.566" v="2148" actId="164"/>
          <ac:grpSpMkLst>
            <pc:docMk/>
            <pc:sldMk cId="4222953802" sldId="301"/>
            <ac:grpSpMk id="22" creationId="{AA148E7D-F52C-4407-B914-D1BADD97DC64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4:32.355" v="2125" actId="164"/>
          <ac:grpSpMkLst>
            <pc:docMk/>
            <pc:sldMk cId="4222953802" sldId="301"/>
            <ac:grpSpMk id="34" creationId="{F2B0F230-68DF-4AA0-A835-59F61E2D4D08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4:36.996" v="2126" actId="1076"/>
          <ac:grpSpMkLst>
            <pc:docMk/>
            <pc:sldMk cId="4222953802" sldId="301"/>
            <ac:grpSpMk id="44" creationId="{0D0A5DEB-E619-4366-8AD4-1875D3937268}"/>
          </ac:grpSpMkLst>
        </pc:grpChg>
        <pc:grpChg chg="add mod">
          <ac:chgData name="오현직[ 대학원석사과정재학 / 컴퓨터학과 ]" userId="dd912509-a4bd-4ba4-967b-32b95c4d5286" providerId="ADAL" clId="{F85129CA-433B-4C9C-9F6B-C16EA308CA8A}" dt="2022-01-26T01:34:53.650" v="2149" actId="1076"/>
          <ac:grpSpMkLst>
            <pc:docMk/>
            <pc:sldMk cId="4222953802" sldId="301"/>
            <ac:grpSpMk id="45" creationId="{B645D7F2-72FD-4F6F-837C-C70F59D6D71F}"/>
          </ac:grpSpMkLst>
        </pc:grpChg>
        <pc:picChg chg="add mod">
          <ac:chgData name="오현직[ 대학원석사과정재학 / 컴퓨터학과 ]" userId="dd912509-a4bd-4ba4-967b-32b95c4d5286" providerId="ADAL" clId="{F85129CA-433B-4C9C-9F6B-C16EA308CA8A}" dt="2022-01-26T01:28:27.133" v="1966" actId="1076"/>
          <ac:picMkLst>
            <pc:docMk/>
            <pc:sldMk cId="4222953802" sldId="301"/>
            <ac:picMk id="5" creationId="{943A8D1B-BD83-4812-826B-E1B5A96A83FF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7:49.565" v="1913" actId="478"/>
          <ac:picMkLst>
            <pc:docMk/>
            <pc:sldMk cId="4222953802" sldId="301"/>
            <ac:picMk id="6" creationId="{7C1010CA-1343-4A5F-9BB6-322144B951A4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28:31.532" v="1967" actId="1076"/>
          <ac:picMkLst>
            <pc:docMk/>
            <pc:sldMk cId="4222953802" sldId="301"/>
            <ac:picMk id="8" creationId="{E726B556-D792-4389-8C2C-A01516D7F710}"/>
          </ac:picMkLst>
        </pc:picChg>
        <pc:picChg chg="add mod ord">
          <ac:chgData name="오현직[ 대학원석사과정재학 / 컴퓨터학과 ]" userId="dd912509-a4bd-4ba4-967b-32b95c4d5286" providerId="ADAL" clId="{F85129CA-433B-4C9C-9F6B-C16EA308CA8A}" dt="2022-01-26T01:30:57.214" v="2022" actId="164"/>
          <ac:picMkLst>
            <pc:docMk/>
            <pc:sldMk cId="4222953802" sldId="301"/>
            <ac:picMk id="9" creationId="{975A88A2-8F17-440D-9CC4-0BD467FB93BB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30:57.214" v="2022" actId="164"/>
          <ac:picMkLst>
            <pc:docMk/>
            <pc:sldMk cId="4222953802" sldId="301"/>
            <ac:picMk id="10" creationId="{18AEC7E0-E366-4966-A94A-AE2D3D74059A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9:03.464" v="1978"/>
          <ac:picMkLst>
            <pc:docMk/>
            <pc:sldMk cId="4222953802" sldId="301"/>
            <ac:picMk id="11" creationId="{980AB8D5-947C-4B28-8679-64628FCBA9FF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29:03.464" v="1978"/>
          <ac:picMkLst>
            <pc:docMk/>
            <pc:sldMk cId="4222953802" sldId="301"/>
            <ac:picMk id="12" creationId="{B9C78DFD-39B7-451F-95BB-FE4E4BC1852F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29:35.463" v="2010" actId="14100"/>
          <ac:picMkLst>
            <pc:docMk/>
            <pc:sldMk cId="4222953802" sldId="301"/>
            <ac:picMk id="14" creationId="{76059340-647A-41BD-890D-65A458BBC6F2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31:21.583" v="2047" actId="164"/>
          <ac:picMkLst>
            <pc:docMk/>
            <pc:sldMk cId="4222953802" sldId="301"/>
            <ac:picMk id="15" creationId="{A48D1602-556D-4D21-BEA2-8DE81B1D9461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30:20.396" v="2014" actId="1076"/>
          <ac:picMkLst>
            <pc:docMk/>
            <pc:sldMk cId="4222953802" sldId="301"/>
            <ac:picMk id="16" creationId="{440872DC-C0C4-48FC-A753-AA669954C319}"/>
          </ac:picMkLst>
        </pc:picChg>
        <pc:cxnChg chg="add del mod">
          <ac:chgData name="오현직[ 대학원석사과정재학 / 컴퓨터학과 ]" userId="dd912509-a4bd-4ba4-967b-32b95c4d5286" providerId="ADAL" clId="{F85129CA-433B-4C9C-9F6B-C16EA308CA8A}" dt="2022-01-26T01:39:33.593" v="2324" actId="478"/>
          <ac:cxnSpMkLst>
            <pc:docMk/>
            <pc:sldMk cId="4222953802" sldId="301"/>
            <ac:cxnSpMk id="48" creationId="{FCFA1005-F43A-43F0-8C96-1C598B95911F}"/>
          </ac:cxnSpMkLst>
        </pc:cxnChg>
      </pc:sldChg>
      <pc:sldChg chg="addSp delSp modSp new mod">
        <pc:chgData name="오현직[ 대학원석사과정재학 / 컴퓨터학과 ]" userId="dd912509-a4bd-4ba4-967b-32b95c4d5286" providerId="ADAL" clId="{F85129CA-433B-4C9C-9F6B-C16EA308CA8A}" dt="2022-01-26T01:57:07.322" v="2999" actId="1076"/>
        <pc:sldMkLst>
          <pc:docMk/>
          <pc:sldMk cId="1747235632" sldId="302"/>
        </pc:sldMkLst>
        <pc:spChg chg="mod">
          <ac:chgData name="오현직[ 대학원석사과정재학 / 컴퓨터학과 ]" userId="dd912509-a4bd-4ba4-967b-32b95c4d5286" providerId="ADAL" clId="{F85129CA-433B-4C9C-9F6B-C16EA308CA8A}" dt="2022-01-26T01:36:43.854" v="2166" actId="20577"/>
          <ac:spMkLst>
            <pc:docMk/>
            <pc:sldMk cId="1747235632" sldId="302"/>
            <ac:spMk id="2" creationId="{A71751CB-1E39-4C88-B27B-724F991B9801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52:54.285" v="2792" actId="20577"/>
          <ac:spMkLst>
            <pc:docMk/>
            <pc:sldMk cId="1747235632" sldId="302"/>
            <ac:spMk id="3" creationId="{26D7EDDB-5FBA-4DFB-B0F9-67AA94048959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8:45.118" v="2535" actId="1076"/>
          <ac:spMkLst>
            <pc:docMk/>
            <pc:sldMk cId="1747235632" sldId="302"/>
            <ac:spMk id="6" creationId="{F78FE2F9-F41E-47E4-B1CE-800915CDF773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8:47.661" v="2536" actId="113"/>
          <ac:spMkLst>
            <pc:docMk/>
            <pc:sldMk cId="1747235632" sldId="302"/>
            <ac:spMk id="7" creationId="{DD96BB3D-F61F-4981-BC9C-581236E0F707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9:51.970" v="2600" actId="20577"/>
          <ac:spMkLst>
            <pc:docMk/>
            <pc:sldMk cId="1747235632" sldId="302"/>
            <ac:spMk id="8" creationId="{0DAB7911-4BA7-4623-8E29-1AEF8D32B9FE}"/>
          </ac:spMkLst>
        </pc:spChg>
        <pc:spChg chg="add del">
          <ac:chgData name="오현직[ 대학원석사과정재학 / 컴퓨터학과 ]" userId="dd912509-a4bd-4ba4-967b-32b95c4d5286" providerId="ADAL" clId="{F85129CA-433B-4C9C-9F6B-C16EA308CA8A}" dt="2022-01-26T01:56:19.753" v="2928" actId="22"/>
          <ac:spMkLst>
            <pc:docMk/>
            <pc:sldMk cId="1747235632" sldId="302"/>
            <ac:spMk id="10" creationId="{C9D5DB9E-1592-48EB-B991-9253600C95B3}"/>
          </ac:spMkLst>
        </pc:spChg>
        <pc:spChg chg="add del">
          <ac:chgData name="오현직[ 대학원석사과정재학 / 컴퓨터학과 ]" userId="dd912509-a4bd-4ba4-967b-32b95c4d5286" providerId="ADAL" clId="{F85129CA-433B-4C9C-9F6B-C16EA308CA8A}" dt="2022-01-26T01:56:26.631" v="2930" actId="22"/>
          <ac:spMkLst>
            <pc:docMk/>
            <pc:sldMk cId="1747235632" sldId="302"/>
            <ac:spMk id="12" creationId="{2AFF76EA-B222-413E-A37D-379D6E1C518C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57:07.322" v="2999" actId="1076"/>
          <ac:spMkLst>
            <pc:docMk/>
            <pc:sldMk cId="1747235632" sldId="302"/>
            <ac:spMk id="13" creationId="{68893F27-23C9-433F-8D22-F06C7DCDEF30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57:03.264" v="2997" actId="113"/>
          <ac:spMkLst>
            <pc:docMk/>
            <pc:sldMk cId="1747235632" sldId="302"/>
            <ac:spMk id="14" creationId="{CD986188-54D0-415D-933F-30B8BC164C21}"/>
          </ac:spMkLst>
        </pc:spChg>
        <pc:graphicFrameChg chg="add mod modGraphic">
          <ac:chgData name="오현직[ 대학원석사과정재학 / 컴퓨터학과 ]" userId="dd912509-a4bd-4ba4-967b-32b95c4d5286" providerId="ADAL" clId="{F85129CA-433B-4C9C-9F6B-C16EA308CA8A}" dt="2022-01-26T01:54:18.260" v="2877" actId="20577"/>
          <ac:graphicFrameMkLst>
            <pc:docMk/>
            <pc:sldMk cId="1747235632" sldId="302"/>
            <ac:graphicFrameMk id="5" creationId="{C781E8A5-B079-4056-B334-5877DA266D6E}"/>
          </ac:graphicFrameMkLst>
        </pc:graphicFrameChg>
      </pc:sldChg>
      <pc:sldChg chg="addSp delSp modSp add mod">
        <pc:chgData name="오현직[ 대학원석사과정재학 / 컴퓨터학과 ]" userId="dd912509-a4bd-4ba4-967b-32b95c4d5286" providerId="ADAL" clId="{F85129CA-433B-4C9C-9F6B-C16EA308CA8A}" dt="2022-01-26T01:43:41.950" v="2455" actId="1076"/>
        <pc:sldMkLst>
          <pc:docMk/>
          <pc:sldMk cId="2231540628" sldId="303"/>
        </pc:sldMkLst>
        <pc:spChg chg="del">
          <ac:chgData name="오현직[ 대학원석사과정재학 / 컴퓨터학과 ]" userId="dd912509-a4bd-4ba4-967b-32b95c4d5286" providerId="ADAL" clId="{F85129CA-433B-4C9C-9F6B-C16EA308CA8A}" dt="2022-01-26T01:43:15.053" v="2446" actId="478"/>
          <ac:spMkLst>
            <pc:docMk/>
            <pc:sldMk cId="2231540628" sldId="303"/>
            <ac:spMk id="46" creationId="{28DF4DE0-6C7D-4E1B-968B-414BC22E8985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43:41.950" v="2455" actId="1076"/>
          <ac:spMkLst>
            <pc:docMk/>
            <pc:sldMk cId="2231540628" sldId="303"/>
            <ac:spMk id="49" creationId="{1D02FB74-A68B-4AD0-A8F0-37CB6BCF75F9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3:17.376" v="2447" actId="1076"/>
          <ac:spMkLst>
            <pc:docMk/>
            <pc:sldMk cId="2231540628" sldId="303"/>
            <ac:spMk id="51" creationId="{5C7822F7-C43B-4AF9-8DC1-BB4908276921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2:55.476" v="2443" actId="1076"/>
          <ac:spMkLst>
            <pc:docMk/>
            <pc:sldMk cId="2231540628" sldId="303"/>
            <ac:spMk id="52" creationId="{ADCE6C6A-1978-4B11-B125-346F8346754B}"/>
          </ac:spMkLst>
        </pc:spChg>
        <pc:spChg chg="add mod">
          <ac:chgData name="오현직[ 대학원석사과정재학 / 컴퓨터학과 ]" userId="dd912509-a4bd-4ba4-967b-32b95c4d5286" providerId="ADAL" clId="{F85129CA-433B-4C9C-9F6B-C16EA308CA8A}" dt="2022-01-26T01:42:57.638" v="2444" actId="1076"/>
          <ac:spMkLst>
            <pc:docMk/>
            <pc:sldMk cId="2231540628" sldId="303"/>
            <ac:spMk id="53" creationId="{EE6F0478-4B83-4407-88C1-549C4877056E}"/>
          </ac:spMkLst>
        </pc:spChg>
        <pc:picChg chg="mod">
          <ac:chgData name="오현직[ 대학원석사과정재학 / 컴퓨터학과 ]" userId="dd912509-a4bd-4ba4-967b-32b95c4d5286" providerId="ADAL" clId="{F85129CA-433B-4C9C-9F6B-C16EA308CA8A}" dt="2022-01-26T01:42:52.388" v="2442" actId="1076"/>
          <ac:picMkLst>
            <pc:docMk/>
            <pc:sldMk cId="2231540628" sldId="303"/>
            <ac:picMk id="16" creationId="{440872DC-C0C4-48FC-A753-AA669954C319}"/>
          </ac:picMkLst>
        </pc:picChg>
        <pc:picChg chg="add del mod">
          <ac:chgData name="오현직[ 대학원석사과정재학 / 컴퓨터학과 ]" userId="dd912509-a4bd-4ba4-967b-32b95c4d5286" providerId="ADAL" clId="{F85129CA-433B-4C9C-9F6B-C16EA308CA8A}" dt="2022-01-26T01:40:09.180" v="2335" actId="21"/>
          <ac:picMkLst>
            <pc:docMk/>
            <pc:sldMk cId="2231540628" sldId="303"/>
            <ac:picMk id="47" creationId="{A59EC1CF-8786-44BF-BFC5-35E1E957ED38}"/>
          </ac:picMkLst>
        </pc:picChg>
        <pc:picChg chg="add mod">
          <ac:chgData name="오현직[ 대학원석사과정재학 / 컴퓨터학과 ]" userId="dd912509-a4bd-4ba4-967b-32b95c4d5286" providerId="ADAL" clId="{F85129CA-433B-4C9C-9F6B-C16EA308CA8A}" dt="2022-01-26T01:42:38.418" v="2437" actId="1076"/>
          <ac:picMkLst>
            <pc:docMk/>
            <pc:sldMk cId="2231540628" sldId="303"/>
            <ac:picMk id="50" creationId="{69127519-0B82-4A6C-AAF4-D41AD3130BC7}"/>
          </ac:picMkLst>
        </pc:picChg>
        <pc:cxnChg chg="mod">
          <ac:chgData name="오현직[ 대학원석사과정재학 / 컴퓨터학과 ]" userId="dd912509-a4bd-4ba4-967b-32b95c4d5286" providerId="ADAL" clId="{F85129CA-433B-4C9C-9F6B-C16EA308CA8A}" dt="2022-01-26T01:43:36.500" v="2451" actId="14100"/>
          <ac:cxnSpMkLst>
            <pc:docMk/>
            <pc:sldMk cId="2231540628" sldId="303"/>
            <ac:cxnSpMk id="48" creationId="{FCFA1005-F43A-43F0-8C96-1C598B95911F}"/>
          </ac:cxnSpMkLst>
        </pc:cxnChg>
      </pc:sldChg>
      <pc:sldChg chg="modSp new mod">
        <pc:chgData name="오현직[ 대학원석사과정재학 / 컴퓨터학과 ]" userId="dd912509-a4bd-4ba4-967b-32b95c4d5286" providerId="ADAL" clId="{F85129CA-433B-4C9C-9F6B-C16EA308CA8A}" dt="2022-01-26T01:54:51.866" v="2926" actId="6549"/>
        <pc:sldMkLst>
          <pc:docMk/>
          <pc:sldMk cId="3571509221" sldId="304"/>
        </pc:sldMkLst>
        <pc:spChg chg="mod">
          <ac:chgData name="오현직[ 대학원석사과정재학 / 컴퓨터학과 ]" userId="dd912509-a4bd-4ba4-967b-32b95c4d5286" providerId="ADAL" clId="{F85129CA-433B-4C9C-9F6B-C16EA308CA8A}" dt="2022-01-26T01:50:57.762" v="2700" actId="20577"/>
          <ac:spMkLst>
            <pc:docMk/>
            <pc:sldMk cId="3571509221" sldId="304"/>
            <ac:spMk id="2" creationId="{19D307DC-78AD-46B7-8997-73F04CE2FB54}"/>
          </ac:spMkLst>
        </pc:spChg>
        <pc:spChg chg="mod">
          <ac:chgData name="오현직[ 대학원석사과정재학 / 컴퓨터학과 ]" userId="dd912509-a4bd-4ba4-967b-32b95c4d5286" providerId="ADAL" clId="{F85129CA-433B-4C9C-9F6B-C16EA308CA8A}" dt="2022-01-26T01:54:51.866" v="2926" actId="6549"/>
          <ac:spMkLst>
            <pc:docMk/>
            <pc:sldMk cId="3571509221" sldId="304"/>
            <ac:spMk id="3" creationId="{760E8852-26C1-4A38-891C-2848E845777D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68C8AED7-9684-4932-A35C-D98C45C2AABA}"/>
    <pc:docChg chg="undo redo custSel addSld delSld modSld sldOrd">
      <pc:chgData name="오현직[ 대학원석·박사통합과정재학 / 컴퓨터학과 ]" userId="dd912509-a4bd-4ba4-967b-32b95c4d5286" providerId="ADAL" clId="{68C8AED7-9684-4932-A35C-D98C45C2AABA}" dt="2022-09-15T00:59:20.846" v="626" actId="47"/>
      <pc:docMkLst>
        <pc:docMk/>
      </pc:docMkLst>
      <pc:sldChg chg="modSp mod">
        <pc:chgData name="오현직[ 대학원석·박사통합과정재학 / 컴퓨터학과 ]" userId="dd912509-a4bd-4ba4-967b-32b95c4d5286" providerId="ADAL" clId="{68C8AED7-9684-4932-A35C-D98C45C2AABA}" dt="2022-09-07T07:00:55.915" v="10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68C8AED7-9684-4932-A35C-D98C45C2AABA}" dt="2022-09-07T07:00:55.915" v="1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68C8AED7-9684-4932-A35C-D98C45C2AABA}" dt="2022-09-15T00:48:02.289" v="500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48:02.289" v="500"/>
          <ac:spMkLst>
            <pc:docMk/>
            <pc:sldMk cId="792650770" sldId="277"/>
            <ac:spMk id="3" creationId="{C4419305-A5DA-45B2-BE6C-570CAA339EA3}"/>
          </ac:spMkLst>
        </pc:spChg>
      </pc:sldChg>
      <pc:sldChg chg="del">
        <pc:chgData name="오현직[ 대학원석·박사통합과정재학 / 컴퓨터학과 ]" userId="dd912509-a4bd-4ba4-967b-32b95c4d5286" providerId="ADAL" clId="{68C8AED7-9684-4932-A35C-D98C45C2AABA}" dt="2022-09-15T00:55:19.021" v="537" actId="47"/>
        <pc:sldMkLst>
          <pc:docMk/>
          <pc:sldMk cId="1037851737" sldId="278"/>
        </pc:sldMkLst>
      </pc:sldChg>
      <pc:sldChg chg="del">
        <pc:chgData name="오현직[ 대학원석·박사통합과정재학 / 컴퓨터학과 ]" userId="dd912509-a4bd-4ba4-967b-32b95c4d5286" providerId="ADAL" clId="{68C8AED7-9684-4932-A35C-D98C45C2AABA}" dt="2022-09-15T00:55:17.978" v="536" actId="47"/>
        <pc:sldMkLst>
          <pc:docMk/>
          <pc:sldMk cId="1030868239" sldId="279"/>
        </pc:sldMkLst>
      </pc:sldChg>
      <pc:sldChg chg="modSp del mod">
        <pc:chgData name="오현직[ 대학원석·박사통합과정재학 / 컴퓨터학과 ]" userId="dd912509-a4bd-4ba4-967b-32b95c4d5286" providerId="ADAL" clId="{68C8AED7-9684-4932-A35C-D98C45C2AABA}" dt="2022-09-15T00:59:20.846" v="626" actId="47"/>
        <pc:sldMkLst>
          <pc:docMk/>
          <pc:sldMk cId="3369466902" sldId="281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59:16.057" v="625" actId="20577"/>
          <ac:spMkLst>
            <pc:docMk/>
            <pc:sldMk cId="3369466902" sldId="281"/>
            <ac:spMk id="3" creationId="{E56A4826-8F9D-F9B4-4ED4-21DFAB69350B}"/>
          </ac:spMkLst>
        </pc:spChg>
      </pc:sldChg>
      <pc:sldChg chg="del">
        <pc:chgData name="오현직[ 대학원석·박사통합과정재학 / 컴퓨터학과 ]" userId="dd912509-a4bd-4ba4-967b-32b95c4d5286" providerId="ADAL" clId="{68C8AED7-9684-4932-A35C-D98C45C2AABA}" dt="2022-09-15T00:54:21.079" v="527" actId="47"/>
        <pc:sldMkLst>
          <pc:docMk/>
          <pc:sldMk cId="1255168414" sldId="283"/>
        </pc:sldMkLst>
      </pc:sldChg>
      <pc:sldChg chg="modSp mod ord">
        <pc:chgData name="오현직[ 대학원석·박사통합과정재학 / 컴퓨터학과 ]" userId="dd912509-a4bd-4ba4-967b-32b95c4d5286" providerId="ADAL" clId="{68C8AED7-9684-4932-A35C-D98C45C2AABA}" dt="2022-09-15T00:55:24.397" v="539"/>
        <pc:sldMkLst>
          <pc:docMk/>
          <pc:sldMk cId="1072046728" sldId="284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54:27.306" v="535" actId="20577"/>
          <ac:spMkLst>
            <pc:docMk/>
            <pc:sldMk cId="1072046728" sldId="284"/>
            <ac:spMk id="2" creationId="{973D6AF4-5354-54DF-5F89-332ABE109300}"/>
          </ac:spMkLst>
        </pc:spChg>
      </pc:sldChg>
      <pc:sldChg chg="modSp mod ord">
        <pc:chgData name="오현직[ 대학원석·박사통합과정재학 / 컴퓨터학과 ]" userId="dd912509-a4bd-4ba4-967b-32b95c4d5286" providerId="ADAL" clId="{68C8AED7-9684-4932-A35C-D98C45C2AABA}" dt="2022-09-15T00:55:24.397" v="539"/>
        <pc:sldMkLst>
          <pc:docMk/>
          <pc:sldMk cId="893326178" sldId="285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54:24.434" v="531" actId="20577"/>
          <ac:spMkLst>
            <pc:docMk/>
            <pc:sldMk cId="893326178" sldId="285"/>
            <ac:spMk id="2" creationId="{C0BD595D-8967-1824-E114-64948D624658}"/>
          </ac:spMkLst>
        </pc:spChg>
      </pc:sldChg>
      <pc:sldChg chg="del">
        <pc:chgData name="오현직[ 대학원석·박사통합과정재학 / 컴퓨터학과 ]" userId="dd912509-a4bd-4ba4-967b-32b95c4d5286" providerId="ADAL" clId="{68C8AED7-9684-4932-A35C-D98C45C2AABA}" dt="2022-09-15T00:58:41.104" v="609" actId="47"/>
        <pc:sldMkLst>
          <pc:docMk/>
          <pc:sldMk cId="3455469700" sldId="286"/>
        </pc:sldMkLst>
      </pc:sldChg>
      <pc:sldChg chg="del">
        <pc:chgData name="오현직[ 대학원석·박사통합과정재학 / 컴퓨터학과 ]" userId="dd912509-a4bd-4ba4-967b-32b95c4d5286" providerId="ADAL" clId="{68C8AED7-9684-4932-A35C-D98C45C2AABA}" dt="2022-09-15T00:47:34.101" v="497" actId="47"/>
        <pc:sldMkLst>
          <pc:docMk/>
          <pc:sldMk cId="453629478" sldId="288"/>
        </pc:sldMkLst>
      </pc:sldChg>
      <pc:sldChg chg="addSp delSp modSp new mod">
        <pc:chgData name="오현직[ 대학원석·박사통합과정재학 / 컴퓨터학과 ]" userId="dd912509-a4bd-4ba4-967b-32b95c4d5286" providerId="ADAL" clId="{68C8AED7-9684-4932-A35C-D98C45C2AABA}" dt="2022-09-15T00:47:08.466" v="496" actId="1076"/>
        <pc:sldMkLst>
          <pc:docMk/>
          <pc:sldMk cId="1816737957" sldId="290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38:38.976" v="154" actId="20577"/>
          <ac:spMkLst>
            <pc:docMk/>
            <pc:sldMk cId="1816737957" sldId="290"/>
            <ac:spMk id="2" creationId="{95393999-0596-C7EE-0382-38E34B1DE6C3}"/>
          </ac:spMkLst>
        </pc:spChg>
        <pc:spChg chg="del">
          <ac:chgData name="오현직[ 대학원석·박사통합과정재학 / 컴퓨터학과 ]" userId="dd912509-a4bd-4ba4-967b-32b95c4d5286" providerId="ADAL" clId="{68C8AED7-9684-4932-A35C-D98C45C2AABA}" dt="2022-09-15T00:39:04.995" v="155" actId="3680"/>
          <ac:spMkLst>
            <pc:docMk/>
            <pc:sldMk cId="1816737957" sldId="290"/>
            <ac:spMk id="3" creationId="{A320B3AF-948D-657A-2896-D5158C2E88EF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1:57.344" v="390" actId="14100"/>
          <ac:spMkLst>
            <pc:docMk/>
            <pc:sldMk cId="1816737957" sldId="290"/>
            <ac:spMk id="6" creationId="{15C3A1B0-8E5D-1FB8-30BA-11F89169BB5B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6:56.693" v="492" actId="404"/>
          <ac:spMkLst>
            <pc:docMk/>
            <pc:sldMk cId="1816737957" sldId="290"/>
            <ac:spMk id="7" creationId="{C227AC2D-B78B-32DB-30D2-6A1057FCF35B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spMkLst>
            <pc:docMk/>
            <pc:sldMk cId="1816737957" sldId="290"/>
            <ac:spMk id="10" creationId="{3EEDFE72-023A-4A5F-D5F8-3EA1BDDDE908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spMkLst>
            <pc:docMk/>
            <pc:sldMk cId="1816737957" sldId="290"/>
            <ac:spMk id="11" creationId="{CA744AE4-6D60-59A3-5293-AEA07BF8BC8C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spMkLst>
            <pc:docMk/>
            <pc:sldMk cId="1816737957" sldId="290"/>
            <ac:spMk id="12" creationId="{43627A14-77A8-4471-C264-4D87AD17517E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spMkLst>
            <pc:docMk/>
            <pc:sldMk cId="1816737957" sldId="290"/>
            <ac:spMk id="13" creationId="{C1E31875-9873-4E81-8D45-3DF50F35BC66}"/>
          </ac:spMkLst>
        </pc:spChg>
        <pc:sp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spMkLst>
            <pc:docMk/>
            <pc:sldMk cId="1816737957" sldId="290"/>
            <ac:spMk id="14" creationId="{E88DC4FD-3A3D-E125-EBBF-07C1BE89CC02}"/>
          </ac:spMkLst>
        </pc:spChg>
        <pc:grpChg chg="add mod">
          <ac:chgData name="오현직[ 대학원석·박사통합과정재학 / 컴퓨터학과 ]" userId="dd912509-a4bd-4ba4-967b-32b95c4d5286" providerId="ADAL" clId="{68C8AED7-9684-4932-A35C-D98C45C2AABA}" dt="2022-09-15T00:47:08.466" v="496" actId="1076"/>
          <ac:grpSpMkLst>
            <pc:docMk/>
            <pc:sldMk cId="1816737957" sldId="290"/>
            <ac:grpSpMk id="15" creationId="{AEF9F58D-9E6F-E704-2777-0A5705A5D7BA}"/>
          </ac:grpSpMkLst>
        </pc:grpChg>
        <pc:graphicFrameChg chg="add mod ord modGraphic">
          <ac:chgData name="오현직[ 대학원석·박사통합과정재학 / 컴퓨터학과 ]" userId="dd912509-a4bd-4ba4-967b-32b95c4d5286" providerId="ADAL" clId="{68C8AED7-9684-4932-A35C-D98C45C2AABA}" dt="2022-09-15T00:41:33.877" v="386" actId="113"/>
          <ac:graphicFrameMkLst>
            <pc:docMk/>
            <pc:sldMk cId="1816737957" sldId="290"/>
            <ac:graphicFrameMk id="5" creationId="{09065C6B-7C8E-22C9-8EB6-0F7CB68E41EF}"/>
          </ac:graphicFrameMkLst>
        </pc:graphicFrameChg>
        <pc:picChg chg="add mod">
          <ac:chgData name="오현직[ 대학원석·박사통합과정재학 / 컴퓨터학과 ]" userId="dd912509-a4bd-4ba4-967b-32b95c4d5286" providerId="ADAL" clId="{68C8AED7-9684-4932-A35C-D98C45C2AABA}" dt="2022-09-15T00:47:02.538" v="493" actId="164"/>
          <ac:picMkLst>
            <pc:docMk/>
            <pc:sldMk cId="1816737957" sldId="290"/>
            <ac:picMk id="9" creationId="{317837AD-4513-F3C6-5B84-543F9EC20BCE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68C8AED7-9684-4932-A35C-D98C45C2AABA}" dt="2022-09-15T00:58:35.724" v="608" actId="14100"/>
        <pc:sldMkLst>
          <pc:docMk/>
          <pc:sldMk cId="1525397655" sldId="291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55:40.947" v="541"/>
          <ac:spMkLst>
            <pc:docMk/>
            <pc:sldMk cId="1525397655" sldId="291"/>
            <ac:spMk id="2" creationId="{609268D7-40AA-DF6F-1869-6FEDDAB3CBD7}"/>
          </ac:spMkLst>
        </pc:spChg>
        <pc:spChg chg="mod">
          <ac:chgData name="오현직[ 대학원석·박사통합과정재학 / 컴퓨터학과 ]" userId="dd912509-a4bd-4ba4-967b-32b95c4d5286" providerId="ADAL" clId="{68C8AED7-9684-4932-A35C-D98C45C2AABA}" dt="2022-09-15T00:57:28.701" v="588" actId="20577"/>
          <ac:spMkLst>
            <pc:docMk/>
            <pc:sldMk cId="1525397655" sldId="291"/>
            <ac:spMk id="3" creationId="{1A71C51E-98F8-16B8-1086-24147BD0B6C9}"/>
          </ac:spMkLst>
        </pc:spChg>
        <pc:picChg chg="add del mod">
          <ac:chgData name="오현직[ 대학원석·박사통합과정재학 / 컴퓨터학과 ]" userId="dd912509-a4bd-4ba4-967b-32b95c4d5286" providerId="ADAL" clId="{68C8AED7-9684-4932-A35C-D98C45C2AABA}" dt="2022-09-15T00:56:19.611" v="559" actId="478"/>
          <ac:picMkLst>
            <pc:docMk/>
            <pc:sldMk cId="1525397655" sldId="291"/>
            <ac:picMk id="6" creationId="{92127F6B-029D-D1B3-8D0D-1ED196290EBD}"/>
          </ac:picMkLst>
        </pc:picChg>
        <pc:picChg chg="add del mod">
          <ac:chgData name="오현직[ 대학원석·박사통합과정재학 / 컴퓨터학과 ]" userId="dd912509-a4bd-4ba4-967b-32b95c4d5286" providerId="ADAL" clId="{68C8AED7-9684-4932-A35C-D98C45C2AABA}" dt="2022-09-15T00:58:06.093" v="598" actId="478"/>
          <ac:picMkLst>
            <pc:docMk/>
            <pc:sldMk cId="1525397655" sldId="291"/>
            <ac:picMk id="8" creationId="{9DB48E25-C08A-48D7-A46A-945A8CE49EDD}"/>
          </ac:picMkLst>
        </pc:picChg>
        <pc:picChg chg="add del mod">
          <ac:chgData name="오현직[ 대학원석·박사통합과정재학 / 컴퓨터학과 ]" userId="dd912509-a4bd-4ba4-967b-32b95c4d5286" providerId="ADAL" clId="{68C8AED7-9684-4932-A35C-D98C45C2AABA}" dt="2022-09-15T00:58:05.922" v="597" actId="478"/>
          <ac:picMkLst>
            <pc:docMk/>
            <pc:sldMk cId="1525397655" sldId="291"/>
            <ac:picMk id="10" creationId="{0BDCEAEC-B464-6EC2-DF70-4ADFEF3A4A09}"/>
          </ac:picMkLst>
        </pc:picChg>
        <pc:picChg chg="add mod">
          <ac:chgData name="오현직[ 대학원석·박사통합과정재학 / 컴퓨터학과 ]" userId="dd912509-a4bd-4ba4-967b-32b95c4d5286" providerId="ADAL" clId="{68C8AED7-9684-4932-A35C-D98C45C2AABA}" dt="2022-09-15T00:57:37.358" v="592" actId="1076"/>
          <ac:picMkLst>
            <pc:docMk/>
            <pc:sldMk cId="1525397655" sldId="291"/>
            <ac:picMk id="12" creationId="{349CC7A2-E0D1-C49A-3E00-CD7BF7404CA8}"/>
          </ac:picMkLst>
        </pc:picChg>
        <pc:picChg chg="add mod">
          <ac:chgData name="오현직[ 대학원석·박사통합과정재학 / 컴퓨터학과 ]" userId="dd912509-a4bd-4ba4-967b-32b95c4d5286" providerId="ADAL" clId="{68C8AED7-9684-4932-A35C-D98C45C2AABA}" dt="2022-09-15T00:57:51.814" v="596" actId="14100"/>
          <ac:picMkLst>
            <pc:docMk/>
            <pc:sldMk cId="1525397655" sldId="291"/>
            <ac:picMk id="14" creationId="{42A76FAE-530E-A3D9-14FC-A1CAC7713110}"/>
          </ac:picMkLst>
        </pc:picChg>
        <pc:picChg chg="add mod">
          <ac:chgData name="오현직[ 대학원석·박사통합과정재학 / 컴퓨터학과 ]" userId="dd912509-a4bd-4ba4-967b-32b95c4d5286" providerId="ADAL" clId="{68C8AED7-9684-4932-A35C-D98C45C2AABA}" dt="2022-09-15T00:58:35.724" v="608" actId="14100"/>
          <ac:picMkLst>
            <pc:docMk/>
            <pc:sldMk cId="1525397655" sldId="291"/>
            <ac:picMk id="16" creationId="{62B86703-762F-A199-664C-65933C2AD46E}"/>
          </ac:picMkLst>
        </pc:picChg>
        <pc:picChg chg="add mod">
          <ac:chgData name="오현직[ 대학원석·박사통합과정재학 / 컴퓨터학과 ]" userId="dd912509-a4bd-4ba4-967b-32b95c4d5286" providerId="ADAL" clId="{68C8AED7-9684-4932-A35C-D98C45C2AABA}" dt="2022-09-15T00:58:31.561" v="607" actId="1076"/>
          <ac:picMkLst>
            <pc:docMk/>
            <pc:sldMk cId="1525397655" sldId="291"/>
            <ac:picMk id="18" creationId="{3F35BA48-5133-2664-A67D-53E6C66DB42C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68C8AED7-9684-4932-A35C-D98C45C2AABA}" dt="2022-09-15T00:55:31.472" v="540" actId="47"/>
        <pc:sldMkLst>
          <pc:docMk/>
          <pc:sldMk cId="3820146513" sldId="292"/>
        </pc:sldMkLst>
        <pc:spChg chg="mod">
          <ac:chgData name="오현직[ 대학원석·박사통합과정재학 / 컴퓨터학과 ]" userId="dd912509-a4bd-4ba4-967b-32b95c4d5286" providerId="ADAL" clId="{68C8AED7-9684-4932-A35C-D98C45C2AABA}" dt="2022-09-15T00:54:12.107" v="513" actId="27636"/>
          <ac:spMkLst>
            <pc:docMk/>
            <pc:sldMk cId="3820146513" sldId="292"/>
            <ac:spMk id="2" creationId="{252BC473-E26E-1886-6723-EF886889822F}"/>
          </ac:spMkLst>
        </pc:spChg>
        <pc:spChg chg="mod">
          <ac:chgData name="오현직[ 대학원석·박사통합과정재학 / 컴퓨터학과 ]" userId="dd912509-a4bd-4ba4-967b-32b95c4d5286" providerId="ADAL" clId="{68C8AED7-9684-4932-A35C-D98C45C2AABA}" dt="2022-09-15T00:54:15.085" v="526" actId="20577"/>
          <ac:spMkLst>
            <pc:docMk/>
            <pc:sldMk cId="3820146513" sldId="292"/>
            <ac:spMk id="3" creationId="{718411FD-C390-546F-24F4-1F025C390190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888CF557-FAF3-46BA-A99D-7D1EAC3D57D8}"/>
    <pc:docChg chg="undo redo custSel addSld delSld modSld">
      <pc:chgData name="오현직[ 대학원석·박사통합과정재학 / 컴퓨터학과 ]" userId="dd912509-a4bd-4ba4-967b-32b95c4d5286" providerId="ADAL" clId="{888CF557-FAF3-46BA-A99D-7D1EAC3D57D8}" dt="2022-02-23T01:23:56.250" v="1365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888CF557-FAF3-46BA-A99D-7D1EAC3D57D8}" dt="2022-02-23T01:04:33.395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04:33.395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888CF557-FAF3-46BA-A99D-7D1EAC3D57D8}" dt="2022-02-23T01:07:19.348" v="77" actId="20577"/>
        <pc:sldMkLst>
          <pc:docMk/>
          <pc:sldMk cId="735341202" sldId="257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07:19.348" v="77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add del">
        <pc:chgData name="오현직[ 대학원석·박사통합과정재학 / 컴퓨터학과 ]" userId="dd912509-a4bd-4ba4-967b-32b95c4d5286" providerId="ADAL" clId="{888CF557-FAF3-46BA-A99D-7D1EAC3D57D8}" dt="2022-02-23T01:07:58.914" v="81" actId="47"/>
        <pc:sldMkLst>
          <pc:docMk/>
          <pc:sldMk cId="3861072225" sldId="300"/>
        </pc:sldMkLst>
      </pc:sldChg>
      <pc:sldChg chg="add del">
        <pc:chgData name="오현직[ 대학원석·박사통합과정재학 / 컴퓨터학과 ]" userId="dd912509-a4bd-4ba4-967b-32b95c4d5286" providerId="ADAL" clId="{888CF557-FAF3-46BA-A99D-7D1EAC3D57D8}" dt="2022-02-23T01:07:50.899" v="80" actId="47"/>
        <pc:sldMkLst>
          <pc:docMk/>
          <pc:sldMk cId="1232290007" sldId="306"/>
        </pc:sldMkLst>
      </pc:sldChg>
      <pc:sldChg chg="add del">
        <pc:chgData name="오현직[ 대학원석·박사통합과정재학 / 컴퓨터학과 ]" userId="dd912509-a4bd-4ba4-967b-32b95c4d5286" providerId="ADAL" clId="{888CF557-FAF3-46BA-A99D-7D1EAC3D57D8}" dt="2022-02-23T01:07:58.914" v="81" actId="47"/>
        <pc:sldMkLst>
          <pc:docMk/>
          <pc:sldMk cId="3383954688" sldId="310"/>
        </pc:sldMkLst>
      </pc:sldChg>
      <pc:sldChg chg="add del">
        <pc:chgData name="오현직[ 대학원석·박사통합과정재학 / 컴퓨터학과 ]" userId="dd912509-a4bd-4ba4-967b-32b95c4d5286" providerId="ADAL" clId="{888CF557-FAF3-46BA-A99D-7D1EAC3D57D8}" dt="2022-02-23T01:07:58.914" v="81" actId="47"/>
        <pc:sldMkLst>
          <pc:docMk/>
          <pc:sldMk cId="2023129220" sldId="311"/>
        </pc:sldMkLst>
      </pc:sldChg>
      <pc:sldChg chg="add del">
        <pc:chgData name="오현직[ 대학원석·박사통합과정재학 / 컴퓨터학과 ]" userId="dd912509-a4bd-4ba4-967b-32b95c4d5286" providerId="ADAL" clId="{888CF557-FAF3-46BA-A99D-7D1EAC3D57D8}" dt="2022-02-23T01:07:50.899" v="80" actId="47"/>
        <pc:sldMkLst>
          <pc:docMk/>
          <pc:sldMk cId="2305732011" sldId="312"/>
        </pc:sldMkLst>
      </pc:sldChg>
      <pc:sldChg chg="new del">
        <pc:chgData name="오현직[ 대학원석·박사통합과정재학 / 컴퓨터학과 ]" userId="dd912509-a4bd-4ba4-967b-32b95c4d5286" providerId="ADAL" clId="{888CF557-FAF3-46BA-A99D-7D1EAC3D57D8}" dt="2022-02-23T01:07:58.914" v="81" actId="47"/>
        <pc:sldMkLst>
          <pc:docMk/>
          <pc:sldMk cId="524832681" sldId="313"/>
        </pc:sldMkLst>
      </pc:sldChg>
      <pc:sldChg chg="addSp delSp modSp new mod">
        <pc:chgData name="오현직[ 대학원석·박사통합과정재학 / 컴퓨터학과 ]" userId="dd912509-a4bd-4ba4-967b-32b95c4d5286" providerId="ADAL" clId="{888CF557-FAF3-46BA-A99D-7D1EAC3D57D8}" dt="2022-02-23T01:14:49.962" v="538" actId="20577"/>
        <pc:sldMkLst>
          <pc:docMk/>
          <pc:sldMk cId="3268222300" sldId="313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08:14.846" v="137" actId="20577"/>
          <ac:spMkLst>
            <pc:docMk/>
            <pc:sldMk cId="3268222300" sldId="313"/>
            <ac:spMk id="2" creationId="{3A8DF1DB-FCD2-4B50-81BD-01A7376DE772}"/>
          </ac:spMkLst>
        </pc:spChg>
        <pc:spChg chg="del">
          <ac:chgData name="오현직[ 대학원석·박사통합과정재학 / 컴퓨터학과 ]" userId="dd912509-a4bd-4ba4-967b-32b95c4d5286" providerId="ADAL" clId="{888CF557-FAF3-46BA-A99D-7D1EAC3D57D8}" dt="2022-02-23T01:08:35.797" v="146" actId="478"/>
          <ac:spMkLst>
            <pc:docMk/>
            <pc:sldMk cId="3268222300" sldId="313"/>
            <ac:spMk id="3" creationId="{D15BEE8A-3F50-48A3-B1AA-087ED27044ED}"/>
          </ac:spMkLst>
        </pc:spChg>
        <pc:spChg chg="add del mod">
          <ac:chgData name="오현직[ 대학원석·박사통합과정재학 / 컴퓨터학과 ]" userId="dd912509-a4bd-4ba4-967b-32b95c4d5286" providerId="ADAL" clId="{888CF557-FAF3-46BA-A99D-7D1EAC3D57D8}" dt="2022-02-23T01:14:31.438" v="490" actId="20577"/>
          <ac:spMkLst>
            <pc:docMk/>
            <pc:sldMk cId="3268222300" sldId="313"/>
            <ac:spMk id="17" creationId="{9869F9CB-4B2C-46B2-AB2D-F7E8736A56A0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4:49.962" v="538" actId="20577"/>
          <ac:spMkLst>
            <pc:docMk/>
            <pc:sldMk cId="3268222300" sldId="313"/>
            <ac:spMk id="19" creationId="{300B517D-10AE-4152-8CF5-B8A805C106AA}"/>
          </ac:spMkLst>
        </pc:spChg>
        <pc:graphicFrameChg chg="add mod modGraphic">
          <ac:chgData name="오현직[ 대학원석·박사통합과정재학 / 컴퓨터학과 ]" userId="dd912509-a4bd-4ba4-967b-32b95c4d5286" providerId="ADAL" clId="{888CF557-FAF3-46BA-A99D-7D1EAC3D57D8}" dt="2022-02-23T01:14:25.816" v="476" actId="20577"/>
          <ac:graphicFrameMkLst>
            <pc:docMk/>
            <pc:sldMk cId="3268222300" sldId="313"/>
            <ac:graphicFrameMk id="20" creationId="{F7743261-0BF4-43A2-8075-5FED0FA9C732}"/>
          </ac:graphicFrameMkLst>
        </pc:graphicFrameChg>
        <pc:picChg chg="add mod">
          <ac:chgData name="오현직[ 대학원석·박사통합과정재학 / 컴퓨터학과 ]" userId="dd912509-a4bd-4ba4-967b-32b95c4d5286" providerId="ADAL" clId="{888CF557-FAF3-46BA-A99D-7D1EAC3D57D8}" dt="2022-02-23T01:08:38.102" v="147" actId="1076"/>
          <ac:picMkLst>
            <pc:docMk/>
            <pc:sldMk cId="3268222300" sldId="313"/>
            <ac:picMk id="6" creationId="{61A7D0F4-09F5-4C0B-98C8-6536C834899C}"/>
          </ac:picMkLst>
        </pc:picChg>
        <pc:picChg chg="add del">
          <ac:chgData name="오현직[ 대학원석·박사통합과정재학 / 컴퓨터학과 ]" userId="dd912509-a4bd-4ba4-967b-32b95c4d5286" providerId="ADAL" clId="{888CF557-FAF3-46BA-A99D-7D1EAC3D57D8}" dt="2022-02-23T01:08:30.863" v="142" actId="478"/>
          <ac:picMkLst>
            <pc:docMk/>
            <pc:sldMk cId="3268222300" sldId="313"/>
            <ac:picMk id="8" creationId="{D1192F5C-AC56-4538-A8CA-A93E20912645}"/>
          </ac:picMkLst>
        </pc:picChg>
        <pc:picChg chg="add del">
          <ac:chgData name="오현직[ 대학원석·박사통합과정재학 / 컴퓨터학과 ]" userId="dd912509-a4bd-4ba4-967b-32b95c4d5286" providerId="ADAL" clId="{888CF557-FAF3-46BA-A99D-7D1EAC3D57D8}" dt="2022-02-23T01:08:33.919" v="144" actId="478"/>
          <ac:picMkLst>
            <pc:docMk/>
            <pc:sldMk cId="3268222300" sldId="313"/>
            <ac:picMk id="10" creationId="{A7F72A8D-E677-4D7C-A266-CBBA69348149}"/>
          </ac:picMkLst>
        </pc:picChg>
        <pc:picChg chg="add mod">
          <ac:chgData name="오현직[ 대학원석·박사통합과정재학 / 컴퓨터학과 ]" userId="dd912509-a4bd-4ba4-967b-32b95c4d5286" providerId="ADAL" clId="{888CF557-FAF3-46BA-A99D-7D1EAC3D57D8}" dt="2022-02-23T01:09:12.924" v="155" actId="14100"/>
          <ac:picMkLst>
            <pc:docMk/>
            <pc:sldMk cId="3268222300" sldId="313"/>
            <ac:picMk id="12" creationId="{98046D97-7E9E-4234-B67B-F96C5830AED7}"/>
          </ac:picMkLst>
        </pc:picChg>
        <pc:picChg chg="add mod">
          <ac:chgData name="오현직[ 대학원석·박사통합과정재학 / 컴퓨터학과 ]" userId="dd912509-a4bd-4ba4-967b-32b95c4d5286" providerId="ADAL" clId="{888CF557-FAF3-46BA-A99D-7D1EAC3D57D8}" dt="2022-02-23T01:09:10.602" v="154" actId="14100"/>
          <ac:picMkLst>
            <pc:docMk/>
            <pc:sldMk cId="3268222300" sldId="313"/>
            <ac:picMk id="14" creationId="{A8ABD5CD-4DA2-4109-B036-A5267A756B1D}"/>
          </ac:picMkLst>
        </pc:picChg>
        <pc:picChg chg="add mod">
          <ac:chgData name="오현직[ 대학원석·박사통합과정재학 / 컴퓨터학과 ]" userId="dd912509-a4bd-4ba4-967b-32b95c4d5286" providerId="ADAL" clId="{888CF557-FAF3-46BA-A99D-7D1EAC3D57D8}" dt="2022-02-23T01:09:25.628" v="158" actId="14100"/>
          <ac:picMkLst>
            <pc:docMk/>
            <pc:sldMk cId="3268222300" sldId="313"/>
            <ac:picMk id="16" creationId="{91F149FD-74F4-4C35-8638-6FE350ADF869}"/>
          </ac:picMkLst>
        </pc:picChg>
      </pc:sldChg>
      <pc:sldChg chg="modSp new mod">
        <pc:chgData name="오현직[ 대학원석·박사통합과정재학 / 컴퓨터학과 ]" userId="dd912509-a4bd-4ba4-967b-32b95c4d5286" providerId="ADAL" clId="{888CF557-FAF3-46BA-A99D-7D1EAC3D57D8}" dt="2022-02-23T01:16:54.308" v="709" actId="20577"/>
        <pc:sldMkLst>
          <pc:docMk/>
          <pc:sldMk cId="3901262247" sldId="314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16:38.964" v="686" actId="20577"/>
          <ac:spMkLst>
            <pc:docMk/>
            <pc:sldMk cId="3901262247" sldId="314"/>
            <ac:spMk id="2" creationId="{33B62E10-0C37-4B92-87FD-D43471F6FB80}"/>
          </ac:spMkLst>
        </pc:spChg>
        <pc:spChg chg="mod">
          <ac:chgData name="오현직[ 대학원석·박사통합과정재학 / 컴퓨터학과 ]" userId="dd912509-a4bd-4ba4-967b-32b95c4d5286" providerId="ADAL" clId="{888CF557-FAF3-46BA-A99D-7D1EAC3D57D8}" dt="2022-02-23T01:16:54.308" v="709" actId="20577"/>
          <ac:spMkLst>
            <pc:docMk/>
            <pc:sldMk cId="3901262247" sldId="314"/>
            <ac:spMk id="3" creationId="{EBDAD418-2DA1-40EB-9EE6-C23E4300EF71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888CF557-FAF3-46BA-A99D-7D1EAC3D57D8}" dt="2022-02-23T01:23:56.250" v="1365" actId="20577"/>
        <pc:sldMkLst>
          <pc:docMk/>
          <pc:sldMk cId="3301842955" sldId="315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17:20.308" v="712" actId="20577"/>
          <ac:spMkLst>
            <pc:docMk/>
            <pc:sldMk cId="3301842955" sldId="315"/>
            <ac:spMk id="2" creationId="{37592C31-8141-4427-AD66-7A670F40B40E}"/>
          </ac:spMkLst>
        </pc:spChg>
        <pc:spChg chg="mod">
          <ac:chgData name="오현직[ 대학원석·박사통합과정재학 / 컴퓨터학과 ]" userId="dd912509-a4bd-4ba4-967b-32b95c4d5286" providerId="ADAL" clId="{888CF557-FAF3-46BA-A99D-7D1EAC3D57D8}" dt="2022-02-23T01:23:16.586" v="1336"/>
          <ac:spMkLst>
            <pc:docMk/>
            <pc:sldMk cId="3301842955" sldId="315"/>
            <ac:spMk id="3" creationId="{9BCFF2BD-882B-4CE5-B284-838B96CE3B53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5" creationId="{43C72CE6-E7A8-4EE7-A49A-5DDC6AB89E5F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6" creationId="{CBC62004-B276-4DCC-9D90-4EAD8D721893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7" creationId="{D1934B36-DB48-4592-9624-2A0665B0B579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8" creationId="{6E0FDC3B-0880-433C-8151-32DEEA823672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9" creationId="{0A45BD2C-1EF5-42AF-9E36-409D3DD015CD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0" creationId="{D58B7FF1-37D2-40E7-AC28-9BBB894B99D7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1" creationId="{4F7F87B3-A58D-4341-8692-D1B9C383A3BF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2" creationId="{C3FAA504-BB4E-4FC4-91AC-911B992F7D94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3" creationId="{C4F7A28F-5BAC-4557-B9C4-76BD17FFED4A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4" creationId="{7C7558BD-F59A-490F-A94B-96F76EDF5D63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5" creationId="{A4914D58-7C16-4C97-AB31-3A0F9F530EBD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6" creationId="{D1522A0F-F06F-4146-8F71-05DDEB0EEB8A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7" creationId="{E5436F6A-E6B5-47AE-B30E-0F15E049515F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19:37.510" v="943" actId="164"/>
          <ac:spMkLst>
            <pc:docMk/>
            <pc:sldMk cId="3301842955" sldId="315"/>
            <ac:spMk id="18" creationId="{E6201858-2430-4935-9B76-A4E0A1D261E0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23:56.250" v="1365" actId="20577"/>
          <ac:spMkLst>
            <pc:docMk/>
            <pc:sldMk cId="3301842955" sldId="315"/>
            <ac:spMk id="20" creationId="{958DE2A1-8C32-47F8-BCD4-5F6E669169E5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23:52.087" v="1353" actId="1076"/>
          <ac:spMkLst>
            <pc:docMk/>
            <pc:sldMk cId="3301842955" sldId="315"/>
            <ac:spMk id="21" creationId="{81E6C953-9973-4DF9-BD2B-49397B04B309}"/>
          </ac:spMkLst>
        </pc:spChg>
        <pc:grpChg chg="add mod">
          <ac:chgData name="오현직[ 대학원석·박사통합과정재학 / 컴퓨터학과 ]" userId="dd912509-a4bd-4ba4-967b-32b95c4d5286" providerId="ADAL" clId="{888CF557-FAF3-46BA-A99D-7D1EAC3D57D8}" dt="2022-02-23T01:20:03.265" v="958" actId="1076"/>
          <ac:grpSpMkLst>
            <pc:docMk/>
            <pc:sldMk cId="3301842955" sldId="315"/>
            <ac:grpSpMk id="19" creationId="{D0096DEC-AF75-4BF1-8A2C-D4C9A39B527E}"/>
          </ac:grpSpMkLst>
        </pc:grpChg>
      </pc:sldChg>
      <pc:sldChg chg="addSp delSp modSp new mod">
        <pc:chgData name="오현직[ 대학원석·박사통합과정재학 / 컴퓨터학과 ]" userId="dd912509-a4bd-4ba4-967b-32b95c4d5286" providerId="ADAL" clId="{888CF557-FAF3-46BA-A99D-7D1EAC3D57D8}" dt="2022-02-23T01:22:45.410" v="1293" actId="113"/>
        <pc:sldMkLst>
          <pc:docMk/>
          <pc:sldMk cId="910594271" sldId="316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20:09.202" v="977" actId="20577"/>
          <ac:spMkLst>
            <pc:docMk/>
            <pc:sldMk cId="910594271" sldId="316"/>
            <ac:spMk id="2" creationId="{B1DE2679-92A7-45D4-81B4-4A1C190D9B0C}"/>
          </ac:spMkLst>
        </pc:spChg>
        <pc:spChg chg="del">
          <ac:chgData name="오현직[ 대학원석·박사통합과정재학 / 컴퓨터학과 ]" userId="dd912509-a4bd-4ba4-967b-32b95c4d5286" providerId="ADAL" clId="{888CF557-FAF3-46BA-A99D-7D1EAC3D57D8}" dt="2022-02-23T01:20:24.942" v="978" actId="3680"/>
          <ac:spMkLst>
            <pc:docMk/>
            <pc:sldMk cId="910594271" sldId="316"/>
            <ac:spMk id="3" creationId="{1A5BC10F-F509-4F21-A2FE-1F39A608D1C9}"/>
          </ac:spMkLst>
        </pc:spChg>
        <pc:spChg chg="add mod">
          <ac:chgData name="오현직[ 대학원석·박사통합과정재학 / 컴퓨터학과 ]" userId="dd912509-a4bd-4ba4-967b-32b95c4d5286" providerId="ADAL" clId="{888CF557-FAF3-46BA-A99D-7D1EAC3D57D8}" dt="2022-02-23T01:21:17.207" v="1072" actId="1076"/>
          <ac:spMkLst>
            <pc:docMk/>
            <pc:sldMk cId="910594271" sldId="316"/>
            <ac:spMk id="7" creationId="{DF2017EE-A275-49C0-A340-E867149D16A0}"/>
          </ac:spMkLst>
        </pc:spChg>
        <pc:graphicFrameChg chg="add mod ord modGraphic">
          <ac:chgData name="오현직[ 대학원석·박사통합과정재학 / 컴퓨터학과 ]" userId="dd912509-a4bd-4ba4-967b-32b95c4d5286" providerId="ADAL" clId="{888CF557-FAF3-46BA-A99D-7D1EAC3D57D8}" dt="2022-02-23T01:22:45.410" v="1293" actId="113"/>
          <ac:graphicFrameMkLst>
            <pc:docMk/>
            <pc:sldMk cId="910594271" sldId="316"/>
            <ac:graphicFrameMk id="5" creationId="{3D5F0275-E130-4CDC-9A17-2E1281738BD7}"/>
          </ac:graphicFrameMkLst>
        </pc:graphicFrameChg>
      </pc:sldChg>
      <pc:sldChg chg="modSp new del mod">
        <pc:chgData name="오현직[ 대학원석·박사통합과정재학 / 컴퓨터학과 ]" userId="dd912509-a4bd-4ba4-967b-32b95c4d5286" providerId="ADAL" clId="{888CF557-FAF3-46BA-A99D-7D1EAC3D57D8}" dt="2022-02-23T01:23:01.213" v="1310" actId="47"/>
        <pc:sldMkLst>
          <pc:docMk/>
          <pc:sldMk cId="4175307866" sldId="317"/>
        </pc:sldMkLst>
        <pc:spChg chg="mod">
          <ac:chgData name="오현직[ 대학원석·박사통합과정재학 / 컴퓨터학과 ]" userId="dd912509-a4bd-4ba4-967b-32b95c4d5286" providerId="ADAL" clId="{888CF557-FAF3-46BA-A99D-7D1EAC3D57D8}" dt="2022-02-23T01:22:53.985" v="1307" actId="20577"/>
          <ac:spMkLst>
            <pc:docMk/>
            <pc:sldMk cId="4175307866" sldId="317"/>
            <ac:spMk id="2" creationId="{D264929A-5B94-4FF1-A109-D59DE1755F95}"/>
          </ac:spMkLst>
        </pc:spChg>
        <pc:spChg chg="mod">
          <ac:chgData name="오현직[ 대학원석·박사통합과정재학 / 컴퓨터학과 ]" userId="dd912509-a4bd-4ba4-967b-32b95c4d5286" providerId="ADAL" clId="{888CF557-FAF3-46BA-A99D-7D1EAC3D57D8}" dt="2022-02-23T01:22:58.115" v="1309" actId="20577"/>
          <ac:spMkLst>
            <pc:docMk/>
            <pc:sldMk cId="4175307866" sldId="317"/>
            <ac:spMk id="3" creationId="{C80C836C-6FAB-4B2C-A5E8-E07D23B84F4B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171DC45D-869C-425E-95F0-E4ED08867638}"/>
    <pc:docChg chg="undo custSel addSld delSld modSld sldOrd">
      <pc:chgData name="오현직[ 대학원석·박사통합과정재학 / 컴퓨터학과 ]" userId="dd912509-a4bd-4ba4-967b-32b95c4d5286" providerId="ADAL" clId="{171DC45D-869C-425E-95F0-E4ED08867638}" dt="2022-07-14T00:58:59.800" v="613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171DC45D-869C-425E-95F0-E4ED08867638}" dt="2022-07-14T00:36:46.461" v="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36:46.461" v="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오현직[ 대학원석·박사통합과정재학 / 컴퓨터학과 ]" userId="dd912509-a4bd-4ba4-967b-32b95c4d5286" providerId="ADAL" clId="{171DC45D-869C-425E-95F0-E4ED08867638}" dt="2022-07-14T00:58:27.202" v="578" actId="20577"/>
        <pc:sldMkLst>
          <pc:docMk/>
          <pc:sldMk cId="792650770" sldId="277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58:27.202" v="578" actId="20577"/>
          <ac:spMkLst>
            <pc:docMk/>
            <pc:sldMk cId="792650770" sldId="277"/>
            <ac:spMk id="3" creationId="{C4419305-A5DA-45B2-BE6C-570CAA339EA3}"/>
          </ac:spMkLst>
        </pc:spChg>
      </pc:sldChg>
      <pc:sldChg chg="addSp delSp modSp mod ord">
        <pc:chgData name="오현직[ 대학원석·박사통합과정재학 / 컴퓨터학과 ]" userId="dd912509-a4bd-4ba4-967b-32b95c4d5286" providerId="ADAL" clId="{171DC45D-869C-425E-95F0-E4ED08867638}" dt="2022-07-14T00:38:05.862" v="60" actId="20577"/>
        <pc:sldMkLst>
          <pc:docMk/>
          <pc:sldMk cId="1519862442" sldId="301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38:05.862" v="60" actId="20577"/>
          <ac:spMkLst>
            <pc:docMk/>
            <pc:sldMk cId="1519862442" sldId="301"/>
            <ac:spMk id="2" creationId="{ECFB05BB-2273-DD01-062D-22C2719C37B2}"/>
          </ac:spMkLst>
        </pc:spChg>
        <pc:graphicFrameChg chg="modGraphic">
          <ac:chgData name="오현직[ 대학원석·박사통합과정재학 / 컴퓨터학과 ]" userId="dd912509-a4bd-4ba4-967b-32b95c4d5286" providerId="ADAL" clId="{171DC45D-869C-425E-95F0-E4ED08867638}" dt="2022-07-14T00:37:50.096" v="29" actId="207"/>
          <ac:graphicFrameMkLst>
            <pc:docMk/>
            <pc:sldMk cId="1519862442" sldId="301"/>
            <ac:graphicFrameMk id="5" creationId="{F304D95E-47C9-DF84-9A79-1DBCBAC5E7CF}"/>
          </ac:graphicFrameMkLst>
        </pc:graphicFrameChg>
        <pc:graphicFrameChg chg="add del modGraphic">
          <ac:chgData name="오현직[ 대학원석·박사통합과정재학 / 컴퓨터학과 ]" userId="dd912509-a4bd-4ba4-967b-32b95c4d5286" providerId="ADAL" clId="{171DC45D-869C-425E-95F0-E4ED08867638}" dt="2022-07-14T00:37:55.185" v="33" actId="207"/>
          <ac:graphicFrameMkLst>
            <pc:docMk/>
            <pc:sldMk cId="1519862442" sldId="301"/>
            <ac:graphicFrameMk id="6" creationId="{4CB1E11A-08C7-2182-A89B-0855067B9025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171DC45D-869C-425E-95F0-E4ED08867638}" dt="2022-07-14T00:58:04.967" v="560" actId="47"/>
        <pc:sldMkLst>
          <pc:docMk/>
          <pc:sldMk cId="4116551228" sldId="304"/>
        </pc:sldMkLst>
      </pc:sldChg>
      <pc:sldChg chg="addSp delSp modSp mod">
        <pc:chgData name="오현직[ 대학원석·박사통합과정재학 / 컴퓨터학과 ]" userId="dd912509-a4bd-4ba4-967b-32b95c4d5286" providerId="ADAL" clId="{171DC45D-869C-425E-95F0-E4ED08867638}" dt="2022-07-14T00:55:43.454" v="259" actId="21"/>
        <pc:sldMkLst>
          <pc:docMk/>
          <pc:sldMk cId="3907022542" sldId="305"/>
        </pc:sldMkLst>
        <pc:spChg chg="add mod ord">
          <ac:chgData name="오현직[ 대학원석·박사통합과정재학 / 컴퓨터학과 ]" userId="dd912509-a4bd-4ba4-967b-32b95c4d5286" providerId="ADAL" clId="{171DC45D-869C-425E-95F0-E4ED08867638}" dt="2022-07-14T00:40:43.194" v="150" actId="14100"/>
          <ac:spMkLst>
            <pc:docMk/>
            <pc:sldMk cId="3907022542" sldId="305"/>
            <ac:spMk id="3" creationId="{485EB875-015E-9880-06F5-5490A3E88BC1}"/>
          </ac:spMkLst>
        </pc:spChg>
        <pc:spChg chg="add mod">
          <ac:chgData name="오현직[ 대학원석·박사통합과정재학 / 컴퓨터학과 ]" userId="dd912509-a4bd-4ba4-967b-32b95c4d5286" providerId="ADAL" clId="{171DC45D-869C-425E-95F0-E4ED08867638}" dt="2022-07-14T00:41:00.786" v="154" actId="1582"/>
          <ac:spMkLst>
            <pc:docMk/>
            <pc:sldMk cId="3907022542" sldId="305"/>
            <ac:spMk id="5" creationId="{6842B3A9-747D-4708-C8E5-845A639BA8A0}"/>
          </ac:spMkLst>
        </pc:spChg>
        <pc:spChg chg="add mod">
          <ac:chgData name="오현직[ 대학원석·박사통합과정재학 / 컴퓨터학과 ]" userId="dd912509-a4bd-4ba4-967b-32b95c4d5286" providerId="ADAL" clId="{171DC45D-869C-425E-95F0-E4ED08867638}" dt="2022-07-14T00:41:22.577" v="180" actId="1076"/>
          <ac:spMkLst>
            <pc:docMk/>
            <pc:sldMk cId="3907022542" sldId="305"/>
            <ac:spMk id="7" creationId="{FBE3F197-5925-07AA-2BF2-A5813E01F3E7}"/>
          </ac:spMkLst>
        </pc:spChg>
        <pc:spChg chg="add del mod">
          <ac:chgData name="오현직[ 대학원석·박사통합과정재학 / 컴퓨터학과 ]" userId="dd912509-a4bd-4ba4-967b-32b95c4d5286" providerId="ADAL" clId="{171DC45D-869C-425E-95F0-E4ED08867638}" dt="2022-07-14T00:55:43.454" v="259" actId="21"/>
          <ac:spMkLst>
            <pc:docMk/>
            <pc:sldMk cId="3907022542" sldId="305"/>
            <ac:spMk id="9" creationId="{AACD771A-6C3A-31CA-E15E-C4D228309C95}"/>
          </ac:spMkLst>
        </pc:spChg>
        <pc:spChg chg="del">
          <ac:chgData name="오현직[ 대학원석·박사통합과정재학 / 컴퓨터학과 ]" userId="dd912509-a4bd-4ba4-967b-32b95c4d5286" providerId="ADAL" clId="{171DC45D-869C-425E-95F0-E4ED08867638}" dt="2022-07-14T00:39:35.958" v="122" actId="478"/>
          <ac:spMkLst>
            <pc:docMk/>
            <pc:sldMk cId="3907022542" sldId="305"/>
            <ac:spMk id="13" creationId="{6F16AC2F-2B3C-A07C-C3AE-54C394DAFF46}"/>
          </ac:spMkLst>
        </pc:spChg>
        <pc:picChg chg="mod">
          <ac:chgData name="오현직[ 대학원석·박사통합과정재학 / 컴퓨터학과 ]" userId="dd912509-a4bd-4ba4-967b-32b95c4d5286" providerId="ADAL" clId="{171DC45D-869C-425E-95F0-E4ED08867638}" dt="2022-07-14T00:54:17.849" v="184" actId="1076"/>
          <ac:picMkLst>
            <pc:docMk/>
            <pc:sldMk cId="3907022542" sldId="305"/>
            <ac:picMk id="10" creationId="{32DB6887-721A-253A-95C3-5BC42224A997}"/>
          </ac:picMkLst>
        </pc:picChg>
      </pc:sldChg>
      <pc:sldChg chg="addSp modSp mod">
        <pc:chgData name="오현직[ 대학원석·박사통합과정재학 / 컴퓨터학과 ]" userId="dd912509-a4bd-4ba4-967b-32b95c4d5286" providerId="ADAL" clId="{171DC45D-869C-425E-95F0-E4ED08867638}" dt="2022-07-14T00:57:56.968" v="559" actId="1076"/>
        <pc:sldMkLst>
          <pc:docMk/>
          <pc:sldMk cId="1274997935" sldId="306"/>
        </pc:sldMkLst>
        <pc:spChg chg="add mod">
          <ac:chgData name="오현직[ 대학원석·박사통합과정재학 / 컴퓨터학과 ]" userId="dd912509-a4bd-4ba4-967b-32b95c4d5286" providerId="ADAL" clId="{171DC45D-869C-425E-95F0-E4ED08867638}" dt="2022-07-14T00:57:56.968" v="559" actId="1076"/>
          <ac:spMkLst>
            <pc:docMk/>
            <pc:sldMk cId="1274997935" sldId="306"/>
            <ac:spMk id="5" creationId="{755A2D1E-2D5D-E873-F567-BEDF77BB5819}"/>
          </ac:spMkLst>
        </pc:spChg>
      </pc:sldChg>
      <pc:sldChg chg="modSp mod">
        <pc:chgData name="오현직[ 대학원석·박사통합과정재학 / 컴퓨터학과 ]" userId="dd912509-a4bd-4ba4-967b-32b95c4d5286" providerId="ADAL" clId="{171DC45D-869C-425E-95F0-E4ED08867638}" dt="2022-07-14T00:58:59.800" v="613" actId="20577"/>
        <pc:sldMkLst>
          <pc:docMk/>
          <pc:sldMk cId="1004011810" sldId="307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58:59.800" v="613" actId="20577"/>
          <ac:spMkLst>
            <pc:docMk/>
            <pc:sldMk cId="1004011810" sldId="307"/>
            <ac:spMk id="3" creationId="{11A16D0A-E5A8-181F-2454-9A44B78A4CB6}"/>
          </ac:spMkLst>
        </pc:spChg>
      </pc:sldChg>
      <pc:sldChg chg="modSp new del mod">
        <pc:chgData name="오현직[ 대학원석·박사통합과정재학 / 컴퓨터학과 ]" userId="dd912509-a4bd-4ba4-967b-32b95c4d5286" providerId="ADAL" clId="{171DC45D-869C-425E-95F0-E4ED08867638}" dt="2022-07-14T00:53:51.064" v="182" actId="47"/>
        <pc:sldMkLst>
          <pc:docMk/>
          <pc:sldMk cId="703928769" sldId="308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39:45.164" v="140" actId="20577"/>
          <ac:spMkLst>
            <pc:docMk/>
            <pc:sldMk cId="703928769" sldId="308"/>
            <ac:spMk id="2" creationId="{9CE8FCDF-3C80-919A-01A3-182777CC553D}"/>
          </ac:spMkLst>
        </pc:spChg>
      </pc:sldChg>
      <pc:sldChg chg="modSp new mod">
        <pc:chgData name="오현직[ 대학원석·박사통합과정재학 / 컴퓨터학과 ]" userId="dd912509-a4bd-4ba4-967b-32b95c4d5286" providerId="ADAL" clId="{171DC45D-869C-425E-95F0-E4ED08867638}" dt="2022-07-14T00:57:18.872" v="494" actId="20577"/>
        <pc:sldMkLst>
          <pc:docMk/>
          <pc:sldMk cId="2794332915" sldId="308"/>
        </pc:sldMkLst>
        <pc:spChg chg="mod">
          <ac:chgData name="오현직[ 대학원석·박사통합과정재학 / 컴퓨터학과 ]" userId="dd912509-a4bd-4ba4-967b-32b95c4d5286" providerId="ADAL" clId="{171DC45D-869C-425E-95F0-E4ED08867638}" dt="2022-07-14T00:55:48.203" v="268" actId="20577"/>
          <ac:spMkLst>
            <pc:docMk/>
            <pc:sldMk cId="2794332915" sldId="308"/>
            <ac:spMk id="2" creationId="{9A29BDEB-6993-6557-7197-6EA300665D28}"/>
          </ac:spMkLst>
        </pc:spChg>
        <pc:spChg chg="mod">
          <ac:chgData name="오현직[ 대학원석·박사통합과정재학 / 컴퓨터학과 ]" userId="dd912509-a4bd-4ba4-967b-32b95c4d5286" providerId="ADAL" clId="{171DC45D-869C-425E-95F0-E4ED08867638}" dt="2022-07-14T00:57:18.872" v="494" actId="20577"/>
          <ac:spMkLst>
            <pc:docMk/>
            <pc:sldMk cId="2794332915" sldId="308"/>
            <ac:spMk id="3" creationId="{8DD4D11B-1581-45EE-9E28-7EE01BC1A25C}"/>
          </ac:spMkLst>
        </pc:spChg>
      </pc:sldChg>
    </pc:docChg>
  </pc:docChgLst>
  <pc:docChgLst>
    <pc:chgData name="hyunjic0127@korea.edu" userId="dd912509-a4bd-4ba4-967b-32b95c4d5286" providerId="ADAL" clId="{F2B28ED1-CBD6-48F5-AC0F-ED07199D9B8E}"/>
    <pc:docChg chg="undo redo custSel addSld delSld modSld">
      <pc:chgData name="hyunjic0127@korea.edu" userId="dd912509-a4bd-4ba4-967b-32b95c4d5286" providerId="ADAL" clId="{F2B28ED1-CBD6-48F5-AC0F-ED07199D9B8E}" dt="2022-01-04T02:07:06.846" v="2303" actId="20577"/>
      <pc:docMkLst>
        <pc:docMk/>
      </pc:docMkLst>
      <pc:sldChg chg="modSp mod">
        <pc:chgData name="hyunjic0127@korea.edu" userId="dd912509-a4bd-4ba4-967b-32b95c4d5286" providerId="ADAL" clId="{F2B28ED1-CBD6-48F5-AC0F-ED07199D9B8E}" dt="2022-01-04T01:09:44.008" v="10" actId="20577"/>
        <pc:sldMkLst>
          <pc:docMk/>
          <pc:sldMk cId="1636602081" sldId="256"/>
        </pc:sldMkLst>
        <pc:spChg chg="mod">
          <ac:chgData name="hyunjic0127@korea.edu" userId="dd912509-a4bd-4ba4-967b-32b95c4d5286" providerId="ADAL" clId="{F2B28ED1-CBD6-48F5-AC0F-ED07199D9B8E}" dt="2022-01-04T01:09:44.008" v="10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modSp mod">
        <pc:chgData name="hyunjic0127@korea.edu" userId="dd912509-a4bd-4ba4-967b-32b95c4d5286" providerId="ADAL" clId="{F2B28ED1-CBD6-48F5-AC0F-ED07199D9B8E}" dt="2022-01-04T01:10:46.554" v="54" actId="20577"/>
        <pc:sldMkLst>
          <pc:docMk/>
          <pc:sldMk cId="735341202" sldId="257"/>
        </pc:sldMkLst>
        <pc:spChg chg="mod">
          <ac:chgData name="hyunjic0127@korea.edu" userId="dd912509-a4bd-4ba4-967b-32b95c4d5286" providerId="ADAL" clId="{F2B28ED1-CBD6-48F5-AC0F-ED07199D9B8E}" dt="2022-01-04T01:10:46.554" v="54" actId="20577"/>
          <ac:spMkLst>
            <pc:docMk/>
            <pc:sldMk cId="735341202" sldId="257"/>
            <ac:spMk id="3" creationId="{2064E2A2-D126-4390-95FE-4EA6335B4376}"/>
          </ac:spMkLst>
        </pc:spChg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3075454778" sldId="269"/>
        </pc:sldMkLst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2478271517" sldId="270"/>
        </pc:sldMkLst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1002487926" sldId="271"/>
        </pc:sldMkLst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2740848886" sldId="272"/>
        </pc:sldMkLst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1619307311" sldId="273"/>
        </pc:sldMkLst>
      </pc:sldChg>
      <pc:sldChg chg="del">
        <pc:chgData name="hyunjic0127@korea.edu" userId="dd912509-a4bd-4ba4-967b-32b95c4d5286" providerId="ADAL" clId="{F2B28ED1-CBD6-48F5-AC0F-ED07199D9B8E}" dt="2022-01-04T02:06:26.512" v="2172" actId="47"/>
        <pc:sldMkLst>
          <pc:docMk/>
          <pc:sldMk cId="1416430949" sldId="274"/>
        </pc:sldMkLst>
      </pc:sldChg>
      <pc:sldChg chg="addSp delSp modSp new mod">
        <pc:chgData name="hyunjic0127@korea.edu" userId="dd912509-a4bd-4ba4-967b-32b95c4d5286" providerId="ADAL" clId="{F2B28ED1-CBD6-48F5-AC0F-ED07199D9B8E}" dt="2022-01-04T01:15:56.060" v="276" actId="208"/>
        <pc:sldMkLst>
          <pc:docMk/>
          <pc:sldMk cId="525418112" sldId="275"/>
        </pc:sldMkLst>
        <pc:spChg chg="mod">
          <ac:chgData name="hyunjic0127@korea.edu" userId="dd912509-a4bd-4ba4-967b-32b95c4d5286" providerId="ADAL" clId="{F2B28ED1-CBD6-48F5-AC0F-ED07199D9B8E}" dt="2022-01-04T01:11:25.381" v="68" actId="27636"/>
          <ac:spMkLst>
            <pc:docMk/>
            <pc:sldMk cId="525418112" sldId="275"/>
            <ac:spMk id="2" creationId="{D52A8DDA-BE94-489A-B98F-7FBAA3173007}"/>
          </ac:spMkLst>
        </pc:spChg>
        <pc:spChg chg="mod">
          <ac:chgData name="hyunjic0127@korea.edu" userId="dd912509-a4bd-4ba4-967b-32b95c4d5286" providerId="ADAL" clId="{F2B28ED1-CBD6-48F5-AC0F-ED07199D9B8E}" dt="2022-01-04T01:14:50.029" v="257" actId="20577"/>
          <ac:spMkLst>
            <pc:docMk/>
            <pc:sldMk cId="525418112" sldId="275"/>
            <ac:spMk id="3" creationId="{57FB6781-AB69-44A7-9400-2E66379B7FA0}"/>
          </ac:spMkLst>
        </pc:spChg>
        <pc:spChg chg="add mod">
          <ac:chgData name="hyunjic0127@korea.edu" userId="dd912509-a4bd-4ba4-967b-32b95c4d5286" providerId="ADAL" clId="{F2B28ED1-CBD6-48F5-AC0F-ED07199D9B8E}" dt="2022-01-04T01:15:43.717" v="269" actId="208"/>
          <ac:spMkLst>
            <pc:docMk/>
            <pc:sldMk cId="525418112" sldId="275"/>
            <ac:spMk id="13" creationId="{E4E65FE1-6304-4228-B4BA-5932D8D70D5A}"/>
          </ac:spMkLst>
        </pc:spChg>
        <pc:spChg chg="add del mod">
          <ac:chgData name="hyunjic0127@korea.edu" userId="dd912509-a4bd-4ba4-967b-32b95c4d5286" providerId="ADAL" clId="{F2B28ED1-CBD6-48F5-AC0F-ED07199D9B8E}" dt="2022-01-04T01:15:47.525" v="273"/>
          <ac:spMkLst>
            <pc:docMk/>
            <pc:sldMk cId="525418112" sldId="275"/>
            <ac:spMk id="14" creationId="{C0A336AD-6476-45A5-B64C-802C8041CE85}"/>
          </ac:spMkLst>
        </pc:spChg>
        <pc:spChg chg="add mod">
          <ac:chgData name="hyunjic0127@korea.edu" userId="dd912509-a4bd-4ba4-967b-32b95c4d5286" providerId="ADAL" clId="{F2B28ED1-CBD6-48F5-AC0F-ED07199D9B8E}" dt="2022-01-04T01:15:56.060" v="276" actId="208"/>
          <ac:spMkLst>
            <pc:docMk/>
            <pc:sldMk cId="525418112" sldId="275"/>
            <ac:spMk id="15" creationId="{F3AE31A2-F92A-4827-8198-2978B1BCFA27}"/>
          </ac:spMkLst>
        </pc:spChg>
        <pc:picChg chg="add del">
          <ac:chgData name="hyunjic0127@korea.edu" userId="dd912509-a4bd-4ba4-967b-32b95c4d5286" providerId="ADAL" clId="{F2B28ED1-CBD6-48F5-AC0F-ED07199D9B8E}" dt="2022-01-04T01:12:28.787" v="115" actId="22"/>
          <ac:picMkLst>
            <pc:docMk/>
            <pc:sldMk cId="525418112" sldId="275"/>
            <ac:picMk id="6" creationId="{F8209F82-A2B6-4202-8F99-168434F86D5F}"/>
          </ac:picMkLst>
        </pc:picChg>
        <pc:picChg chg="add mod">
          <ac:chgData name="hyunjic0127@korea.edu" userId="dd912509-a4bd-4ba4-967b-32b95c4d5286" providerId="ADAL" clId="{F2B28ED1-CBD6-48F5-AC0F-ED07199D9B8E}" dt="2022-01-04T01:15:08.525" v="258" actId="1076"/>
          <ac:picMkLst>
            <pc:docMk/>
            <pc:sldMk cId="525418112" sldId="275"/>
            <ac:picMk id="8" creationId="{810DDD72-8D9C-40A9-B4DA-2DF2D7B75E64}"/>
          </ac:picMkLst>
        </pc:picChg>
        <pc:picChg chg="add del mod">
          <ac:chgData name="hyunjic0127@korea.edu" userId="dd912509-a4bd-4ba4-967b-32b95c4d5286" providerId="ADAL" clId="{F2B28ED1-CBD6-48F5-AC0F-ED07199D9B8E}" dt="2022-01-04T01:12:38.706" v="120" actId="478"/>
          <ac:picMkLst>
            <pc:docMk/>
            <pc:sldMk cId="525418112" sldId="275"/>
            <ac:picMk id="9" creationId="{7162F696-F698-42C7-BF37-55B0E7BED5C5}"/>
          </ac:picMkLst>
        </pc:picChg>
        <pc:picChg chg="add del mod">
          <ac:chgData name="hyunjic0127@korea.edu" userId="dd912509-a4bd-4ba4-967b-32b95c4d5286" providerId="ADAL" clId="{F2B28ED1-CBD6-48F5-AC0F-ED07199D9B8E}" dt="2022-01-04T01:12:38.180" v="119" actId="478"/>
          <ac:picMkLst>
            <pc:docMk/>
            <pc:sldMk cId="525418112" sldId="275"/>
            <ac:picMk id="10" creationId="{5C627299-68C1-4F74-AF17-850172AC505C}"/>
          </ac:picMkLst>
        </pc:picChg>
        <pc:picChg chg="add mod">
          <ac:chgData name="hyunjic0127@korea.edu" userId="dd912509-a4bd-4ba4-967b-32b95c4d5286" providerId="ADAL" clId="{F2B28ED1-CBD6-48F5-AC0F-ED07199D9B8E}" dt="2022-01-04T01:15:46.356" v="272" actId="1076"/>
          <ac:picMkLst>
            <pc:docMk/>
            <pc:sldMk cId="525418112" sldId="275"/>
            <ac:picMk id="12" creationId="{049F2730-AC1F-4996-98C8-9C36B69F062A}"/>
          </ac:picMkLst>
        </pc:picChg>
      </pc:sldChg>
      <pc:sldChg chg="delSp modSp add mod">
        <pc:chgData name="hyunjic0127@korea.edu" userId="dd912509-a4bd-4ba4-967b-32b95c4d5286" providerId="ADAL" clId="{F2B28ED1-CBD6-48F5-AC0F-ED07199D9B8E}" dt="2022-01-04T01:19:14.772" v="453" actId="15"/>
        <pc:sldMkLst>
          <pc:docMk/>
          <pc:sldMk cId="1940032296" sldId="276"/>
        </pc:sldMkLst>
        <pc:spChg chg="mod">
          <ac:chgData name="hyunjic0127@korea.edu" userId="dd912509-a4bd-4ba4-967b-32b95c4d5286" providerId="ADAL" clId="{F2B28ED1-CBD6-48F5-AC0F-ED07199D9B8E}" dt="2022-01-04T01:19:14.772" v="453" actId="15"/>
          <ac:spMkLst>
            <pc:docMk/>
            <pc:sldMk cId="1940032296" sldId="276"/>
            <ac:spMk id="3" creationId="{57FB6781-AB69-44A7-9400-2E66379B7FA0}"/>
          </ac:spMkLst>
        </pc:spChg>
        <pc:picChg chg="del">
          <ac:chgData name="hyunjic0127@korea.edu" userId="dd912509-a4bd-4ba4-967b-32b95c4d5286" providerId="ADAL" clId="{F2B28ED1-CBD6-48F5-AC0F-ED07199D9B8E}" dt="2022-01-04T01:16:03.011" v="277" actId="478"/>
          <ac:picMkLst>
            <pc:docMk/>
            <pc:sldMk cId="1940032296" sldId="276"/>
            <ac:picMk id="8" creationId="{810DDD72-8D9C-40A9-B4DA-2DF2D7B75E64}"/>
          </ac:picMkLst>
        </pc:picChg>
        <pc:picChg chg="del">
          <ac:chgData name="hyunjic0127@korea.edu" userId="dd912509-a4bd-4ba4-967b-32b95c4d5286" providerId="ADAL" clId="{F2B28ED1-CBD6-48F5-AC0F-ED07199D9B8E}" dt="2022-01-04T01:16:03.155" v="278" actId="478"/>
          <ac:picMkLst>
            <pc:docMk/>
            <pc:sldMk cId="1940032296" sldId="276"/>
            <ac:picMk id="12" creationId="{049F2730-AC1F-4996-98C8-9C36B69F062A}"/>
          </ac:picMkLst>
        </pc:picChg>
      </pc:sldChg>
      <pc:sldChg chg="addSp delSp modSp new mod">
        <pc:chgData name="hyunjic0127@korea.edu" userId="dd912509-a4bd-4ba4-967b-32b95c4d5286" providerId="ADAL" clId="{F2B28ED1-CBD6-48F5-AC0F-ED07199D9B8E}" dt="2022-01-04T01:29:52.040" v="944" actId="1076"/>
        <pc:sldMkLst>
          <pc:docMk/>
          <pc:sldMk cId="631782342" sldId="277"/>
        </pc:sldMkLst>
        <pc:spChg chg="mod">
          <ac:chgData name="hyunjic0127@korea.edu" userId="dd912509-a4bd-4ba4-967b-32b95c4d5286" providerId="ADAL" clId="{F2B28ED1-CBD6-48F5-AC0F-ED07199D9B8E}" dt="2022-01-04T01:20:07.531" v="487" actId="20577"/>
          <ac:spMkLst>
            <pc:docMk/>
            <pc:sldMk cId="631782342" sldId="277"/>
            <ac:spMk id="2" creationId="{170033CF-26B7-4F20-A32E-26CB7D321B44}"/>
          </ac:spMkLst>
        </pc:spChg>
        <pc:spChg chg="mod">
          <ac:chgData name="hyunjic0127@korea.edu" userId="dd912509-a4bd-4ba4-967b-32b95c4d5286" providerId="ADAL" clId="{F2B28ED1-CBD6-48F5-AC0F-ED07199D9B8E}" dt="2022-01-04T01:28:51.544" v="938" actId="404"/>
          <ac:spMkLst>
            <pc:docMk/>
            <pc:sldMk cId="631782342" sldId="277"/>
            <ac:spMk id="3" creationId="{C020D2F8-43EA-4B05-BA27-17B7E0AAC2DC}"/>
          </ac:spMkLst>
        </pc:spChg>
        <pc:spChg chg="add mod">
          <ac:chgData name="hyunjic0127@korea.edu" userId="dd912509-a4bd-4ba4-967b-32b95c4d5286" providerId="ADAL" clId="{F2B28ED1-CBD6-48F5-AC0F-ED07199D9B8E}" dt="2022-01-04T01:27:49.862" v="907" actId="164"/>
          <ac:spMkLst>
            <pc:docMk/>
            <pc:sldMk cId="631782342" sldId="277"/>
            <ac:spMk id="16" creationId="{D18D512E-1FAB-488B-B514-7171DCFBCAC4}"/>
          </ac:spMkLst>
        </pc:spChg>
        <pc:spChg chg="add mod">
          <ac:chgData name="hyunjic0127@korea.edu" userId="dd912509-a4bd-4ba4-967b-32b95c4d5286" providerId="ADAL" clId="{F2B28ED1-CBD6-48F5-AC0F-ED07199D9B8E}" dt="2022-01-04T01:27:49.862" v="907" actId="164"/>
          <ac:spMkLst>
            <pc:docMk/>
            <pc:sldMk cId="631782342" sldId="277"/>
            <ac:spMk id="17" creationId="{61921899-A29C-47B2-BE0A-E03BF4DA2A09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0" creationId="{D4E5993B-C575-4746-96FC-1D06D04B5457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1" creationId="{9967E86B-27B1-418C-AB51-2E735EE204DF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2" creationId="{B9E3AF02-FE52-4658-9763-1E19D4A57A0F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3" creationId="{D59F4767-8DE8-48DF-ACE9-D5DBC4D56D83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4" creationId="{FBB1A154-A672-4064-8011-077FE9391CBD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5" creationId="{7495A747-750E-4AE6-9ED1-EF28114F669F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6" creationId="{602D315B-EB19-49E5-BF31-6694B97202DC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8" creationId="{7C7EDC03-6B69-4FD4-B3D5-CFDF92529FEA}"/>
          </ac:spMkLst>
        </pc:spChg>
        <pc:spChg chg="mod">
          <ac:chgData name="hyunjic0127@korea.edu" userId="dd912509-a4bd-4ba4-967b-32b95c4d5286" providerId="ADAL" clId="{F2B28ED1-CBD6-48F5-AC0F-ED07199D9B8E}" dt="2022-01-04T01:29:21.607" v="939"/>
          <ac:spMkLst>
            <pc:docMk/>
            <pc:sldMk cId="631782342" sldId="277"/>
            <ac:spMk id="29" creationId="{F3015E71-21EF-46DD-B7AB-4D8175AA7059}"/>
          </ac:spMkLst>
        </pc:spChg>
        <pc:grpChg chg="add mod">
          <ac:chgData name="hyunjic0127@korea.edu" userId="dd912509-a4bd-4ba4-967b-32b95c4d5286" providerId="ADAL" clId="{F2B28ED1-CBD6-48F5-AC0F-ED07199D9B8E}" dt="2022-01-04T01:27:49.862" v="907" actId="164"/>
          <ac:grpSpMkLst>
            <pc:docMk/>
            <pc:sldMk cId="631782342" sldId="277"/>
            <ac:grpSpMk id="15" creationId="{41799D84-A13D-44E8-9896-95EA47CC9E60}"/>
          </ac:grpSpMkLst>
        </pc:grpChg>
        <pc:grpChg chg="add del mod">
          <ac:chgData name="hyunjic0127@korea.edu" userId="dd912509-a4bd-4ba4-967b-32b95c4d5286" providerId="ADAL" clId="{F2B28ED1-CBD6-48F5-AC0F-ED07199D9B8E}" dt="2022-01-04T01:28:07.844" v="909" actId="478"/>
          <ac:grpSpMkLst>
            <pc:docMk/>
            <pc:sldMk cId="631782342" sldId="277"/>
            <ac:grpSpMk id="18" creationId="{185FCC31-8D98-4B78-A912-0C68EA16BC73}"/>
          </ac:grpSpMkLst>
        </pc:grpChg>
        <pc:grpChg chg="add mod">
          <ac:chgData name="hyunjic0127@korea.edu" userId="dd912509-a4bd-4ba4-967b-32b95c4d5286" providerId="ADAL" clId="{F2B28ED1-CBD6-48F5-AC0F-ED07199D9B8E}" dt="2022-01-04T01:29:42.551" v="941" actId="1076"/>
          <ac:grpSpMkLst>
            <pc:docMk/>
            <pc:sldMk cId="631782342" sldId="277"/>
            <ac:grpSpMk id="19" creationId="{3F09CEF8-BBD0-43FC-B36B-78F40F865B99}"/>
          </ac:grpSpMkLst>
        </pc:grpChg>
        <pc:picChg chg="add mod">
          <ac:chgData name="hyunjic0127@korea.edu" userId="dd912509-a4bd-4ba4-967b-32b95c4d5286" providerId="ADAL" clId="{F2B28ED1-CBD6-48F5-AC0F-ED07199D9B8E}" dt="2022-01-04T01:27:01.575" v="867" actId="164"/>
          <ac:picMkLst>
            <pc:docMk/>
            <pc:sldMk cId="631782342" sldId="277"/>
            <ac:picMk id="6" creationId="{3805B959-72A7-4A95-83CA-1E007FB092F3}"/>
          </ac:picMkLst>
        </pc:picChg>
        <pc:picChg chg="add del mod">
          <ac:chgData name="hyunjic0127@korea.edu" userId="dd912509-a4bd-4ba4-967b-32b95c4d5286" providerId="ADAL" clId="{F2B28ED1-CBD6-48F5-AC0F-ED07199D9B8E}" dt="2022-01-04T01:23:49.155" v="844" actId="478"/>
          <ac:picMkLst>
            <pc:docMk/>
            <pc:sldMk cId="631782342" sldId="277"/>
            <ac:picMk id="8" creationId="{DEF3F147-FCA6-47EB-B1D8-D2130BB35289}"/>
          </ac:picMkLst>
        </pc:picChg>
        <pc:picChg chg="add mod">
          <ac:chgData name="hyunjic0127@korea.edu" userId="dd912509-a4bd-4ba4-967b-32b95c4d5286" providerId="ADAL" clId="{F2B28ED1-CBD6-48F5-AC0F-ED07199D9B8E}" dt="2022-01-04T01:27:01.575" v="867" actId="164"/>
          <ac:picMkLst>
            <pc:docMk/>
            <pc:sldMk cId="631782342" sldId="277"/>
            <ac:picMk id="10" creationId="{2FEB33EB-1C2D-4BB0-B63C-10DE3FDDF87B}"/>
          </ac:picMkLst>
        </pc:picChg>
        <pc:picChg chg="add mod">
          <ac:chgData name="hyunjic0127@korea.edu" userId="dd912509-a4bd-4ba4-967b-32b95c4d5286" providerId="ADAL" clId="{F2B28ED1-CBD6-48F5-AC0F-ED07199D9B8E}" dt="2022-01-04T01:27:01.575" v="867" actId="164"/>
          <ac:picMkLst>
            <pc:docMk/>
            <pc:sldMk cId="631782342" sldId="277"/>
            <ac:picMk id="12" creationId="{481EECE2-C013-4D4E-8334-45A7D10E1F19}"/>
          </ac:picMkLst>
        </pc:picChg>
        <pc:picChg chg="add mod">
          <ac:chgData name="hyunjic0127@korea.edu" userId="dd912509-a4bd-4ba4-967b-32b95c4d5286" providerId="ADAL" clId="{F2B28ED1-CBD6-48F5-AC0F-ED07199D9B8E}" dt="2022-01-04T01:27:01.575" v="867" actId="164"/>
          <ac:picMkLst>
            <pc:docMk/>
            <pc:sldMk cId="631782342" sldId="277"/>
            <ac:picMk id="14" creationId="{42224D9C-E2A3-4E6A-A2A0-B87B779B6D6F}"/>
          </ac:picMkLst>
        </pc:picChg>
        <pc:picChg chg="add mod">
          <ac:chgData name="hyunjic0127@korea.edu" userId="dd912509-a4bd-4ba4-967b-32b95c4d5286" providerId="ADAL" clId="{F2B28ED1-CBD6-48F5-AC0F-ED07199D9B8E}" dt="2022-01-04T01:29:52.040" v="944" actId="1076"/>
          <ac:picMkLst>
            <pc:docMk/>
            <pc:sldMk cId="631782342" sldId="277"/>
            <ac:picMk id="31" creationId="{494303F5-3719-4C0E-90B2-51C2182658F6}"/>
          </ac:picMkLst>
        </pc:picChg>
        <pc:cxnChg chg="mod">
          <ac:chgData name="hyunjic0127@korea.edu" userId="dd912509-a4bd-4ba4-967b-32b95c4d5286" providerId="ADAL" clId="{F2B28ED1-CBD6-48F5-AC0F-ED07199D9B8E}" dt="2022-01-04T01:29:21.607" v="939"/>
          <ac:cxnSpMkLst>
            <pc:docMk/>
            <pc:sldMk cId="631782342" sldId="277"/>
            <ac:cxnSpMk id="27" creationId="{D2899378-4C8C-423D-9208-DC74455F4A20}"/>
          </ac:cxnSpMkLst>
        </pc:cxnChg>
        <pc:cxnChg chg="mod">
          <ac:chgData name="hyunjic0127@korea.edu" userId="dd912509-a4bd-4ba4-967b-32b95c4d5286" providerId="ADAL" clId="{F2B28ED1-CBD6-48F5-AC0F-ED07199D9B8E}" dt="2022-01-04T01:29:21.607" v="939"/>
          <ac:cxnSpMkLst>
            <pc:docMk/>
            <pc:sldMk cId="631782342" sldId="277"/>
            <ac:cxnSpMk id="30" creationId="{91C7487D-F055-4FB7-89AE-B5C935E9750D}"/>
          </ac:cxnSpMkLst>
        </pc:cxnChg>
      </pc:sldChg>
      <pc:sldChg chg="addSp delSp modSp add mod">
        <pc:chgData name="hyunjic0127@korea.edu" userId="dd912509-a4bd-4ba4-967b-32b95c4d5286" providerId="ADAL" clId="{F2B28ED1-CBD6-48F5-AC0F-ED07199D9B8E}" dt="2022-01-04T01:45:25.617" v="1975" actId="14100"/>
        <pc:sldMkLst>
          <pc:docMk/>
          <pc:sldMk cId="718015771" sldId="278"/>
        </pc:sldMkLst>
        <pc:spChg chg="mod">
          <ac:chgData name="hyunjic0127@korea.edu" userId="dd912509-a4bd-4ba4-967b-32b95c4d5286" providerId="ADAL" clId="{F2B28ED1-CBD6-48F5-AC0F-ED07199D9B8E}" dt="2022-01-04T01:45:11.652" v="1973" actId="20577"/>
          <ac:spMkLst>
            <pc:docMk/>
            <pc:sldMk cId="718015771" sldId="278"/>
            <ac:spMk id="3" creationId="{C020D2F8-43EA-4B05-BA27-17B7E0AAC2DC}"/>
          </ac:spMkLst>
        </pc:spChg>
        <pc:spChg chg="add del">
          <ac:chgData name="hyunjic0127@korea.edu" userId="dd912509-a4bd-4ba4-967b-32b95c4d5286" providerId="ADAL" clId="{F2B28ED1-CBD6-48F5-AC0F-ED07199D9B8E}" dt="2022-01-04T01:31:01.534" v="951" actId="11529"/>
          <ac:spMkLst>
            <pc:docMk/>
            <pc:sldMk cId="718015771" sldId="278"/>
            <ac:spMk id="5" creationId="{0D114845-0C00-43D1-B1AE-B0B993C40EA8}"/>
          </ac:spMkLst>
        </pc:spChg>
        <pc:spChg chg="add mod">
          <ac:chgData name="hyunjic0127@korea.edu" userId="dd912509-a4bd-4ba4-967b-32b95c4d5286" providerId="ADAL" clId="{F2B28ED1-CBD6-48F5-AC0F-ED07199D9B8E}" dt="2022-01-04T01:37:12.791" v="1153" actId="164"/>
          <ac:spMkLst>
            <pc:docMk/>
            <pc:sldMk cId="718015771" sldId="278"/>
            <ac:spMk id="13" creationId="{A9737068-8C98-4AC8-A767-186E34DF8658}"/>
          </ac:spMkLst>
        </pc:spChg>
        <pc:spChg chg="mod">
          <ac:chgData name="hyunjic0127@korea.edu" userId="dd912509-a4bd-4ba4-967b-32b95c4d5286" providerId="ADAL" clId="{F2B28ED1-CBD6-48F5-AC0F-ED07199D9B8E}" dt="2022-01-04T01:37:12.791" v="1153" actId="164"/>
          <ac:spMkLst>
            <pc:docMk/>
            <pc:sldMk cId="718015771" sldId="278"/>
            <ac:spMk id="16" creationId="{D18D512E-1FAB-488B-B514-7171DCFBCAC4}"/>
          </ac:spMkLst>
        </pc:spChg>
        <pc:spChg chg="mod">
          <ac:chgData name="hyunjic0127@korea.edu" userId="dd912509-a4bd-4ba4-967b-32b95c4d5286" providerId="ADAL" clId="{F2B28ED1-CBD6-48F5-AC0F-ED07199D9B8E}" dt="2022-01-04T01:37:12.791" v="1153" actId="164"/>
          <ac:spMkLst>
            <pc:docMk/>
            <pc:sldMk cId="718015771" sldId="278"/>
            <ac:spMk id="17" creationId="{61921899-A29C-47B2-BE0A-E03BF4DA2A09}"/>
          </ac:spMkLst>
        </pc:spChg>
        <pc:spChg chg="add mod">
          <ac:chgData name="hyunjic0127@korea.edu" userId="dd912509-a4bd-4ba4-967b-32b95c4d5286" providerId="ADAL" clId="{F2B28ED1-CBD6-48F5-AC0F-ED07199D9B8E}" dt="2022-01-04T01:37:12.791" v="1153" actId="164"/>
          <ac:spMkLst>
            <pc:docMk/>
            <pc:sldMk cId="718015771" sldId="278"/>
            <ac:spMk id="20" creationId="{E7AF79F1-56F1-42E6-B68A-B409916AE0AF}"/>
          </ac:spMkLst>
        </pc:spChg>
        <pc:spChg chg="add mod">
          <ac:chgData name="hyunjic0127@korea.edu" userId="dd912509-a4bd-4ba4-967b-32b95c4d5286" providerId="ADAL" clId="{F2B28ED1-CBD6-48F5-AC0F-ED07199D9B8E}" dt="2022-01-04T01:37:24.398" v="1156" actId="164"/>
          <ac:spMkLst>
            <pc:docMk/>
            <pc:sldMk cId="718015771" sldId="278"/>
            <ac:spMk id="24" creationId="{A14509CD-9129-481E-8972-9D126106DF8C}"/>
          </ac:spMkLst>
        </pc:spChg>
        <pc:spChg chg="add mod">
          <ac:chgData name="hyunjic0127@korea.edu" userId="dd912509-a4bd-4ba4-967b-32b95c4d5286" providerId="ADAL" clId="{F2B28ED1-CBD6-48F5-AC0F-ED07199D9B8E}" dt="2022-01-04T01:37:24.398" v="1156" actId="164"/>
          <ac:spMkLst>
            <pc:docMk/>
            <pc:sldMk cId="718015771" sldId="278"/>
            <ac:spMk id="25" creationId="{8029DA0F-021D-4160-9DE8-2C145AF66CE6}"/>
          </ac:spMkLst>
        </pc:spChg>
        <pc:spChg chg="add mod">
          <ac:chgData name="hyunjic0127@korea.edu" userId="dd912509-a4bd-4ba4-967b-32b95c4d5286" providerId="ADAL" clId="{F2B28ED1-CBD6-48F5-AC0F-ED07199D9B8E}" dt="2022-01-04T01:37:26.833" v="1157" actId="164"/>
          <ac:spMkLst>
            <pc:docMk/>
            <pc:sldMk cId="718015771" sldId="278"/>
            <ac:spMk id="27" creationId="{A295B87D-A8AF-4A97-AF7F-BAD9DD27E410}"/>
          </ac:spMkLst>
        </pc:spChg>
        <pc:spChg chg="add mod">
          <ac:chgData name="hyunjic0127@korea.edu" userId="dd912509-a4bd-4ba4-967b-32b95c4d5286" providerId="ADAL" clId="{F2B28ED1-CBD6-48F5-AC0F-ED07199D9B8E}" dt="2022-01-04T01:38:23.956" v="1210" actId="20577"/>
          <ac:spMkLst>
            <pc:docMk/>
            <pc:sldMk cId="718015771" sldId="278"/>
            <ac:spMk id="33" creationId="{BAFFE653-2AD0-4D79-A8E9-44D2DA0F32CF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41" creationId="{9B90C21A-223A-4C26-A060-4C05F15B2DCA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44" creationId="{02D5C743-63D5-475B-8534-AD65285CFC92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46" creationId="{1B35D244-FA95-44E3-98B2-3B79F31A8173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48" creationId="{6F2CFA25-B29D-4F6D-848D-1B3870154749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49" creationId="{0864821F-7CE0-4791-9FBC-A4F5FA83180B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57" creationId="{A8F4FB92-185E-411E-8813-6B296D9E95BE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58" creationId="{AD981500-B22B-4316-B4BF-F6AE9D4C0CB7}"/>
          </ac:spMkLst>
        </pc:spChg>
        <pc:spChg chg="mod">
          <ac:chgData name="hyunjic0127@korea.edu" userId="dd912509-a4bd-4ba4-967b-32b95c4d5286" providerId="ADAL" clId="{F2B28ED1-CBD6-48F5-AC0F-ED07199D9B8E}" dt="2022-01-04T01:44:20.592" v="1865"/>
          <ac:spMkLst>
            <pc:docMk/>
            <pc:sldMk cId="718015771" sldId="278"/>
            <ac:spMk id="60" creationId="{31AF1CD5-8672-41C5-9D34-63D0CDA87875}"/>
          </ac:spMkLst>
        </pc:spChg>
        <pc:grpChg chg="mod">
          <ac:chgData name="hyunjic0127@korea.edu" userId="dd912509-a4bd-4ba4-967b-32b95c4d5286" providerId="ADAL" clId="{F2B28ED1-CBD6-48F5-AC0F-ED07199D9B8E}" dt="2022-01-04T01:37:12.791" v="1153" actId="164"/>
          <ac:grpSpMkLst>
            <pc:docMk/>
            <pc:sldMk cId="718015771" sldId="278"/>
            <ac:grpSpMk id="15" creationId="{41799D84-A13D-44E8-9896-95EA47CC9E60}"/>
          </ac:grpSpMkLst>
        </pc:grpChg>
        <pc:grpChg chg="mod">
          <ac:chgData name="hyunjic0127@korea.edu" userId="dd912509-a4bd-4ba4-967b-32b95c4d5286" providerId="ADAL" clId="{F2B28ED1-CBD6-48F5-AC0F-ED07199D9B8E}" dt="2022-01-04T01:37:12.791" v="1153" actId="164"/>
          <ac:grpSpMkLst>
            <pc:docMk/>
            <pc:sldMk cId="718015771" sldId="278"/>
            <ac:grpSpMk id="18" creationId="{185FCC31-8D98-4B78-A912-0C68EA16BC73}"/>
          </ac:grpSpMkLst>
        </pc:grpChg>
        <pc:grpChg chg="add mod">
          <ac:chgData name="hyunjic0127@korea.edu" userId="dd912509-a4bd-4ba4-967b-32b95c4d5286" providerId="ADAL" clId="{F2B28ED1-CBD6-48F5-AC0F-ED07199D9B8E}" dt="2022-01-04T01:37:26.833" v="1157" actId="164"/>
          <ac:grpSpMkLst>
            <pc:docMk/>
            <pc:sldMk cId="718015771" sldId="278"/>
            <ac:grpSpMk id="23" creationId="{6B5F266E-56B0-4254-8424-B01B5AFC29F8}"/>
          </ac:grpSpMkLst>
        </pc:grpChg>
        <pc:grpChg chg="add mod">
          <ac:chgData name="hyunjic0127@korea.edu" userId="dd912509-a4bd-4ba4-967b-32b95c4d5286" providerId="ADAL" clId="{F2B28ED1-CBD6-48F5-AC0F-ED07199D9B8E}" dt="2022-01-04T01:37:14.423" v="1155" actId="164"/>
          <ac:grpSpMkLst>
            <pc:docMk/>
            <pc:sldMk cId="718015771" sldId="278"/>
            <ac:grpSpMk id="34" creationId="{DACF65A1-E3DA-411E-9A46-92D9A62D68BF}"/>
          </ac:grpSpMkLst>
        </pc:grpChg>
        <pc:grpChg chg="add mod">
          <ac:chgData name="hyunjic0127@korea.edu" userId="dd912509-a4bd-4ba4-967b-32b95c4d5286" providerId="ADAL" clId="{F2B28ED1-CBD6-48F5-AC0F-ED07199D9B8E}" dt="2022-01-04T01:37:12.791" v="1153" actId="164"/>
          <ac:grpSpMkLst>
            <pc:docMk/>
            <pc:sldMk cId="718015771" sldId="278"/>
            <ac:grpSpMk id="35" creationId="{164E4D4F-AF26-4628-A2F0-094239BDBB5C}"/>
          </ac:grpSpMkLst>
        </pc:grpChg>
        <pc:grpChg chg="add del mod">
          <ac:chgData name="hyunjic0127@korea.edu" userId="dd912509-a4bd-4ba4-967b-32b95c4d5286" providerId="ADAL" clId="{F2B28ED1-CBD6-48F5-AC0F-ED07199D9B8E}" dt="2022-01-04T01:44:19.063" v="1863" actId="21"/>
          <ac:grpSpMkLst>
            <pc:docMk/>
            <pc:sldMk cId="718015771" sldId="278"/>
            <ac:grpSpMk id="36" creationId="{B81C77B9-40D5-4FD4-8156-FEF104D7DE8C}"/>
          </ac:grpSpMkLst>
        </pc:grpChg>
        <pc:grpChg chg="add del mod">
          <ac:chgData name="hyunjic0127@korea.edu" userId="dd912509-a4bd-4ba4-967b-32b95c4d5286" providerId="ADAL" clId="{F2B28ED1-CBD6-48F5-AC0F-ED07199D9B8E}" dt="2022-01-04T01:44:19.063" v="1863" actId="21"/>
          <ac:grpSpMkLst>
            <pc:docMk/>
            <pc:sldMk cId="718015771" sldId="278"/>
            <ac:grpSpMk id="37" creationId="{6783B1C5-BAF6-4AA5-A888-3FA7946AD1DC}"/>
          </ac:grpSpMkLst>
        </pc:grpChg>
        <pc:grpChg chg="add mod">
          <ac:chgData name="hyunjic0127@korea.edu" userId="dd912509-a4bd-4ba4-967b-32b95c4d5286" providerId="ADAL" clId="{F2B28ED1-CBD6-48F5-AC0F-ED07199D9B8E}" dt="2022-01-04T01:45:25.617" v="1975" actId="14100"/>
          <ac:grpSpMkLst>
            <pc:docMk/>
            <pc:sldMk cId="718015771" sldId="278"/>
            <ac:grpSpMk id="38" creationId="{D545D221-1A61-4E1F-8005-A48650682FCD}"/>
          </ac:grpSpMkLst>
        </pc:grpChg>
        <pc:grpChg chg="mod">
          <ac:chgData name="hyunjic0127@korea.edu" userId="dd912509-a4bd-4ba4-967b-32b95c4d5286" providerId="ADAL" clId="{F2B28ED1-CBD6-48F5-AC0F-ED07199D9B8E}" dt="2022-01-04T01:44:20.592" v="1865"/>
          <ac:grpSpMkLst>
            <pc:docMk/>
            <pc:sldMk cId="718015771" sldId="278"/>
            <ac:grpSpMk id="39" creationId="{6EAE1A4C-FAF0-4E6D-AB8E-B5E181D429CC}"/>
          </ac:grpSpMkLst>
        </pc:grpChg>
        <pc:grpChg chg="mod">
          <ac:chgData name="hyunjic0127@korea.edu" userId="dd912509-a4bd-4ba4-967b-32b95c4d5286" providerId="ADAL" clId="{F2B28ED1-CBD6-48F5-AC0F-ED07199D9B8E}" dt="2022-01-04T01:44:20.592" v="1865"/>
          <ac:grpSpMkLst>
            <pc:docMk/>
            <pc:sldMk cId="718015771" sldId="278"/>
            <ac:grpSpMk id="42" creationId="{77A81FA6-3F04-4583-8355-CF3CFB461932}"/>
          </ac:grpSpMkLst>
        </pc:grpChg>
        <pc:grpChg chg="mod">
          <ac:chgData name="hyunjic0127@korea.edu" userId="dd912509-a4bd-4ba4-967b-32b95c4d5286" providerId="ADAL" clId="{F2B28ED1-CBD6-48F5-AC0F-ED07199D9B8E}" dt="2022-01-04T01:44:20.592" v="1865"/>
          <ac:grpSpMkLst>
            <pc:docMk/>
            <pc:sldMk cId="718015771" sldId="278"/>
            <ac:grpSpMk id="47" creationId="{AC33EB54-F872-4955-B8BB-F48E71A3DED9}"/>
          </ac:grpSpMkLst>
        </pc:grpChg>
        <pc:grpChg chg="add mod">
          <ac:chgData name="hyunjic0127@korea.edu" userId="dd912509-a4bd-4ba4-967b-32b95c4d5286" providerId="ADAL" clId="{F2B28ED1-CBD6-48F5-AC0F-ED07199D9B8E}" dt="2022-01-04T01:45:21.305" v="1974" actId="1076"/>
          <ac:grpSpMkLst>
            <pc:docMk/>
            <pc:sldMk cId="718015771" sldId="278"/>
            <ac:grpSpMk id="54" creationId="{5A4AEAE2-2E9E-49B0-AB36-CBD8BC50511E}"/>
          </ac:grpSpMkLst>
        </pc:grpChg>
        <pc:picChg chg="mod">
          <ac:chgData name="hyunjic0127@korea.edu" userId="dd912509-a4bd-4ba4-967b-32b95c4d5286" providerId="ADAL" clId="{F2B28ED1-CBD6-48F5-AC0F-ED07199D9B8E}" dt="2022-01-04T01:37:12.791" v="1153" actId="164"/>
          <ac:picMkLst>
            <pc:docMk/>
            <pc:sldMk cId="718015771" sldId="278"/>
            <ac:picMk id="6" creationId="{3805B959-72A7-4A95-83CA-1E007FB092F3}"/>
          </ac:picMkLst>
        </pc:picChg>
        <pc:picChg chg="add mod">
          <ac:chgData name="hyunjic0127@korea.edu" userId="dd912509-a4bd-4ba4-967b-32b95c4d5286" providerId="ADAL" clId="{F2B28ED1-CBD6-48F5-AC0F-ED07199D9B8E}" dt="2022-01-04T01:37:24.398" v="1156" actId="164"/>
          <ac:picMkLst>
            <pc:docMk/>
            <pc:sldMk cId="718015771" sldId="278"/>
            <ac:picMk id="8" creationId="{3EFB165B-A292-45DD-A46D-B3CB317BEF3E}"/>
          </ac:picMkLst>
        </pc:picChg>
        <pc:picChg chg="mod">
          <ac:chgData name="hyunjic0127@korea.edu" userId="dd912509-a4bd-4ba4-967b-32b95c4d5286" providerId="ADAL" clId="{F2B28ED1-CBD6-48F5-AC0F-ED07199D9B8E}" dt="2022-01-04T01:37:12.791" v="1153" actId="164"/>
          <ac:picMkLst>
            <pc:docMk/>
            <pc:sldMk cId="718015771" sldId="278"/>
            <ac:picMk id="10" creationId="{2FEB33EB-1C2D-4BB0-B63C-10DE3FDDF87B}"/>
          </ac:picMkLst>
        </pc:picChg>
        <pc:picChg chg="mod">
          <ac:chgData name="hyunjic0127@korea.edu" userId="dd912509-a4bd-4ba4-967b-32b95c4d5286" providerId="ADAL" clId="{F2B28ED1-CBD6-48F5-AC0F-ED07199D9B8E}" dt="2022-01-04T01:37:12.791" v="1153" actId="164"/>
          <ac:picMkLst>
            <pc:docMk/>
            <pc:sldMk cId="718015771" sldId="278"/>
            <ac:picMk id="12" creationId="{481EECE2-C013-4D4E-8334-45A7D10E1F19}"/>
          </ac:picMkLst>
        </pc:picChg>
        <pc:picChg chg="mod">
          <ac:chgData name="hyunjic0127@korea.edu" userId="dd912509-a4bd-4ba4-967b-32b95c4d5286" providerId="ADAL" clId="{F2B28ED1-CBD6-48F5-AC0F-ED07199D9B8E}" dt="2022-01-04T01:37:12.791" v="1153" actId="164"/>
          <ac:picMkLst>
            <pc:docMk/>
            <pc:sldMk cId="718015771" sldId="278"/>
            <ac:picMk id="14" creationId="{42224D9C-E2A3-4E6A-A2A0-B87B779B6D6F}"/>
          </ac:picMkLst>
        </pc:picChg>
        <pc:picChg chg="add mod">
          <ac:chgData name="hyunjic0127@korea.edu" userId="dd912509-a4bd-4ba4-967b-32b95c4d5286" providerId="ADAL" clId="{F2B28ED1-CBD6-48F5-AC0F-ED07199D9B8E}" dt="2022-01-04T01:37:24.398" v="1156" actId="164"/>
          <ac:picMkLst>
            <pc:docMk/>
            <pc:sldMk cId="718015771" sldId="278"/>
            <ac:picMk id="22" creationId="{53A18DD8-133C-4D5D-BE22-9E318B65243D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0" creationId="{4143AF58-58BA-4073-A6B3-625BDB946D44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1" creationId="{E779F21E-F823-498E-866E-58172E7A79EE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2" creationId="{385891F5-E072-4DF7-BBA9-4FA9BF89F9F1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3" creationId="{839C58BE-F049-4687-9E24-1F8308551663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5" creationId="{FA45DC62-9374-4651-A5C9-0BEF4B48590A}"/>
          </ac:picMkLst>
        </pc:picChg>
        <pc:picChg chg="mod">
          <ac:chgData name="hyunjic0127@korea.edu" userId="dd912509-a4bd-4ba4-967b-32b95c4d5286" providerId="ADAL" clId="{F2B28ED1-CBD6-48F5-AC0F-ED07199D9B8E}" dt="2022-01-04T01:44:20.592" v="1865"/>
          <ac:picMkLst>
            <pc:docMk/>
            <pc:sldMk cId="718015771" sldId="278"/>
            <ac:picMk id="56" creationId="{F1F726CA-6FFE-42BC-AF0F-DA0D66D9C98A}"/>
          </ac:picMkLst>
        </pc:picChg>
        <pc:cxnChg chg="add mod">
          <ac:chgData name="hyunjic0127@korea.edu" userId="dd912509-a4bd-4ba4-967b-32b95c4d5286" providerId="ADAL" clId="{F2B28ED1-CBD6-48F5-AC0F-ED07199D9B8E}" dt="2022-01-04T01:37:12.791" v="1153" actId="164"/>
          <ac:cxnSpMkLst>
            <pc:docMk/>
            <pc:sldMk cId="718015771" sldId="278"/>
            <ac:cxnSpMk id="11" creationId="{898A6532-34A9-4E57-BBD1-52E5E5CE4190}"/>
          </ac:cxnSpMkLst>
        </pc:cxnChg>
        <pc:cxnChg chg="add mod">
          <ac:chgData name="hyunjic0127@korea.edu" userId="dd912509-a4bd-4ba4-967b-32b95c4d5286" providerId="ADAL" clId="{F2B28ED1-CBD6-48F5-AC0F-ED07199D9B8E}" dt="2022-01-04T01:37:12.791" v="1153" actId="164"/>
          <ac:cxnSpMkLst>
            <pc:docMk/>
            <pc:sldMk cId="718015771" sldId="278"/>
            <ac:cxnSpMk id="19" creationId="{41F0C023-0D97-499B-80B4-BA91CBE28C45}"/>
          </ac:cxnSpMkLst>
        </pc:cxnChg>
        <pc:cxnChg chg="add mod">
          <ac:chgData name="hyunjic0127@korea.edu" userId="dd912509-a4bd-4ba4-967b-32b95c4d5286" providerId="ADAL" clId="{F2B28ED1-CBD6-48F5-AC0F-ED07199D9B8E}" dt="2022-01-04T01:37:26.833" v="1157" actId="164"/>
          <ac:cxnSpMkLst>
            <pc:docMk/>
            <pc:sldMk cId="718015771" sldId="278"/>
            <ac:cxnSpMk id="26" creationId="{CF3B5B86-7DEC-4724-B23C-B336F591F2F4}"/>
          </ac:cxnSpMkLst>
        </pc:cxnChg>
        <pc:cxnChg chg="add mod">
          <ac:chgData name="hyunjic0127@korea.edu" userId="dd912509-a4bd-4ba4-967b-32b95c4d5286" providerId="ADAL" clId="{F2B28ED1-CBD6-48F5-AC0F-ED07199D9B8E}" dt="2022-01-04T01:44:19.063" v="1863" actId="21"/>
          <ac:cxnSpMkLst>
            <pc:docMk/>
            <pc:sldMk cId="718015771" sldId="278"/>
            <ac:cxnSpMk id="29" creationId="{36CF79E6-E54C-43EC-B744-58B993023861}"/>
          </ac:cxnSpMkLst>
        </pc:cxnChg>
        <pc:cxnChg chg="mod">
          <ac:chgData name="hyunjic0127@korea.edu" userId="dd912509-a4bd-4ba4-967b-32b95c4d5286" providerId="ADAL" clId="{F2B28ED1-CBD6-48F5-AC0F-ED07199D9B8E}" dt="2022-01-04T01:44:20.592" v="1865"/>
          <ac:cxnSpMkLst>
            <pc:docMk/>
            <pc:sldMk cId="718015771" sldId="278"/>
            <ac:cxnSpMk id="40" creationId="{E185A916-598C-4120-B050-247EC1B0FABE}"/>
          </ac:cxnSpMkLst>
        </pc:cxnChg>
        <pc:cxnChg chg="mod">
          <ac:chgData name="hyunjic0127@korea.edu" userId="dd912509-a4bd-4ba4-967b-32b95c4d5286" providerId="ADAL" clId="{F2B28ED1-CBD6-48F5-AC0F-ED07199D9B8E}" dt="2022-01-04T01:44:20.592" v="1865"/>
          <ac:cxnSpMkLst>
            <pc:docMk/>
            <pc:sldMk cId="718015771" sldId="278"/>
            <ac:cxnSpMk id="43" creationId="{9D0586C1-392D-43FB-8243-DB7C4F564B55}"/>
          </ac:cxnSpMkLst>
        </pc:cxnChg>
        <pc:cxnChg chg="mod">
          <ac:chgData name="hyunjic0127@korea.edu" userId="dd912509-a4bd-4ba4-967b-32b95c4d5286" providerId="ADAL" clId="{F2B28ED1-CBD6-48F5-AC0F-ED07199D9B8E}" dt="2022-01-04T01:44:20.592" v="1865"/>
          <ac:cxnSpMkLst>
            <pc:docMk/>
            <pc:sldMk cId="718015771" sldId="278"/>
            <ac:cxnSpMk id="45" creationId="{74067D09-2BA1-4264-A2DE-288FA74B617E}"/>
          </ac:cxnSpMkLst>
        </pc:cxnChg>
        <pc:cxnChg chg="mod">
          <ac:chgData name="hyunjic0127@korea.edu" userId="dd912509-a4bd-4ba4-967b-32b95c4d5286" providerId="ADAL" clId="{F2B28ED1-CBD6-48F5-AC0F-ED07199D9B8E}" dt="2022-01-04T01:44:20.592" v="1865"/>
          <ac:cxnSpMkLst>
            <pc:docMk/>
            <pc:sldMk cId="718015771" sldId="278"/>
            <ac:cxnSpMk id="59" creationId="{0B947AF8-CC81-4A04-896E-80FFA43F7837}"/>
          </ac:cxnSpMkLst>
        </pc:cxnChg>
      </pc:sldChg>
      <pc:sldChg chg="addSp modSp new mod">
        <pc:chgData name="hyunjic0127@korea.edu" userId="dd912509-a4bd-4ba4-967b-32b95c4d5286" providerId="ADAL" clId="{F2B28ED1-CBD6-48F5-AC0F-ED07199D9B8E}" dt="2022-01-04T02:06:21.295" v="2171"/>
        <pc:sldMkLst>
          <pc:docMk/>
          <pc:sldMk cId="2662456212" sldId="279"/>
        </pc:sldMkLst>
        <pc:spChg chg="mod">
          <ac:chgData name="hyunjic0127@korea.edu" userId="dd912509-a4bd-4ba4-967b-32b95c4d5286" providerId="ADAL" clId="{F2B28ED1-CBD6-48F5-AC0F-ED07199D9B8E}" dt="2022-01-04T01:44:10.399" v="1862" actId="20577"/>
          <ac:spMkLst>
            <pc:docMk/>
            <pc:sldMk cId="2662456212" sldId="279"/>
            <ac:spMk id="2" creationId="{5991BC91-20B8-4983-A694-39CEBE33FF8C}"/>
          </ac:spMkLst>
        </pc:spChg>
        <pc:spChg chg="mod">
          <ac:chgData name="hyunjic0127@korea.edu" userId="dd912509-a4bd-4ba4-967b-32b95c4d5286" providerId="ADAL" clId="{F2B28ED1-CBD6-48F5-AC0F-ED07199D9B8E}" dt="2022-01-04T01:45:42.333" v="1999" actId="20577"/>
          <ac:spMkLst>
            <pc:docMk/>
            <pc:sldMk cId="2662456212" sldId="279"/>
            <ac:spMk id="3" creationId="{D99298FE-91C1-457D-A48E-87C0D78700B7}"/>
          </ac:spMkLst>
        </pc:spChg>
        <pc:spChg chg="add mod">
          <ac:chgData name="hyunjic0127@korea.edu" userId="dd912509-a4bd-4ba4-967b-32b95c4d5286" providerId="ADAL" clId="{F2B28ED1-CBD6-48F5-AC0F-ED07199D9B8E}" dt="2022-01-04T01:58:37.432" v="2037" actId="1076"/>
          <ac:spMkLst>
            <pc:docMk/>
            <pc:sldMk cId="2662456212" sldId="279"/>
            <ac:spMk id="14" creationId="{32856648-79C7-469F-893B-ED5428042323}"/>
          </ac:spMkLst>
        </pc:spChg>
        <pc:spChg chg="add mod">
          <ac:chgData name="hyunjic0127@korea.edu" userId="dd912509-a4bd-4ba4-967b-32b95c4d5286" providerId="ADAL" clId="{F2B28ED1-CBD6-48F5-AC0F-ED07199D9B8E}" dt="2022-01-04T02:01:06.152" v="2086" actId="962"/>
          <ac:spMkLst>
            <pc:docMk/>
            <pc:sldMk cId="2662456212" sldId="279"/>
            <ac:spMk id="16" creationId="{B2D77AB9-081D-420D-9843-37E278EFDDFF}"/>
          </ac:spMkLst>
        </pc:spChg>
        <pc:spChg chg="add mod">
          <ac:chgData name="hyunjic0127@korea.edu" userId="dd912509-a4bd-4ba4-967b-32b95c4d5286" providerId="ADAL" clId="{F2B28ED1-CBD6-48F5-AC0F-ED07199D9B8E}" dt="2022-01-04T01:59:03.454" v="2074" actId="1076"/>
          <ac:spMkLst>
            <pc:docMk/>
            <pc:sldMk cId="2662456212" sldId="279"/>
            <ac:spMk id="17" creationId="{3025007F-B357-4AEC-B02C-E7AF833C3B9A}"/>
          </ac:spMkLst>
        </pc:spChg>
        <pc:spChg chg="add mod">
          <ac:chgData name="hyunjic0127@korea.edu" userId="dd912509-a4bd-4ba4-967b-32b95c4d5286" providerId="ADAL" clId="{F2B28ED1-CBD6-48F5-AC0F-ED07199D9B8E}" dt="2022-01-04T01:59:10.008" v="2083" actId="1076"/>
          <ac:spMkLst>
            <pc:docMk/>
            <pc:sldMk cId="2662456212" sldId="279"/>
            <ac:spMk id="18" creationId="{C46AA193-EE66-48E1-9EF1-B336BA336A14}"/>
          </ac:spMkLst>
        </pc:spChg>
        <pc:spChg chg="add mod">
          <ac:chgData name="hyunjic0127@korea.edu" userId="dd912509-a4bd-4ba4-967b-32b95c4d5286" providerId="ADAL" clId="{F2B28ED1-CBD6-48F5-AC0F-ED07199D9B8E}" dt="2022-01-04T02:01:32.998" v="2105" actId="20577"/>
          <ac:spMkLst>
            <pc:docMk/>
            <pc:sldMk cId="2662456212" sldId="279"/>
            <ac:spMk id="23" creationId="{6B5054F7-15BD-4DC5-945F-58E3793741AC}"/>
          </ac:spMkLst>
        </pc:spChg>
        <pc:spChg chg="add mod">
          <ac:chgData name="hyunjic0127@korea.edu" userId="dd912509-a4bd-4ba4-967b-32b95c4d5286" providerId="ADAL" clId="{F2B28ED1-CBD6-48F5-AC0F-ED07199D9B8E}" dt="2022-01-04T02:04:22.573" v="2128" actId="1076"/>
          <ac:spMkLst>
            <pc:docMk/>
            <pc:sldMk cId="2662456212" sldId="279"/>
            <ac:spMk id="24" creationId="{76C90592-9F20-4DDA-B09C-929C7FEDA8EF}"/>
          </ac:spMkLst>
        </pc:spChg>
        <pc:spChg chg="add mod">
          <ac:chgData name="hyunjic0127@korea.edu" userId="dd912509-a4bd-4ba4-967b-32b95c4d5286" providerId="ADAL" clId="{F2B28ED1-CBD6-48F5-AC0F-ED07199D9B8E}" dt="2022-01-04T02:04:22.573" v="2128" actId="1076"/>
          <ac:spMkLst>
            <pc:docMk/>
            <pc:sldMk cId="2662456212" sldId="279"/>
            <ac:spMk id="25" creationId="{15775B5C-1BA6-4DEC-94C1-D07EBFB668F2}"/>
          </ac:spMkLst>
        </pc:spChg>
        <pc:spChg chg="add mod">
          <ac:chgData name="hyunjic0127@korea.edu" userId="dd912509-a4bd-4ba4-967b-32b95c4d5286" providerId="ADAL" clId="{F2B28ED1-CBD6-48F5-AC0F-ED07199D9B8E}" dt="2022-01-04T02:03:59.439" v="2118" actId="20577"/>
          <ac:spMkLst>
            <pc:docMk/>
            <pc:sldMk cId="2662456212" sldId="279"/>
            <ac:spMk id="26" creationId="{046569B3-0058-4E73-8449-E7C5B83D9CEA}"/>
          </ac:spMkLst>
        </pc:spChg>
        <pc:spChg chg="add mod">
          <ac:chgData name="hyunjic0127@korea.edu" userId="dd912509-a4bd-4ba4-967b-32b95c4d5286" providerId="ADAL" clId="{F2B28ED1-CBD6-48F5-AC0F-ED07199D9B8E}" dt="2022-01-04T02:04:27.750" v="2131" actId="1076"/>
          <ac:spMkLst>
            <pc:docMk/>
            <pc:sldMk cId="2662456212" sldId="279"/>
            <ac:spMk id="31" creationId="{FE2D6609-E5BF-46DF-80EC-BFFB7A43C896}"/>
          </ac:spMkLst>
        </pc:spChg>
        <pc:spChg chg="add mod">
          <ac:chgData name="hyunjic0127@korea.edu" userId="dd912509-a4bd-4ba4-967b-32b95c4d5286" providerId="ADAL" clId="{F2B28ED1-CBD6-48F5-AC0F-ED07199D9B8E}" dt="2022-01-04T02:04:32.482" v="2133" actId="1076"/>
          <ac:spMkLst>
            <pc:docMk/>
            <pc:sldMk cId="2662456212" sldId="279"/>
            <ac:spMk id="32" creationId="{D63E4639-7B5A-4380-B7CD-8B1D592F4137}"/>
          </ac:spMkLst>
        </pc:spChg>
        <pc:spChg chg="add mod">
          <ac:chgData name="hyunjic0127@korea.edu" userId="dd912509-a4bd-4ba4-967b-32b95c4d5286" providerId="ADAL" clId="{F2B28ED1-CBD6-48F5-AC0F-ED07199D9B8E}" dt="2022-01-04T02:06:05.337" v="2168" actId="14100"/>
          <ac:spMkLst>
            <pc:docMk/>
            <pc:sldMk cId="2662456212" sldId="279"/>
            <ac:spMk id="34" creationId="{CF7F7720-0E4F-45D9-AED3-CB47034919B8}"/>
          </ac:spMkLst>
        </pc:spChg>
        <pc:spChg chg="add mod">
          <ac:chgData name="hyunjic0127@korea.edu" userId="dd912509-a4bd-4ba4-967b-32b95c4d5286" providerId="ADAL" clId="{F2B28ED1-CBD6-48F5-AC0F-ED07199D9B8E}" dt="2022-01-04T02:06:08.448" v="2169" actId="1076"/>
          <ac:spMkLst>
            <pc:docMk/>
            <pc:sldMk cId="2662456212" sldId="279"/>
            <ac:spMk id="35" creationId="{D609493E-3968-4CBD-9070-A5D5B167B6B8}"/>
          </ac:spMkLst>
        </pc:spChg>
        <pc:spChg chg="add mod">
          <ac:chgData name="hyunjic0127@korea.edu" userId="dd912509-a4bd-4ba4-967b-32b95c4d5286" providerId="ADAL" clId="{F2B28ED1-CBD6-48F5-AC0F-ED07199D9B8E}" dt="2022-01-04T02:06:21.295" v="2171"/>
          <ac:spMkLst>
            <pc:docMk/>
            <pc:sldMk cId="2662456212" sldId="279"/>
            <ac:spMk id="36" creationId="{CF4ED6EC-81FC-49C4-BCCB-9CE1B2E382E7}"/>
          </ac:spMkLst>
        </pc:spChg>
        <pc:grpChg chg="add mod">
          <ac:chgData name="hyunjic0127@korea.edu" userId="dd912509-a4bd-4ba4-967b-32b95c4d5286" providerId="ADAL" clId="{F2B28ED1-CBD6-48F5-AC0F-ED07199D9B8E}" dt="2022-01-04T01:58:38.848" v="2038" actId="164"/>
          <ac:grpSpMkLst>
            <pc:docMk/>
            <pc:sldMk cId="2662456212" sldId="279"/>
            <ac:grpSpMk id="13" creationId="{FD3F0DD9-2F0E-4FAB-8D45-8329BCAEA650}"/>
          </ac:grpSpMkLst>
        </pc:grpChg>
        <pc:grpChg chg="add mod">
          <ac:chgData name="hyunjic0127@korea.edu" userId="dd912509-a4bd-4ba4-967b-32b95c4d5286" providerId="ADAL" clId="{F2B28ED1-CBD6-48F5-AC0F-ED07199D9B8E}" dt="2022-01-04T02:04:46.717" v="2137" actId="1076"/>
          <ac:grpSpMkLst>
            <pc:docMk/>
            <pc:sldMk cId="2662456212" sldId="279"/>
            <ac:grpSpMk id="15" creationId="{F30039A7-A07F-4F9A-B919-9976B28CEAFE}"/>
          </ac:grpSpMkLst>
        </pc:grp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6" creationId="{0E5BA4D8-FC3C-482E-AA0F-62F6AD2A9826}"/>
          </ac:picMkLst>
        </pc:pic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8" creationId="{82081B5E-C0EA-4F6B-8B39-3AC3BF88D16C}"/>
          </ac:picMkLst>
        </pc:picChg>
        <pc:picChg chg="add mod">
          <ac:chgData name="hyunjic0127@korea.edu" userId="dd912509-a4bd-4ba4-967b-32b95c4d5286" providerId="ADAL" clId="{F2B28ED1-CBD6-48F5-AC0F-ED07199D9B8E}" dt="2022-01-04T01:57:38.678" v="2006" actId="571"/>
          <ac:picMkLst>
            <pc:docMk/>
            <pc:sldMk cId="2662456212" sldId="279"/>
            <ac:picMk id="9" creationId="{5C90C092-D047-4D09-8077-E791146088FD}"/>
          </ac:picMkLst>
        </pc:picChg>
        <pc:picChg chg="add mod">
          <ac:chgData name="hyunjic0127@korea.edu" userId="dd912509-a4bd-4ba4-967b-32b95c4d5286" providerId="ADAL" clId="{F2B28ED1-CBD6-48F5-AC0F-ED07199D9B8E}" dt="2022-01-04T01:57:38.678" v="2006" actId="571"/>
          <ac:picMkLst>
            <pc:docMk/>
            <pc:sldMk cId="2662456212" sldId="279"/>
            <ac:picMk id="10" creationId="{B8D7D129-17D5-4D3F-BF24-E6B2A04A34BC}"/>
          </ac:picMkLst>
        </pc:pic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11" creationId="{1D8EA05F-AA89-4030-ACD2-6BE4267A2A01}"/>
          </ac:picMkLst>
        </pc:pic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12" creationId="{FB5ADC01-1356-4310-8326-25863AEE221B}"/>
          </ac:picMkLst>
        </pc:pic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20" creationId="{0B66F824-400D-4454-8C2D-C5F8ED59E5A8}"/>
          </ac:picMkLst>
        </pc:picChg>
        <pc:picChg chg="add mod">
          <ac:chgData name="hyunjic0127@korea.edu" userId="dd912509-a4bd-4ba4-967b-32b95c4d5286" providerId="ADAL" clId="{F2B28ED1-CBD6-48F5-AC0F-ED07199D9B8E}" dt="2022-01-04T02:04:43.509" v="2135" actId="208"/>
          <ac:picMkLst>
            <pc:docMk/>
            <pc:sldMk cId="2662456212" sldId="279"/>
            <ac:picMk id="22" creationId="{3948CA29-1D19-4318-849D-2EF69628827F}"/>
          </ac:picMkLst>
        </pc:picChg>
        <pc:picChg chg="add mod">
          <ac:chgData name="hyunjic0127@korea.edu" userId="dd912509-a4bd-4ba4-967b-32b95c4d5286" providerId="ADAL" clId="{F2B28ED1-CBD6-48F5-AC0F-ED07199D9B8E}" dt="2022-01-04T02:04:40.258" v="2134" actId="208"/>
          <ac:picMkLst>
            <pc:docMk/>
            <pc:sldMk cId="2662456212" sldId="279"/>
            <ac:picMk id="28" creationId="{90926A36-E7E8-430C-ABAA-DF5B2C3025CE}"/>
          </ac:picMkLst>
        </pc:picChg>
        <pc:picChg chg="add mod">
          <ac:chgData name="hyunjic0127@korea.edu" userId="dd912509-a4bd-4ba4-967b-32b95c4d5286" providerId="ADAL" clId="{F2B28ED1-CBD6-48F5-AC0F-ED07199D9B8E}" dt="2022-01-04T02:04:40.258" v="2134" actId="208"/>
          <ac:picMkLst>
            <pc:docMk/>
            <pc:sldMk cId="2662456212" sldId="279"/>
            <ac:picMk id="30" creationId="{B3D6C282-8D22-4783-8423-1F22507836E9}"/>
          </ac:picMkLst>
        </pc:picChg>
      </pc:sldChg>
      <pc:sldChg chg="addSp delSp modSp add mod">
        <pc:chgData name="hyunjic0127@korea.edu" userId="dd912509-a4bd-4ba4-967b-32b95c4d5286" providerId="ADAL" clId="{F2B28ED1-CBD6-48F5-AC0F-ED07199D9B8E}" dt="2022-01-04T01:44:03.371" v="1858" actId="1076"/>
        <pc:sldMkLst>
          <pc:docMk/>
          <pc:sldMk cId="1803483011" sldId="280"/>
        </pc:sldMkLst>
        <pc:spChg chg="mod">
          <ac:chgData name="hyunjic0127@korea.edu" userId="dd912509-a4bd-4ba4-967b-32b95c4d5286" providerId="ADAL" clId="{F2B28ED1-CBD6-48F5-AC0F-ED07199D9B8E}" dt="2022-01-04T01:44:00.617" v="1857" actId="20577"/>
          <ac:spMkLst>
            <pc:docMk/>
            <pc:sldMk cId="1803483011" sldId="280"/>
            <ac:spMk id="3" creationId="{C020D2F8-43EA-4B05-BA27-17B7E0AAC2DC}"/>
          </ac:spMkLst>
        </pc:spChg>
        <pc:spChg chg="mod">
          <ac:chgData name="hyunjic0127@korea.edu" userId="dd912509-a4bd-4ba4-967b-32b95c4d5286" providerId="ADAL" clId="{F2B28ED1-CBD6-48F5-AC0F-ED07199D9B8E}" dt="2022-01-04T01:41:15.358" v="1446"/>
          <ac:spMkLst>
            <pc:docMk/>
            <pc:sldMk cId="1803483011" sldId="280"/>
            <ac:spMk id="32" creationId="{1774F70C-B35D-4780-B370-3F853C67F0F9}"/>
          </ac:spMkLst>
        </pc:spChg>
        <pc:spChg chg="mod">
          <ac:chgData name="hyunjic0127@korea.edu" userId="dd912509-a4bd-4ba4-967b-32b95c4d5286" providerId="ADAL" clId="{F2B28ED1-CBD6-48F5-AC0F-ED07199D9B8E}" dt="2022-01-04T01:41:15.358" v="1446"/>
          <ac:spMkLst>
            <pc:docMk/>
            <pc:sldMk cId="1803483011" sldId="280"/>
            <ac:spMk id="34" creationId="{C3A581A1-CD21-4000-A9AB-649E31840568}"/>
          </ac:spMkLst>
        </pc:spChg>
        <pc:spChg chg="mod">
          <ac:chgData name="hyunjic0127@korea.edu" userId="dd912509-a4bd-4ba4-967b-32b95c4d5286" providerId="ADAL" clId="{F2B28ED1-CBD6-48F5-AC0F-ED07199D9B8E}" dt="2022-01-04T01:41:15.358" v="1446"/>
          <ac:spMkLst>
            <pc:docMk/>
            <pc:sldMk cId="1803483011" sldId="280"/>
            <ac:spMk id="38" creationId="{7798F432-D7A2-4C6E-82A8-BA1AF2045143}"/>
          </ac:spMkLst>
        </pc:spChg>
        <pc:grpChg chg="add mod">
          <ac:chgData name="hyunjic0127@korea.edu" userId="dd912509-a4bd-4ba4-967b-32b95c4d5286" providerId="ADAL" clId="{F2B28ED1-CBD6-48F5-AC0F-ED07199D9B8E}" dt="2022-01-04T01:44:03.371" v="1858" actId="1076"/>
          <ac:grpSpMkLst>
            <pc:docMk/>
            <pc:sldMk cId="1803483011" sldId="280"/>
            <ac:grpSpMk id="28" creationId="{706C21D4-7252-4B22-B961-9D50BB1A3697}"/>
          </ac:grpSpMkLst>
        </pc:grpChg>
        <pc:grpChg chg="del">
          <ac:chgData name="hyunjic0127@korea.edu" userId="dd912509-a4bd-4ba4-967b-32b95c4d5286" providerId="ADAL" clId="{F2B28ED1-CBD6-48F5-AC0F-ED07199D9B8E}" dt="2022-01-04T01:41:00.348" v="1420" actId="478"/>
          <ac:grpSpMkLst>
            <pc:docMk/>
            <pc:sldMk cId="1803483011" sldId="280"/>
            <ac:grpSpMk id="36" creationId="{B81C77B9-40D5-4FD4-8156-FEF104D7DE8C}"/>
          </ac:grpSpMkLst>
        </pc:grpChg>
        <pc:grpChg chg="del">
          <ac:chgData name="hyunjic0127@korea.edu" userId="dd912509-a4bd-4ba4-967b-32b95c4d5286" providerId="ADAL" clId="{F2B28ED1-CBD6-48F5-AC0F-ED07199D9B8E}" dt="2022-01-04T01:41:01.364" v="1421" actId="478"/>
          <ac:grpSpMkLst>
            <pc:docMk/>
            <pc:sldMk cId="1803483011" sldId="280"/>
            <ac:grpSpMk id="37" creationId="{6783B1C5-BAF6-4AA5-A888-3FA7946AD1DC}"/>
          </ac:grpSpMkLst>
        </pc:grpChg>
        <pc:picChg chg="mod">
          <ac:chgData name="hyunjic0127@korea.edu" userId="dd912509-a4bd-4ba4-967b-32b95c4d5286" providerId="ADAL" clId="{F2B28ED1-CBD6-48F5-AC0F-ED07199D9B8E}" dt="2022-01-04T01:41:15.358" v="1446"/>
          <ac:picMkLst>
            <pc:docMk/>
            <pc:sldMk cId="1803483011" sldId="280"/>
            <ac:picMk id="30" creationId="{0C17BC4F-4B11-4A15-A4D6-1627B1636C37}"/>
          </ac:picMkLst>
        </pc:picChg>
        <pc:picChg chg="mod">
          <ac:chgData name="hyunjic0127@korea.edu" userId="dd912509-a4bd-4ba4-967b-32b95c4d5286" providerId="ADAL" clId="{F2B28ED1-CBD6-48F5-AC0F-ED07199D9B8E}" dt="2022-01-04T01:41:15.358" v="1446"/>
          <ac:picMkLst>
            <pc:docMk/>
            <pc:sldMk cId="1803483011" sldId="280"/>
            <ac:picMk id="31" creationId="{4870C83B-B81C-49E5-B17A-671F1F6A35B0}"/>
          </ac:picMkLst>
        </pc:picChg>
        <pc:cxnChg chg="mod">
          <ac:chgData name="hyunjic0127@korea.edu" userId="dd912509-a4bd-4ba4-967b-32b95c4d5286" providerId="ADAL" clId="{F2B28ED1-CBD6-48F5-AC0F-ED07199D9B8E}" dt="2022-01-04T01:41:00.348" v="1420" actId="478"/>
          <ac:cxnSpMkLst>
            <pc:docMk/>
            <pc:sldMk cId="1803483011" sldId="280"/>
            <ac:cxnSpMk id="29" creationId="{36CF79E6-E54C-43EC-B744-58B993023861}"/>
          </ac:cxnSpMkLst>
        </pc:cxnChg>
        <pc:cxnChg chg="mod">
          <ac:chgData name="hyunjic0127@korea.edu" userId="dd912509-a4bd-4ba4-967b-32b95c4d5286" providerId="ADAL" clId="{F2B28ED1-CBD6-48F5-AC0F-ED07199D9B8E}" dt="2022-01-04T01:41:15.358" v="1446"/>
          <ac:cxnSpMkLst>
            <pc:docMk/>
            <pc:sldMk cId="1803483011" sldId="280"/>
            <ac:cxnSpMk id="35" creationId="{C3F2DD02-93D9-4AD3-A898-FEAA31BF3D3D}"/>
          </ac:cxnSpMkLst>
        </pc:cxnChg>
      </pc:sldChg>
      <pc:sldChg chg="modSp new mod">
        <pc:chgData name="hyunjic0127@korea.edu" userId="dd912509-a4bd-4ba4-967b-32b95c4d5286" providerId="ADAL" clId="{F2B28ED1-CBD6-48F5-AC0F-ED07199D9B8E}" dt="2022-01-04T02:07:06.846" v="2303" actId="20577"/>
        <pc:sldMkLst>
          <pc:docMk/>
          <pc:sldMk cId="3603428683" sldId="281"/>
        </pc:sldMkLst>
        <pc:spChg chg="mod">
          <ac:chgData name="hyunjic0127@korea.edu" userId="dd912509-a4bd-4ba4-967b-32b95c4d5286" providerId="ADAL" clId="{F2B28ED1-CBD6-48F5-AC0F-ED07199D9B8E}" dt="2022-01-04T02:06:30.813" v="2185" actId="20577"/>
          <ac:spMkLst>
            <pc:docMk/>
            <pc:sldMk cId="3603428683" sldId="281"/>
            <ac:spMk id="2" creationId="{F02627EC-3DAA-458F-9EAD-37DBB92EA18F}"/>
          </ac:spMkLst>
        </pc:spChg>
        <pc:spChg chg="mod">
          <ac:chgData name="hyunjic0127@korea.edu" userId="dd912509-a4bd-4ba4-967b-32b95c4d5286" providerId="ADAL" clId="{F2B28ED1-CBD6-48F5-AC0F-ED07199D9B8E}" dt="2022-01-04T02:07:06.846" v="2303" actId="20577"/>
          <ac:spMkLst>
            <pc:docMk/>
            <pc:sldMk cId="3603428683" sldId="281"/>
            <ac:spMk id="3" creationId="{09933C5C-E2B1-4F40-9B03-F2BC3B6BE404}"/>
          </ac:spMkLst>
        </pc:spChg>
      </pc:sldChg>
    </pc:docChg>
  </pc:docChgLst>
  <pc:docChgLst>
    <pc:chgData name="오현직[ 대학원석·박사통합과정재학 / 컴퓨터학과 ]" userId="dd912509-a4bd-4ba4-967b-32b95c4d5286" providerId="ADAL" clId="{0EF263D8-DD92-41E2-8C3E-1587422E96F7}"/>
    <pc:docChg chg="undo redo custSel addSld delSld modSld sldOrd addSection delSection">
      <pc:chgData name="오현직[ 대학원석·박사통합과정재학 / 컴퓨터학과 ]" userId="dd912509-a4bd-4ba4-967b-32b95c4d5286" providerId="ADAL" clId="{0EF263D8-DD92-41E2-8C3E-1587422E96F7}" dt="2022-11-23T16:41:45.946" v="3391" actId="20577"/>
      <pc:docMkLst>
        <pc:docMk/>
      </pc:docMkLst>
      <pc:sldChg chg="modSp mod">
        <pc:chgData name="오현직[ 대학원석·박사통합과정재학 / 컴퓨터학과 ]" userId="dd912509-a4bd-4ba4-967b-32b95c4d5286" providerId="ADAL" clId="{0EF263D8-DD92-41E2-8C3E-1587422E96F7}" dt="2022-11-23T16:41:45.946" v="3391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0EF263D8-DD92-41E2-8C3E-1587422E96F7}" dt="2022-11-23T16:41:45.946" v="3391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0EF263D8-DD92-41E2-8C3E-1587422E96F7}" dt="2022-11-13T12:03:20.265" v="394" actId="47"/>
        <pc:sldMkLst>
          <pc:docMk/>
          <pc:sldMk cId="792650770" sldId="277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1530203832" sldId="284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1745073467" sldId="288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3T12:03:26.233" v="395" actId="47"/>
        <pc:sldMkLst>
          <pc:docMk/>
          <pc:sldMk cId="807402336" sldId="308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164057043" sldId="309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945267417" sldId="310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1071393746" sldId="311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3T12:03:27.016" v="396" actId="47"/>
        <pc:sldMkLst>
          <pc:docMk/>
          <pc:sldMk cId="3394370801" sldId="312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2544655775" sldId="313"/>
        </pc:sldMkLst>
      </pc:sldChg>
      <pc:sldChg chg="del">
        <pc:chgData name="오현직[ 대학원석·박사통합과정재학 / 컴퓨터학과 ]" userId="dd912509-a4bd-4ba4-967b-32b95c4d5286" providerId="ADAL" clId="{0EF263D8-DD92-41E2-8C3E-1587422E96F7}" dt="2022-11-11T02:05:46.184" v="2" actId="47"/>
        <pc:sldMkLst>
          <pc:docMk/>
          <pc:sldMk cId="1205585175" sldId="314"/>
        </pc:sldMkLst>
      </pc:sldChg>
      <pc:sldChg chg="addSp delSp modSp new mod">
        <pc:chgData name="오현직[ 대학원석·박사통합과정재학 / 컴퓨터학과 ]" userId="dd912509-a4bd-4ba4-967b-32b95c4d5286" providerId="ADAL" clId="{0EF263D8-DD92-41E2-8C3E-1587422E96F7}" dt="2022-11-16T12:35:54.200" v="2117" actId="113"/>
        <pc:sldMkLst>
          <pc:docMk/>
          <pc:sldMk cId="516823091" sldId="316"/>
        </pc:sldMkLst>
        <pc:spChg chg="mod">
          <ac:chgData name="오현직[ 대학원석·박사통합과정재학 / 컴퓨터학과 ]" userId="dd912509-a4bd-4ba4-967b-32b95c4d5286" providerId="ADAL" clId="{0EF263D8-DD92-41E2-8C3E-1587422E96F7}" dt="2022-11-11T02:05:54.467" v="15" actId="20577"/>
          <ac:spMkLst>
            <pc:docMk/>
            <pc:sldMk cId="516823091" sldId="316"/>
            <ac:spMk id="2" creationId="{05C37E14-D71B-DDA8-AF31-71E8E836AC17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2:21:55.268" v="926" actId="20577"/>
          <ac:spMkLst>
            <pc:docMk/>
            <pc:sldMk cId="516823091" sldId="316"/>
            <ac:spMk id="3" creationId="{822DDF7E-6F4C-9A52-6F33-F83D7D9DE855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1T04:27:06.078" v="295" actId="122"/>
          <ac:spMkLst>
            <pc:docMk/>
            <pc:sldMk cId="516823091" sldId="316"/>
            <ac:spMk id="16" creationId="{C42073FE-B2A9-C2C7-6D4C-5F32B599DEF6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08:20.022" v="669" actId="5793"/>
          <ac:spMkLst>
            <pc:docMk/>
            <pc:sldMk cId="516823091" sldId="316"/>
            <ac:spMk id="17" creationId="{3158843D-9CF0-3409-8292-917EE56F6DCE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1T04:27:06.078" v="295" actId="122"/>
          <ac:spMkLst>
            <pc:docMk/>
            <pc:sldMk cId="516823091" sldId="316"/>
            <ac:spMk id="18" creationId="{8DD3D8D9-4BFE-63E7-310A-1F88DE2236F4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35:54.200" v="2117" actId="113"/>
          <ac:spMkLst>
            <pc:docMk/>
            <pc:sldMk cId="516823091" sldId="316"/>
            <ac:spMk id="20" creationId="{A1FCCBC3-5884-6311-E4F7-D58DECEED21A}"/>
          </ac:spMkLst>
        </pc:spChg>
        <pc:grpChg chg="add mod">
          <ac:chgData name="오현직[ 대학원석·박사통합과정재학 / 컴퓨터학과 ]" userId="dd912509-a4bd-4ba4-967b-32b95c4d5286" providerId="ADAL" clId="{0EF263D8-DD92-41E2-8C3E-1587422E96F7}" dt="2022-11-11T04:25:50.983" v="232" actId="164"/>
          <ac:grpSpMkLst>
            <pc:docMk/>
            <pc:sldMk cId="516823091" sldId="316"/>
            <ac:grpSpMk id="14" creationId="{A98055DE-70D0-93CB-7D3B-8252061B0BB7}"/>
          </ac:grpSpMkLst>
        </pc:grpChg>
        <pc:grpChg chg="add mod">
          <ac:chgData name="오현직[ 대학원석·박사통합과정재학 / 컴퓨터학과 ]" userId="dd912509-a4bd-4ba4-967b-32b95c4d5286" providerId="ADAL" clId="{0EF263D8-DD92-41E2-8C3E-1587422E96F7}" dt="2022-11-11T04:28:26.379" v="296" actId="164"/>
          <ac:grpSpMkLst>
            <pc:docMk/>
            <pc:sldMk cId="516823091" sldId="316"/>
            <ac:grpSpMk id="15" creationId="{C9F12916-A229-A0BA-2D75-CC0F75E12884}"/>
          </ac:grpSpMkLst>
        </pc:grpChg>
        <pc:grpChg chg="add mod">
          <ac:chgData name="오현직[ 대학원석·박사통합과정재학 / 컴퓨터학과 ]" userId="dd912509-a4bd-4ba4-967b-32b95c4d5286" providerId="ADAL" clId="{0EF263D8-DD92-41E2-8C3E-1587422E96F7}" dt="2022-11-11T04:28:26.379" v="296" actId="164"/>
          <ac:grpSpMkLst>
            <pc:docMk/>
            <pc:sldMk cId="516823091" sldId="316"/>
            <ac:grpSpMk id="19" creationId="{54D707E0-EFBC-5045-F750-A83B0C7D8EE9}"/>
          </ac:grpSpMkLst>
        </pc:grpChg>
        <pc:graphicFrameChg chg="add del mod">
          <ac:chgData name="오현직[ 대학원석·박사통합과정재학 / 컴퓨터학과 ]" userId="dd912509-a4bd-4ba4-967b-32b95c4d5286" providerId="ADAL" clId="{0EF263D8-DD92-41E2-8C3E-1587422E96F7}" dt="2022-11-11T02:06:10.974" v="61"/>
          <ac:graphicFrameMkLst>
            <pc:docMk/>
            <pc:sldMk cId="516823091" sldId="316"/>
            <ac:graphicFrameMk id="5" creationId="{188AB2BE-117F-D13E-F3F5-FE6AFC9C7FD8}"/>
          </ac:graphicFrameMkLst>
        </pc:graphicFrameChg>
        <pc:picChg chg="add del">
          <ac:chgData name="오현직[ 대학원석·박사통합과정재학 / 컴퓨터학과 ]" userId="dd912509-a4bd-4ba4-967b-32b95c4d5286" providerId="ADAL" clId="{0EF263D8-DD92-41E2-8C3E-1587422E96F7}" dt="2022-11-11T02:22:19.064" v="63" actId="478"/>
          <ac:picMkLst>
            <pc:docMk/>
            <pc:sldMk cId="516823091" sldId="316"/>
            <ac:picMk id="7" creationId="{DC3B5254-EE25-9D7D-B920-B0DD944CE6F8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1T04:23:58.101" v="215" actId="1076"/>
          <ac:picMkLst>
            <pc:docMk/>
            <pc:sldMk cId="516823091" sldId="316"/>
            <ac:picMk id="9" creationId="{F2D5B17B-CAE8-0F5D-C288-C4069B62C283}"/>
          </ac:picMkLst>
        </pc:picChg>
        <pc:picChg chg="add mod modCrop">
          <ac:chgData name="오현직[ 대학원석·박사통합과정재학 / 컴퓨터학과 ]" userId="dd912509-a4bd-4ba4-967b-32b95c4d5286" providerId="ADAL" clId="{0EF263D8-DD92-41E2-8C3E-1587422E96F7}" dt="2022-11-11T04:26:10.637" v="252" actId="164"/>
          <ac:picMkLst>
            <pc:docMk/>
            <pc:sldMk cId="516823091" sldId="316"/>
            <ac:picMk id="11" creationId="{2AC8CDD7-810B-2613-2813-B31EBE0858F3}"/>
          </ac:picMkLst>
        </pc:picChg>
        <pc:picChg chg="add mod modCrop">
          <ac:chgData name="오현직[ 대학원석·박사통합과정재학 / 컴퓨터학과 ]" userId="dd912509-a4bd-4ba4-967b-32b95c4d5286" providerId="ADAL" clId="{0EF263D8-DD92-41E2-8C3E-1587422E96F7}" dt="2022-11-11T04:26:10.637" v="252" actId="164"/>
          <ac:picMkLst>
            <pc:docMk/>
            <pc:sldMk cId="516823091" sldId="316"/>
            <ac:picMk id="12" creationId="{F62BAF84-340A-40EA-ACD5-9A5C5DD8EB33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1T04:28:26.379" v="296" actId="164"/>
          <ac:picMkLst>
            <pc:docMk/>
            <pc:sldMk cId="516823091" sldId="316"/>
            <ac:picMk id="13" creationId="{3E83AE48-2F01-009B-3469-30B10C06B4CC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EF263D8-DD92-41E2-8C3E-1587422E96F7}" dt="2022-11-16T12:23:44.494" v="986" actId="1076"/>
        <pc:sldMkLst>
          <pc:docMk/>
          <pc:sldMk cId="1041578851" sldId="317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1:10:01.323" v="432" actId="20577"/>
          <ac:spMkLst>
            <pc:docMk/>
            <pc:sldMk cId="1041578851" sldId="317"/>
            <ac:spMk id="2" creationId="{06035367-159C-0891-9B86-D6A9DA9D650D}"/>
          </ac:spMkLst>
        </pc:spChg>
        <pc:spChg chg="del">
          <ac:chgData name="오현직[ 대학원석·박사통합과정재학 / 컴퓨터학과 ]" userId="dd912509-a4bd-4ba4-967b-32b95c4d5286" providerId="ADAL" clId="{0EF263D8-DD92-41E2-8C3E-1587422E96F7}" dt="2022-11-16T12:04:43.824" v="433" actId="3680"/>
          <ac:spMkLst>
            <pc:docMk/>
            <pc:sldMk cId="1041578851" sldId="317"/>
            <ac:spMk id="3" creationId="{E1664F62-5AD3-133E-622D-A8FB435E5161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3:20.803" v="981" actId="20577"/>
          <ac:spMkLst>
            <pc:docMk/>
            <pc:sldMk cId="1041578851" sldId="317"/>
            <ac:spMk id="7" creationId="{0E34631D-08D2-C417-BE2D-FB975019BFDE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2:53.128" v="948" actId="1076"/>
          <ac:spMkLst>
            <pc:docMk/>
            <pc:sldMk cId="1041578851" sldId="317"/>
            <ac:spMk id="10" creationId="{7C3485EB-19C9-68FE-A7C0-9AE7D0DD9C72}"/>
          </ac:spMkLst>
        </pc:spChg>
        <pc:graphicFrameChg chg="add del mod ord modGraphic">
          <ac:chgData name="오현직[ 대학원석·박사통합과정재학 / 컴퓨터학과 ]" userId="dd912509-a4bd-4ba4-967b-32b95c4d5286" providerId="ADAL" clId="{0EF263D8-DD92-41E2-8C3E-1587422E96F7}" dt="2022-11-16T12:05:55.422" v="538" actId="21"/>
          <ac:graphicFrameMkLst>
            <pc:docMk/>
            <pc:sldMk cId="1041578851" sldId="317"/>
            <ac:graphicFrameMk id="5" creationId="{F246EACD-2102-1283-FD9D-EBA0EE287646}"/>
          </ac:graphicFrameMkLst>
        </pc:graphicFrameChg>
        <pc:graphicFrameChg chg="add mod modGraphic">
          <ac:chgData name="오현직[ 대학원석·박사통합과정재학 / 컴퓨터학과 ]" userId="dd912509-a4bd-4ba4-967b-32b95c4d5286" providerId="ADAL" clId="{0EF263D8-DD92-41E2-8C3E-1587422E96F7}" dt="2022-11-16T12:22:36.746" v="936" actId="20577"/>
          <ac:graphicFrameMkLst>
            <pc:docMk/>
            <pc:sldMk cId="1041578851" sldId="317"/>
            <ac:graphicFrameMk id="8" creationId="{FFCE697F-06E5-0402-B5F8-17A5393BC6B3}"/>
          </ac:graphicFrameMkLst>
        </pc:graphicFrameChg>
        <pc:picChg chg="add mod">
          <ac:chgData name="오현직[ 대학원석·박사통합과정재학 / 컴퓨터학과 ]" userId="dd912509-a4bd-4ba4-967b-32b95c4d5286" providerId="ADAL" clId="{0EF263D8-DD92-41E2-8C3E-1587422E96F7}" dt="2022-11-16T12:23:44.494" v="986" actId="1076"/>
          <ac:picMkLst>
            <pc:docMk/>
            <pc:sldMk cId="1041578851" sldId="317"/>
            <ac:picMk id="12" creationId="{C1A6F76B-53AE-5289-018B-D54632241D4E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EF263D8-DD92-41E2-8C3E-1587422E96F7}" dt="2022-11-16T12:33:27.911" v="1823" actId="5793"/>
        <pc:sldMkLst>
          <pc:docMk/>
          <pc:sldMk cId="2576843836" sldId="318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2:33:27.911" v="1823" actId="5793"/>
          <ac:spMkLst>
            <pc:docMk/>
            <pc:sldMk cId="2576843836" sldId="318"/>
            <ac:spMk id="2" creationId="{737962BD-FFEC-4B4B-8CAB-CD90A8CA4EE6}"/>
          </ac:spMkLst>
        </pc:spChg>
        <pc:spChg chg="del">
          <ac:chgData name="오현직[ 대학원석·박사통합과정재학 / 컴퓨터학과 ]" userId="dd912509-a4bd-4ba4-967b-32b95c4d5286" providerId="ADAL" clId="{0EF263D8-DD92-41E2-8C3E-1587422E96F7}" dt="2022-11-16T12:25:40.114" v="1134" actId="478"/>
          <ac:spMkLst>
            <pc:docMk/>
            <pc:sldMk cId="2576843836" sldId="318"/>
            <ac:spMk id="3" creationId="{8FA275CC-DAAD-AE15-0EFA-1D789CF086DA}"/>
          </ac:spMkLst>
        </pc:spChg>
        <pc:spChg chg="add del">
          <ac:chgData name="오현직[ 대학원석·박사통합과정재학 / 컴퓨터학과 ]" userId="dd912509-a4bd-4ba4-967b-32b95c4d5286" providerId="ADAL" clId="{0EF263D8-DD92-41E2-8C3E-1587422E96F7}" dt="2022-11-16T12:24:14.021" v="988"/>
          <ac:spMkLst>
            <pc:docMk/>
            <pc:sldMk cId="2576843836" sldId="318"/>
            <ac:spMk id="5" creationId="{EDADE1FA-2C66-9C33-A9CF-F67EAEA5F8E2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5:59.704" v="1160" actId="1076"/>
          <ac:spMkLst>
            <pc:docMk/>
            <pc:sldMk cId="2576843836" sldId="318"/>
            <ac:spMk id="8" creationId="{3E4054E4-0C43-6614-FC5E-6BFB0AEAB4CB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6:06.164" v="1173" actId="1076"/>
          <ac:spMkLst>
            <pc:docMk/>
            <pc:sldMk cId="2576843836" sldId="318"/>
            <ac:spMk id="9" creationId="{E2184DE5-1D00-F77A-977E-6F3D831D51A3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6:18.757" v="1190" actId="1076"/>
          <ac:spMkLst>
            <pc:docMk/>
            <pc:sldMk cId="2576843836" sldId="318"/>
            <ac:spMk id="10" creationId="{5C6EEA15-E3F9-6B2E-830B-A2E403350E39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7:03.792" v="1228" actId="1076"/>
          <ac:spMkLst>
            <pc:docMk/>
            <pc:sldMk cId="2576843836" sldId="318"/>
            <ac:spMk id="13" creationId="{49C3E047-9F4A-A06C-351A-954A25ED06A8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9:02.039" v="1264" actId="1076"/>
          <ac:spMkLst>
            <pc:docMk/>
            <pc:sldMk cId="2576843836" sldId="318"/>
            <ac:spMk id="16" creationId="{0D9FA937-98C4-27CC-1325-A7912D4BB36A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9:02.039" v="1264" actId="1076"/>
          <ac:spMkLst>
            <pc:docMk/>
            <pc:sldMk cId="2576843836" sldId="318"/>
            <ac:spMk id="17" creationId="{18CF7EA4-5A56-4B23-4E13-73978DB7C37F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29:04.328" v="1265" actId="1076"/>
          <ac:spMkLst>
            <pc:docMk/>
            <pc:sldMk cId="2576843836" sldId="318"/>
            <ac:spMk id="18" creationId="{F20AF46A-82C9-FE15-0380-819E34DB13D9}"/>
          </ac:spMkLst>
        </pc:spChg>
        <pc:picChg chg="add mod">
          <ac:chgData name="오현직[ 대학원석·박사통합과정재학 / 컴퓨터학과 ]" userId="dd912509-a4bd-4ba4-967b-32b95c4d5286" providerId="ADAL" clId="{0EF263D8-DD92-41E2-8C3E-1587422E96F7}" dt="2022-11-16T12:25:42.387" v="1135" actId="1076"/>
          <ac:picMkLst>
            <pc:docMk/>
            <pc:sldMk cId="2576843836" sldId="318"/>
            <ac:picMk id="7" creationId="{8F89B506-1FCA-71DE-7494-FF1147BBB7EE}"/>
          </ac:picMkLst>
        </pc:picChg>
        <pc:picChg chg="add del mod">
          <ac:chgData name="오현직[ 대학원석·박사통합과정재학 / 컴퓨터학과 ]" userId="dd912509-a4bd-4ba4-967b-32b95c4d5286" providerId="ADAL" clId="{0EF263D8-DD92-41E2-8C3E-1587422E96F7}" dt="2022-11-16T12:26:46.191" v="1196" actId="478"/>
          <ac:picMkLst>
            <pc:docMk/>
            <pc:sldMk cId="2576843836" sldId="318"/>
            <ac:picMk id="11" creationId="{C50A4D0B-5CCA-73A4-ED8B-9E2F9335B778}"/>
          </ac:picMkLst>
        </pc:picChg>
        <pc:picChg chg="add del mod">
          <ac:chgData name="오현직[ 대학원석·박사통합과정재학 / 컴퓨터학과 ]" userId="dd912509-a4bd-4ba4-967b-32b95c4d5286" providerId="ADAL" clId="{0EF263D8-DD92-41E2-8C3E-1587422E96F7}" dt="2022-11-16T12:26:46.191" v="1196" actId="478"/>
          <ac:picMkLst>
            <pc:docMk/>
            <pc:sldMk cId="2576843836" sldId="318"/>
            <ac:picMk id="12" creationId="{4F464ED0-0F48-69BC-A161-23A137C21F96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2:29:02.039" v="1264" actId="1076"/>
          <ac:picMkLst>
            <pc:docMk/>
            <pc:sldMk cId="2576843836" sldId="318"/>
            <ac:picMk id="15" creationId="{AE06B9A6-45AC-F4EE-1B8F-DCF9DD0F5794}"/>
          </ac:picMkLst>
        </pc:picChg>
      </pc:sldChg>
      <pc:sldChg chg="modSp new mod">
        <pc:chgData name="오현직[ 대학원석·박사통합과정재학 / 컴퓨터학과 ]" userId="dd912509-a4bd-4ba4-967b-32b95c4d5286" providerId="ADAL" clId="{0EF263D8-DD92-41E2-8C3E-1587422E96F7}" dt="2022-11-16T13:46:26.177" v="3389" actId="20577"/>
        <pc:sldMkLst>
          <pc:docMk/>
          <pc:sldMk cId="3847633386" sldId="319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2:07:18.758" v="656" actId="20577"/>
          <ac:spMkLst>
            <pc:docMk/>
            <pc:sldMk cId="3847633386" sldId="319"/>
            <ac:spMk id="2" creationId="{DD980D68-1AC5-ABCA-72D5-87F26A3BD4DC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3:46:26.177" v="3389" actId="20577"/>
          <ac:spMkLst>
            <pc:docMk/>
            <pc:sldMk cId="3847633386" sldId="319"/>
            <ac:spMk id="3" creationId="{FCF07184-C442-C1CE-0A9B-EE3E1634D915}"/>
          </ac:spMkLst>
        </pc:spChg>
      </pc:sldChg>
      <pc:sldChg chg="addSp delSp modSp new mod ord">
        <pc:chgData name="오현직[ 대학원석·박사통합과정재학 / 컴퓨터학과 ]" userId="dd912509-a4bd-4ba4-967b-32b95c4d5286" providerId="ADAL" clId="{0EF263D8-DD92-41E2-8C3E-1587422E96F7}" dt="2022-11-16T12:34:11.987" v="1858" actId="20577"/>
        <pc:sldMkLst>
          <pc:docMk/>
          <pc:sldMk cId="363086310" sldId="320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2:10:05.490" v="687" actId="20577"/>
          <ac:spMkLst>
            <pc:docMk/>
            <pc:sldMk cId="363086310" sldId="320"/>
            <ac:spMk id="2" creationId="{2CFF4746-5B11-5957-D80F-E35B368078FF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2:34:11.987" v="1858" actId="20577"/>
          <ac:spMkLst>
            <pc:docMk/>
            <pc:sldMk cId="363086310" sldId="320"/>
            <ac:spMk id="3" creationId="{F84C5027-3192-E262-0562-11FE622A0CAF}"/>
          </ac:spMkLst>
        </pc:spChg>
        <pc:spChg chg="add del mod">
          <ac:chgData name="오현직[ 대학원석·박사통합과정재학 / 컴퓨터학과 ]" userId="dd912509-a4bd-4ba4-967b-32b95c4d5286" providerId="ADAL" clId="{0EF263D8-DD92-41E2-8C3E-1587422E96F7}" dt="2022-11-16T12:11:55.379" v="711"/>
          <ac:spMkLst>
            <pc:docMk/>
            <pc:sldMk cId="363086310" sldId="320"/>
            <ac:spMk id="9" creationId="{AEE34D4A-37F4-A9A7-704D-3BBDD3EFF36E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16:02.659" v="893" actId="1076"/>
          <ac:spMkLst>
            <pc:docMk/>
            <pc:sldMk cId="363086310" sldId="320"/>
            <ac:spMk id="14" creationId="{2CE840BC-486E-DE5C-8FC0-CD852156E690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16:07.835" v="896" actId="1076"/>
          <ac:spMkLst>
            <pc:docMk/>
            <pc:sldMk cId="363086310" sldId="320"/>
            <ac:spMk id="15" creationId="{B5BADA2A-5147-7E42-9A45-2D6649F40A9A}"/>
          </ac:spMkLst>
        </pc:spChg>
        <pc:picChg chg="add mod">
          <ac:chgData name="오현직[ 대학원석·박사통합과정재학 / 컴퓨터학과 ]" userId="dd912509-a4bd-4ba4-967b-32b95c4d5286" providerId="ADAL" clId="{0EF263D8-DD92-41E2-8C3E-1587422E96F7}" dt="2022-11-16T12:34:08.894" v="1847" actId="14100"/>
          <ac:picMkLst>
            <pc:docMk/>
            <pc:sldMk cId="363086310" sldId="320"/>
            <ac:picMk id="6" creationId="{45D77AD8-3555-AD4C-A297-B74179855802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2:12:09.095" v="716" actId="14100"/>
          <ac:picMkLst>
            <pc:docMk/>
            <pc:sldMk cId="363086310" sldId="320"/>
            <ac:picMk id="8" creationId="{C7587A88-B958-3B69-202B-0FEF20C3634A}"/>
          </ac:picMkLst>
        </pc:picChg>
        <pc:picChg chg="add del">
          <ac:chgData name="오현직[ 대학원석·박사통합과정재학 / 컴퓨터학과 ]" userId="dd912509-a4bd-4ba4-967b-32b95c4d5286" providerId="ADAL" clId="{0EF263D8-DD92-41E2-8C3E-1587422E96F7}" dt="2022-11-16T12:12:50.712" v="788" actId="22"/>
          <ac:picMkLst>
            <pc:docMk/>
            <pc:sldMk cId="363086310" sldId="320"/>
            <ac:picMk id="11" creationId="{F5B805D5-7B89-258D-C325-1B3580AA10D2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2:12:57.655" v="793" actId="1076"/>
          <ac:picMkLst>
            <pc:docMk/>
            <pc:sldMk cId="363086310" sldId="320"/>
            <ac:picMk id="13" creationId="{A0673A52-62A8-42E7-9418-565CFB1172B4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0EF263D8-DD92-41E2-8C3E-1587422E96F7}" dt="2022-11-16T12:33:16.011" v="1802" actId="6549"/>
        <pc:sldMkLst>
          <pc:docMk/>
          <pc:sldMk cId="533555592" sldId="321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2:29:13.658" v="1269"/>
          <ac:spMkLst>
            <pc:docMk/>
            <pc:sldMk cId="533555592" sldId="321"/>
            <ac:spMk id="2" creationId="{A61E85C4-7E83-E536-FB5C-E39E9467E122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2:33:16.011" v="1802" actId="6549"/>
          <ac:spMkLst>
            <pc:docMk/>
            <pc:sldMk cId="533555592" sldId="321"/>
            <ac:spMk id="3" creationId="{82638E8F-E91C-E2B7-6A5F-09019F17EC2D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33:00.891" v="1798" actId="1076"/>
          <ac:spMkLst>
            <pc:docMk/>
            <pc:sldMk cId="533555592" sldId="321"/>
            <ac:spMk id="6" creationId="{C64526FE-40B2-43C1-AC1B-4B36296D2045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2:33:05.886" v="1801" actId="14100"/>
          <ac:spMkLst>
            <pc:docMk/>
            <pc:sldMk cId="533555592" sldId="321"/>
            <ac:spMk id="7" creationId="{119F407B-04A9-5CBE-9793-133EF9FFED64}"/>
          </ac:spMkLst>
        </pc:spChg>
        <pc:picChg chg="add mod modCrop">
          <ac:chgData name="오현직[ 대학원석·박사통합과정재학 / 컴퓨터학과 ]" userId="dd912509-a4bd-4ba4-967b-32b95c4d5286" providerId="ADAL" clId="{0EF263D8-DD92-41E2-8C3E-1587422E96F7}" dt="2022-11-16T12:32:45.637" v="1792" actId="1076"/>
          <ac:picMkLst>
            <pc:docMk/>
            <pc:sldMk cId="533555592" sldId="321"/>
            <ac:picMk id="5" creationId="{256739DA-4A2C-5616-E632-64982FE21E7D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EF263D8-DD92-41E2-8C3E-1587422E96F7}" dt="2022-11-16T13:41:46.206" v="2926" actId="113"/>
        <pc:sldMkLst>
          <pc:docMk/>
          <pc:sldMk cId="3775187110" sldId="322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3:28:45.723" v="2166" actId="20577"/>
          <ac:spMkLst>
            <pc:docMk/>
            <pc:sldMk cId="3775187110" sldId="322"/>
            <ac:spMk id="2" creationId="{BAB3A531-EB93-1077-6174-413BE3A9BEB8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3:41:46.206" v="2926" actId="113"/>
          <ac:spMkLst>
            <pc:docMk/>
            <pc:sldMk cId="3775187110" sldId="322"/>
            <ac:spMk id="3" creationId="{9DA7CB92-FAA2-7549-C975-75921116E805}"/>
          </ac:spMkLst>
        </pc:spChg>
        <pc:picChg chg="add mod">
          <ac:chgData name="오현직[ 대학원석·박사통합과정재학 / 컴퓨터학과 ]" userId="dd912509-a4bd-4ba4-967b-32b95c4d5286" providerId="ADAL" clId="{0EF263D8-DD92-41E2-8C3E-1587422E96F7}" dt="2022-11-16T13:34:58.206" v="2562" actId="1076"/>
          <ac:picMkLst>
            <pc:docMk/>
            <pc:sldMk cId="3775187110" sldId="322"/>
            <ac:picMk id="6" creationId="{16DC635B-D795-517F-8ABE-CFB12F45BCE8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4:58.206" v="2562" actId="1076"/>
          <ac:picMkLst>
            <pc:docMk/>
            <pc:sldMk cId="3775187110" sldId="322"/>
            <ac:picMk id="8" creationId="{919E2B88-0E5E-89D1-8D3A-7FA16F13DE09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4:56.354" v="2561" actId="571"/>
          <ac:picMkLst>
            <pc:docMk/>
            <pc:sldMk cId="3775187110" sldId="322"/>
            <ac:picMk id="9" creationId="{538E2534-547E-0423-B992-5231548E7F00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4:56.354" v="2561" actId="571"/>
          <ac:picMkLst>
            <pc:docMk/>
            <pc:sldMk cId="3775187110" sldId="322"/>
            <ac:picMk id="10" creationId="{60DCFFB8-6344-6F5B-7E7F-968BBD5552A9}"/>
          </ac:picMkLst>
        </pc:picChg>
        <pc:picChg chg="add del">
          <ac:chgData name="오현직[ 대학원석·박사통합과정재학 / 컴퓨터학과 ]" userId="dd912509-a4bd-4ba4-967b-32b95c4d5286" providerId="ADAL" clId="{0EF263D8-DD92-41E2-8C3E-1587422E96F7}" dt="2022-11-16T13:35:41.481" v="2640" actId="21"/>
          <ac:picMkLst>
            <pc:docMk/>
            <pc:sldMk cId="3775187110" sldId="322"/>
            <ac:picMk id="12" creationId="{894A5C90-2834-715B-8A69-8D0100542544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0EF263D8-DD92-41E2-8C3E-1587422E96F7}" dt="2022-11-16T13:41:05.268" v="2851" actId="14100"/>
        <pc:sldMkLst>
          <pc:docMk/>
          <pc:sldMk cId="2965706337" sldId="323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3:35:38.723" v="2638" actId="20577"/>
          <ac:spMkLst>
            <pc:docMk/>
            <pc:sldMk cId="2965706337" sldId="323"/>
            <ac:spMk id="2" creationId="{E795DB5E-B2B5-6BA5-7D9B-83821C7D2151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3:37:31.521" v="2742" actId="20577"/>
          <ac:spMkLst>
            <pc:docMk/>
            <pc:sldMk cId="2965706337" sldId="323"/>
            <ac:spMk id="3" creationId="{5743E773-3ED2-0169-8D8F-0A575D9DDD3C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6:10.177" v="2653" actId="14100"/>
          <ac:spMkLst>
            <pc:docMk/>
            <pc:sldMk cId="2965706337" sldId="323"/>
            <ac:spMk id="8" creationId="{5E394786-3132-C267-A430-B1B2600199D1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6:14.185" v="2655" actId="1076"/>
          <ac:spMkLst>
            <pc:docMk/>
            <pc:sldMk cId="2965706337" sldId="323"/>
            <ac:spMk id="9" creationId="{5816E314-B5FF-2048-2A57-08095CD11106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6:34.590" v="2661" actId="1076"/>
          <ac:spMkLst>
            <pc:docMk/>
            <pc:sldMk cId="2965706337" sldId="323"/>
            <ac:spMk id="13" creationId="{D3446A7C-C192-91ED-D973-AFC4EFF43549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6:34.590" v="2661" actId="1076"/>
          <ac:spMkLst>
            <pc:docMk/>
            <pc:sldMk cId="2965706337" sldId="323"/>
            <ac:spMk id="14" creationId="{52A1055B-9191-6C16-10D6-AFAA83108B48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6:50.884" v="2681" actId="1076"/>
          <ac:spMkLst>
            <pc:docMk/>
            <pc:sldMk cId="2965706337" sldId="323"/>
            <ac:spMk id="15" creationId="{0E6B6AA0-FDAB-2CB8-5845-D680BE0A7F25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8:44.958" v="2776" actId="20577"/>
          <ac:spMkLst>
            <pc:docMk/>
            <pc:sldMk cId="2965706337" sldId="323"/>
            <ac:spMk id="16" creationId="{78C68444-6D51-4447-2CB3-11434195D22F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spMkLst>
            <pc:docMk/>
            <pc:sldMk cId="2965706337" sldId="323"/>
            <ac:spMk id="19" creationId="{92066A74-6114-0B39-1C24-8E28344688EA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spMkLst>
            <pc:docMk/>
            <pc:sldMk cId="2965706337" sldId="323"/>
            <ac:spMk id="20" creationId="{0F447910-6C0C-E63D-7C3A-3397034F4218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spMkLst>
            <pc:docMk/>
            <pc:sldMk cId="2965706337" sldId="323"/>
            <ac:spMk id="23" creationId="{91A1817F-4B91-201D-87D3-301617922420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spMkLst>
            <pc:docMk/>
            <pc:sldMk cId="2965706337" sldId="323"/>
            <ac:spMk id="24" creationId="{7363E05F-F2BD-B4AF-A990-C716F49D66BA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39:00.973" v="2798" actId="20577"/>
          <ac:spMkLst>
            <pc:docMk/>
            <pc:sldMk cId="2965706337" sldId="323"/>
            <ac:spMk id="29" creationId="{E9739988-135A-4A4E-501D-D835797AB90B}"/>
          </ac:spMkLst>
        </pc:spChg>
        <pc:spChg chg="add mod topLvl">
          <ac:chgData name="오현직[ 대학원석·박사통합과정재학 / 컴퓨터학과 ]" userId="dd912509-a4bd-4ba4-967b-32b95c4d5286" providerId="ADAL" clId="{0EF263D8-DD92-41E2-8C3E-1587422E96F7}" dt="2022-11-16T13:39:12.899" v="2802" actId="165"/>
          <ac:spMkLst>
            <pc:docMk/>
            <pc:sldMk cId="2965706337" sldId="323"/>
            <ac:spMk id="31" creationId="{6C5DF13B-A2BA-7CFE-68F5-2ACAD3F5175F}"/>
          </ac:spMkLst>
        </pc:spChg>
        <pc:spChg chg="add mod topLvl">
          <ac:chgData name="오현직[ 대학원석·박사통합과정재학 / 컴퓨터학과 ]" userId="dd912509-a4bd-4ba4-967b-32b95c4d5286" providerId="ADAL" clId="{0EF263D8-DD92-41E2-8C3E-1587422E96F7}" dt="2022-11-16T13:39:12.899" v="2802" actId="165"/>
          <ac:spMkLst>
            <pc:docMk/>
            <pc:sldMk cId="2965706337" sldId="323"/>
            <ac:spMk id="32" creationId="{AB95FF13-86FD-0390-D9CA-637528230C49}"/>
          </ac:spMkLst>
        </pc:spChg>
        <pc:spChg chg="add mod">
          <ac:chgData name="오현직[ 대학원석·박사통합과정재학 / 컴퓨터학과 ]" userId="dd912509-a4bd-4ba4-967b-32b95c4d5286" providerId="ADAL" clId="{0EF263D8-DD92-41E2-8C3E-1587422E96F7}" dt="2022-11-16T13:41:00.813" v="2849" actId="1076"/>
          <ac:spMkLst>
            <pc:docMk/>
            <pc:sldMk cId="2965706337" sldId="323"/>
            <ac:spMk id="39" creationId="{C58CCD23-5090-CCBB-5AF0-0BAB91B7F9D7}"/>
          </ac:spMkLst>
        </pc:spChg>
        <pc:grpChg chg="add del mod">
          <ac:chgData name="오현직[ 대학원석·박사통합과정재학 / 컴퓨터학과 ]" userId="dd912509-a4bd-4ba4-967b-32b95c4d5286" providerId="ADAL" clId="{0EF263D8-DD92-41E2-8C3E-1587422E96F7}" dt="2022-11-16T13:39:12.899" v="2802" actId="165"/>
          <ac:grpSpMkLst>
            <pc:docMk/>
            <pc:sldMk cId="2965706337" sldId="323"/>
            <ac:grpSpMk id="35" creationId="{260FF073-2AFC-FB92-2D37-923517FF693B}"/>
          </ac:grpSpMkLst>
        </pc:grpChg>
        <pc:picChg chg="add mod">
          <ac:chgData name="오현직[ 대학원석·박사통합과정재학 / 컴퓨터학과 ]" userId="dd912509-a4bd-4ba4-967b-32b95c4d5286" providerId="ADAL" clId="{0EF263D8-DD92-41E2-8C3E-1587422E96F7}" dt="2022-11-16T13:35:46.011" v="2644" actId="14100"/>
          <ac:picMkLst>
            <pc:docMk/>
            <pc:sldMk cId="2965706337" sldId="323"/>
            <ac:picMk id="5" creationId="{D8515102-D8FE-D97D-18DD-D1692915C5A5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5:56.608" v="2646" actId="1076"/>
          <ac:picMkLst>
            <pc:docMk/>
            <pc:sldMk cId="2965706337" sldId="323"/>
            <ac:picMk id="6" creationId="{E01CD9A0-E6E4-05E4-7B4D-037A82A30C9D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5:58.303" v="2647" actId="1076"/>
          <ac:picMkLst>
            <pc:docMk/>
            <pc:sldMk cId="2965706337" sldId="323"/>
            <ac:picMk id="7" creationId="{8DE1B2AD-D6B9-9131-41DB-2FF628AAE134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picMkLst>
            <pc:docMk/>
            <pc:sldMk cId="2965706337" sldId="323"/>
            <ac:picMk id="17" creationId="{F5C4AB98-8D17-1B5C-92B0-B530A872C520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7:10.543" v="2711" actId="1076"/>
          <ac:picMkLst>
            <pc:docMk/>
            <pc:sldMk cId="2965706337" sldId="323"/>
            <ac:picMk id="18" creationId="{A033A625-9A34-E498-90EE-7A04E6489E46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8:08.741" v="2748" actId="1038"/>
          <ac:picMkLst>
            <pc:docMk/>
            <pc:sldMk cId="2965706337" sldId="323"/>
            <ac:picMk id="26" creationId="{51B4BCD9-5720-6A1E-44C0-7F0A9976F2AF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8:24.526" v="2752" actId="1076"/>
          <ac:picMkLst>
            <pc:docMk/>
            <pc:sldMk cId="2965706337" sldId="323"/>
            <ac:picMk id="28" creationId="{70858019-6799-8222-BC64-A3759A55FB0F}"/>
          </ac:picMkLst>
        </pc:picChg>
        <pc:picChg chg="add mod topLvl">
          <ac:chgData name="오현직[ 대학원석·박사통합과정재학 / 컴퓨터학과 ]" userId="dd912509-a4bd-4ba4-967b-32b95c4d5286" providerId="ADAL" clId="{0EF263D8-DD92-41E2-8C3E-1587422E96F7}" dt="2022-11-16T13:39:12.899" v="2802" actId="165"/>
          <ac:picMkLst>
            <pc:docMk/>
            <pc:sldMk cId="2965706337" sldId="323"/>
            <ac:picMk id="30" creationId="{C7064225-6AFB-5751-1720-D6CE3F0CBB21}"/>
          </ac:picMkLst>
        </pc:picChg>
        <pc:picChg chg="add mod topLvl">
          <ac:chgData name="오현직[ 대학원석·박사통합과정재학 / 컴퓨터학과 ]" userId="dd912509-a4bd-4ba4-967b-32b95c4d5286" providerId="ADAL" clId="{0EF263D8-DD92-41E2-8C3E-1587422E96F7}" dt="2022-11-16T13:39:18.008" v="2803"/>
          <ac:picMkLst>
            <pc:docMk/>
            <pc:sldMk cId="2965706337" sldId="323"/>
            <ac:picMk id="33" creationId="{9F7AF4CE-A1C1-E65A-6D61-53E2251B7C00}"/>
          </ac:picMkLst>
        </pc:picChg>
        <pc:picChg chg="add mod topLvl">
          <ac:chgData name="오현직[ 대학원석·박사통합과정재학 / 컴퓨터학과 ]" userId="dd912509-a4bd-4ba4-967b-32b95c4d5286" providerId="ADAL" clId="{0EF263D8-DD92-41E2-8C3E-1587422E96F7}" dt="2022-11-16T13:39:12.899" v="2802" actId="165"/>
          <ac:picMkLst>
            <pc:docMk/>
            <pc:sldMk cId="2965706337" sldId="323"/>
            <ac:picMk id="34" creationId="{EB2F8B77-EF66-DB45-1CA9-BD4CCD8E858F}"/>
          </ac:picMkLst>
        </pc:picChg>
        <pc:picChg chg="add del mod">
          <ac:chgData name="오현직[ 대학원석·박사통합과정재학 / 컴퓨터학과 ]" userId="dd912509-a4bd-4ba4-967b-32b95c4d5286" providerId="ADAL" clId="{0EF263D8-DD92-41E2-8C3E-1587422E96F7}" dt="2022-11-16T13:39:37.090" v="2809"/>
          <ac:picMkLst>
            <pc:docMk/>
            <pc:sldMk cId="2965706337" sldId="323"/>
            <ac:picMk id="36" creationId="{3D60B8AA-7333-D67A-463D-A2D71865499C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40:18.086" v="2813"/>
          <ac:picMkLst>
            <pc:docMk/>
            <pc:sldMk cId="2965706337" sldId="323"/>
            <ac:picMk id="37" creationId="{9171F303-B085-9259-9194-55696701AE6D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39:56.009" v="2812"/>
          <ac:picMkLst>
            <pc:docMk/>
            <pc:sldMk cId="2965706337" sldId="323"/>
            <ac:picMk id="38" creationId="{11290481-23EA-1509-25D9-F0BDF7299FA0}"/>
          </ac:picMkLst>
        </pc:picChg>
        <pc:cxnChg chg="add mod">
          <ac:chgData name="오현직[ 대학원석·박사통합과정재학 / 컴퓨터학과 ]" userId="dd912509-a4bd-4ba4-967b-32b95c4d5286" providerId="ADAL" clId="{0EF263D8-DD92-41E2-8C3E-1587422E96F7}" dt="2022-11-16T13:37:42.589" v="2743" actId="208"/>
          <ac:cxnSpMkLst>
            <pc:docMk/>
            <pc:sldMk cId="2965706337" sldId="323"/>
            <ac:cxnSpMk id="11" creationId="{E11ED155-76EC-EF5E-7DCE-715DCDEC26CA}"/>
          </ac:cxnSpMkLst>
        </pc:cxnChg>
        <pc:cxnChg chg="add mod">
          <ac:chgData name="오현직[ 대학원석·박사통합과정재학 / 컴퓨터학과 ]" userId="dd912509-a4bd-4ba4-967b-32b95c4d5286" providerId="ADAL" clId="{0EF263D8-DD92-41E2-8C3E-1587422E96F7}" dt="2022-11-16T13:37:42.589" v="2743" actId="208"/>
          <ac:cxnSpMkLst>
            <pc:docMk/>
            <pc:sldMk cId="2965706337" sldId="323"/>
            <ac:cxnSpMk id="12" creationId="{3E15D0BE-5422-617C-75E0-1825025AEAEB}"/>
          </ac:cxnSpMkLst>
        </pc:cxnChg>
        <pc:cxnChg chg="add mod">
          <ac:chgData name="오현직[ 대학원석·박사통합과정재학 / 컴퓨터학과 ]" userId="dd912509-a4bd-4ba4-967b-32b95c4d5286" providerId="ADAL" clId="{0EF263D8-DD92-41E2-8C3E-1587422E96F7}" dt="2022-11-16T13:37:42.589" v="2743" actId="208"/>
          <ac:cxnSpMkLst>
            <pc:docMk/>
            <pc:sldMk cId="2965706337" sldId="323"/>
            <ac:cxnSpMk id="21" creationId="{07F8A8BD-95EE-7D0F-000C-D6D4F21BCA1C}"/>
          </ac:cxnSpMkLst>
        </pc:cxnChg>
        <pc:cxnChg chg="add mod">
          <ac:chgData name="오현직[ 대학원석·박사통합과정재학 / 컴퓨터학과 ]" userId="dd912509-a4bd-4ba4-967b-32b95c4d5286" providerId="ADAL" clId="{0EF263D8-DD92-41E2-8C3E-1587422E96F7}" dt="2022-11-16T13:37:42.589" v="2743" actId="208"/>
          <ac:cxnSpMkLst>
            <pc:docMk/>
            <pc:sldMk cId="2965706337" sldId="323"/>
            <ac:cxnSpMk id="22" creationId="{B15AF1B0-8F5B-C9C5-F111-3D96074A2DD4}"/>
          </ac:cxnSpMkLst>
        </pc:cxnChg>
        <pc:cxnChg chg="add mod">
          <ac:chgData name="오현직[ 대학원석·박사통합과정재학 / 컴퓨터학과 ]" userId="dd912509-a4bd-4ba4-967b-32b95c4d5286" providerId="ADAL" clId="{0EF263D8-DD92-41E2-8C3E-1587422E96F7}" dt="2022-11-16T13:41:05.268" v="2851" actId="14100"/>
          <ac:cxnSpMkLst>
            <pc:docMk/>
            <pc:sldMk cId="2965706337" sldId="323"/>
            <ac:cxnSpMk id="41" creationId="{471763E5-D1D3-88BF-D162-15488EF932CA}"/>
          </ac:cxnSpMkLst>
        </pc:cxnChg>
      </pc:sldChg>
      <pc:sldChg chg="addSp modSp new mod">
        <pc:chgData name="오현직[ 대학원석·박사통합과정재학 / 컴퓨터학과 ]" userId="dd912509-a4bd-4ba4-967b-32b95c4d5286" providerId="ADAL" clId="{0EF263D8-DD92-41E2-8C3E-1587422E96F7}" dt="2022-11-16T13:43:36.987" v="3183" actId="1076"/>
        <pc:sldMkLst>
          <pc:docMk/>
          <pc:sldMk cId="2185583758" sldId="324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3:41:20.744" v="2853"/>
          <ac:spMkLst>
            <pc:docMk/>
            <pc:sldMk cId="2185583758" sldId="324"/>
            <ac:spMk id="2" creationId="{835B8FE2-EBD1-0949-132E-7D8C872799C1}"/>
          </ac:spMkLst>
        </pc:spChg>
        <pc:spChg chg="mod">
          <ac:chgData name="오현직[ 대학원석·박사통합과정재학 / 컴퓨터학과 ]" userId="dd912509-a4bd-4ba4-967b-32b95c4d5286" providerId="ADAL" clId="{0EF263D8-DD92-41E2-8C3E-1587422E96F7}" dt="2022-11-16T13:43:27.348" v="3181" actId="20577"/>
          <ac:spMkLst>
            <pc:docMk/>
            <pc:sldMk cId="2185583758" sldId="324"/>
            <ac:spMk id="3" creationId="{4E7B993A-6933-AAFC-05FD-9357477E7448}"/>
          </ac:spMkLst>
        </pc:spChg>
        <pc:picChg chg="add mod">
          <ac:chgData name="오현직[ 대학원석·박사통합과정재학 / 컴퓨터학과 ]" userId="dd912509-a4bd-4ba4-967b-32b95c4d5286" providerId="ADAL" clId="{0EF263D8-DD92-41E2-8C3E-1587422E96F7}" dt="2022-11-16T13:43:36.987" v="3183" actId="1076"/>
          <ac:picMkLst>
            <pc:docMk/>
            <pc:sldMk cId="2185583758" sldId="324"/>
            <ac:picMk id="6" creationId="{461CB41E-DFC2-3642-B0C4-9C23FB5F5F33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0EF263D8-DD92-41E2-8C3E-1587422E96F7}" dt="2022-11-16T13:44:36.263" v="3268" actId="1076"/>
        <pc:sldMkLst>
          <pc:docMk/>
          <pc:sldMk cId="3596579150" sldId="325"/>
        </pc:sldMkLst>
        <pc:spChg chg="mod">
          <ac:chgData name="오현직[ 대학원석·박사통합과정재학 / 컴퓨터학과 ]" userId="dd912509-a4bd-4ba4-967b-32b95c4d5286" providerId="ADAL" clId="{0EF263D8-DD92-41E2-8C3E-1587422E96F7}" dt="2022-11-16T13:44:05.426" v="3253" actId="20577"/>
          <ac:spMkLst>
            <pc:docMk/>
            <pc:sldMk cId="3596579150" sldId="325"/>
            <ac:spMk id="2" creationId="{8869ADDB-258D-853D-EF44-AEEB77611CDF}"/>
          </ac:spMkLst>
        </pc:spChg>
        <pc:picChg chg="add mod">
          <ac:chgData name="오현직[ 대학원석·박사통합과정재학 / 컴퓨터학과 ]" userId="dd912509-a4bd-4ba4-967b-32b95c4d5286" providerId="ADAL" clId="{0EF263D8-DD92-41E2-8C3E-1587422E96F7}" dt="2022-11-16T13:44:22.161" v="3262" actId="1076"/>
          <ac:picMkLst>
            <pc:docMk/>
            <pc:sldMk cId="3596579150" sldId="325"/>
            <ac:picMk id="6" creationId="{8C572CDB-9F87-3957-93DF-38C390814F72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44:22.784" v="3263" actId="1076"/>
          <ac:picMkLst>
            <pc:docMk/>
            <pc:sldMk cId="3596579150" sldId="325"/>
            <ac:picMk id="8" creationId="{B7714A1D-D2F8-EA05-27BA-43E9DCBDDFAB}"/>
          </ac:picMkLst>
        </pc:picChg>
        <pc:picChg chg="add mod">
          <ac:chgData name="오현직[ 대학원석·박사통합과정재학 / 컴퓨터학과 ]" userId="dd912509-a4bd-4ba4-967b-32b95c4d5286" providerId="ADAL" clId="{0EF263D8-DD92-41E2-8C3E-1587422E96F7}" dt="2022-11-16T13:44:36.263" v="3268" actId="1076"/>
          <ac:picMkLst>
            <pc:docMk/>
            <pc:sldMk cId="3596579150" sldId="325"/>
            <ac:picMk id="10" creationId="{C35F3122-4AB1-1231-5A18-4CB735C02373}"/>
          </ac:picMkLst>
        </pc:picChg>
      </pc:sldChg>
    </pc:docChg>
  </pc:docChgLst>
  <pc:docChgLst>
    <pc:chgData name="오현직[ 대학원석·박사통합과정재학 / 컴퓨터학과 ]" userId="dd912509-a4bd-4ba4-967b-32b95c4d5286" providerId="ADAL" clId="{DD3DF434-C981-40FC-9976-03C918B9878B}"/>
    <pc:docChg chg="undo redo custSel addSld delSld modSld sldOrd">
      <pc:chgData name="오현직[ 대학원석·박사통합과정재학 / 컴퓨터학과 ]" userId="dd912509-a4bd-4ba4-967b-32b95c4d5286" providerId="ADAL" clId="{DD3DF434-C981-40FC-9976-03C918B9878B}" dt="2022-12-21T21:30:43.575" v="2778" actId="1076"/>
      <pc:docMkLst>
        <pc:docMk/>
      </pc:docMkLst>
      <pc:sldChg chg="modSp mod">
        <pc:chgData name="오현직[ 대학원석·박사통합과정재학 / 컴퓨터학과 ]" userId="dd912509-a4bd-4ba4-967b-32b95c4d5286" providerId="ADAL" clId="{DD3DF434-C981-40FC-9976-03C918B9878B}" dt="2022-12-12T13:58:45.687" v="7" actId="20577"/>
        <pc:sldMkLst>
          <pc:docMk/>
          <pc:sldMk cId="1636602081" sldId="256"/>
        </pc:sldMkLst>
        <pc:spChg chg="mod">
          <ac:chgData name="오현직[ 대학원석·박사통합과정재학 / 컴퓨터학과 ]" userId="dd912509-a4bd-4ba4-967b-32b95c4d5286" providerId="ADAL" clId="{DD3DF434-C981-40FC-9976-03C918B9878B}" dt="2022-12-12T13:58:45.687" v="7" actId="20577"/>
          <ac:spMkLst>
            <pc:docMk/>
            <pc:sldMk cId="1636602081" sldId="256"/>
            <ac:spMk id="4" creationId="{664B99CF-35FF-4D8B-BE49-15B3E2E721FD}"/>
          </ac:spMkLst>
        </pc:spChg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363086310" sldId="320"/>
        </pc:sldMkLst>
      </pc:sldChg>
      <pc:sldChg chg="modSp mod">
        <pc:chgData name="오현직[ 대학원석·박사통합과정재학 / 컴퓨터학과 ]" userId="dd912509-a4bd-4ba4-967b-32b95c4d5286" providerId="ADAL" clId="{DD3DF434-C981-40FC-9976-03C918B9878B}" dt="2022-12-21T20:49:27.632" v="954" actId="20577"/>
        <pc:sldMkLst>
          <pc:docMk/>
          <pc:sldMk cId="838264022" sldId="326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49:27.632" v="954" actId="20577"/>
          <ac:spMkLst>
            <pc:docMk/>
            <pc:sldMk cId="838264022" sldId="326"/>
            <ac:spMk id="3" creationId="{30B1D942-343D-9B78-E30E-129551AE87FB}"/>
          </ac:spMkLst>
        </pc:spChg>
      </pc:sldChg>
      <pc:sldChg chg="addSp delSp modSp mod ord">
        <pc:chgData name="오현직[ 대학원석·박사통합과정재학 / 컴퓨터학과 ]" userId="dd912509-a4bd-4ba4-967b-32b95c4d5286" providerId="ADAL" clId="{DD3DF434-C981-40FC-9976-03C918B9878B}" dt="2022-12-21T21:30:43.575" v="2778" actId="1076"/>
        <pc:sldMkLst>
          <pc:docMk/>
          <pc:sldMk cId="905448647" sldId="328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1:27:58.506" v="2525"/>
          <ac:spMkLst>
            <pc:docMk/>
            <pc:sldMk cId="905448647" sldId="328"/>
            <ac:spMk id="3" creationId="{5EA1CFB3-28D1-70D4-0E88-84337A7F2252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1:27:09.377" v="2377" actId="1076"/>
          <ac:spMkLst>
            <pc:docMk/>
            <pc:sldMk cId="905448647" sldId="328"/>
            <ac:spMk id="9" creationId="{2E41A8C9-A50A-A638-4424-59F323AAA4C6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23:51.486" v="2196"/>
          <ac:spMkLst>
            <pc:docMk/>
            <pc:sldMk cId="905448647" sldId="328"/>
            <ac:spMk id="10" creationId="{7A37BEF0-CEBE-E0B5-EC4E-1BC41EF1B745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28:01.286" v="2526" actId="478"/>
          <ac:spMkLst>
            <pc:docMk/>
            <pc:sldMk cId="905448647" sldId="328"/>
            <ac:spMk id="11" creationId="{F4102E40-A05A-DA99-C37B-3A5E391C4F88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26:23.960" v="2297" actId="478"/>
          <ac:spMkLst>
            <pc:docMk/>
            <pc:sldMk cId="905448647" sldId="328"/>
            <ac:spMk id="12" creationId="{47A6EDFB-9CFB-AAC1-F9A4-C66BFEF84443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28:01.286" v="2526" actId="478"/>
          <ac:spMkLst>
            <pc:docMk/>
            <pc:sldMk cId="905448647" sldId="328"/>
            <ac:spMk id="13" creationId="{D85627BB-69BB-CFBB-6048-092DEA4CABDF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28:01.286" v="2526" actId="478"/>
          <ac:spMkLst>
            <pc:docMk/>
            <pc:sldMk cId="905448647" sldId="328"/>
            <ac:spMk id="14" creationId="{371D288D-F14E-68E7-6549-C60253B600CB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30:43.575" v="2778" actId="1076"/>
          <ac:spMkLst>
            <pc:docMk/>
            <pc:sldMk cId="905448647" sldId="328"/>
            <ac:spMk id="15" creationId="{47231A33-CE25-3800-A676-34B5D2E7D07B}"/>
          </ac:spMkLst>
        </pc:spChg>
        <pc:graphicFrameChg chg="modGraphic">
          <ac:chgData name="오현직[ 대학원석·박사통합과정재학 / 컴퓨터학과 ]" userId="dd912509-a4bd-4ba4-967b-32b95c4d5286" providerId="ADAL" clId="{DD3DF434-C981-40FC-9976-03C918B9878B}" dt="2022-12-21T21:27:06.311" v="2376" actId="20577"/>
          <ac:graphicFrameMkLst>
            <pc:docMk/>
            <pc:sldMk cId="905448647" sldId="328"/>
            <ac:graphicFrameMk id="5" creationId="{17440AF3-4742-73E4-A2FF-B2330C7FA698}"/>
          </ac:graphicFrameMkLst>
        </pc:graphicFrameChg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141949605" sldId="331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1526953917" sldId="332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1011150904" sldId="333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449517042" sldId="334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3484641263" sldId="335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1729759308" sldId="336"/>
        </pc:sldMkLst>
      </pc:sldChg>
      <pc:sldChg chg="del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3994739438" sldId="337"/>
        </pc:sldMkLst>
      </pc:sldChg>
      <pc:sldChg chg="modSp mod ord">
        <pc:chgData name="오현직[ 대학원석·박사통합과정재학 / 컴퓨터학과 ]" userId="dd912509-a4bd-4ba4-967b-32b95c4d5286" providerId="ADAL" clId="{DD3DF434-C981-40FC-9976-03C918B9878B}" dt="2022-12-21T20:53:53.244" v="1278" actId="20577"/>
        <pc:sldMkLst>
          <pc:docMk/>
          <pc:sldMk cId="3928979664" sldId="338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53:38.549" v="1249" actId="20577"/>
          <ac:spMkLst>
            <pc:docMk/>
            <pc:sldMk cId="3928979664" sldId="338"/>
            <ac:spMk id="2" creationId="{E851C290-EAAF-F176-F705-534B1267DE7C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3:53.244" v="1278" actId="20577"/>
          <ac:spMkLst>
            <pc:docMk/>
            <pc:sldMk cId="3928979664" sldId="338"/>
            <ac:spMk id="3" creationId="{E21116AA-6802-2A9D-F60F-1B5E1E817EC4}"/>
          </ac:spMkLst>
        </pc:spChg>
      </pc:sldChg>
      <pc:sldChg chg="addSp modSp new mod">
        <pc:chgData name="오현직[ 대학원석·박사통합과정재학 / 컴퓨터학과 ]" userId="dd912509-a4bd-4ba4-967b-32b95c4d5286" providerId="ADAL" clId="{DD3DF434-C981-40FC-9976-03C918B9878B}" dt="2022-12-21T21:24:40.759" v="2242" actId="1076"/>
        <pc:sldMkLst>
          <pc:docMk/>
          <pc:sldMk cId="1191541519" sldId="339"/>
        </pc:sldMkLst>
        <pc:spChg chg="mod">
          <ac:chgData name="오현직[ 대학원석·박사통합과정재학 / 컴퓨터학과 ]" userId="dd912509-a4bd-4ba4-967b-32b95c4d5286" providerId="ADAL" clId="{DD3DF434-C981-40FC-9976-03C918B9878B}" dt="2022-12-19T05:43:29.541" v="70" actId="20577"/>
          <ac:spMkLst>
            <pc:docMk/>
            <pc:sldMk cId="1191541519" sldId="339"/>
            <ac:spMk id="2" creationId="{34E5099F-C2EB-8889-BD7F-787BDBB82DCA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19T05:43:56.879" v="149" actId="20577"/>
          <ac:spMkLst>
            <pc:docMk/>
            <pc:sldMk cId="1191541519" sldId="339"/>
            <ac:spMk id="3" creationId="{BB962BD9-80DD-D620-4354-402A9517AA06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0:51:57.559" v="1118" actId="14100"/>
          <ac:spMkLst>
            <pc:docMk/>
            <pc:sldMk cId="1191541519" sldId="339"/>
            <ac:spMk id="7" creationId="{A4D3E2CC-D09B-6B8E-5608-670352C46D4D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0:52:01.216" v="1120" actId="1076"/>
          <ac:spMkLst>
            <pc:docMk/>
            <pc:sldMk cId="1191541519" sldId="339"/>
            <ac:spMk id="8" creationId="{48E69046-D8CD-392E-E728-7EE8B2A015E3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4:40.759" v="2242" actId="1076"/>
          <ac:spMkLst>
            <pc:docMk/>
            <pc:sldMk cId="1191541519" sldId="339"/>
            <ac:spMk id="9" creationId="{00713D1C-6C8A-B40E-7928-C8A5796B4A0B}"/>
          </ac:spMkLst>
        </pc:spChg>
        <pc:picChg chg="add mod">
          <ac:chgData name="오현직[ 대학원석·박사통합과정재학 / 컴퓨터학과 ]" userId="dd912509-a4bd-4ba4-967b-32b95c4d5286" providerId="ADAL" clId="{DD3DF434-C981-40FC-9976-03C918B9878B}" dt="2022-12-19T05:44:36.392" v="152" actId="1076"/>
          <ac:picMkLst>
            <pc:docMk/>
            <pc:sldMk cId="1191541519" sldId="339"/>
            <ac:picMk id="6" creationId="{FC02531A-4B97-EFAF-AA65-08457196B294}"/>
          </ac:picMkLst>
        </pc:picChg>
      </pc:sldChg>
      <pc:sldChg chg="modSp new del mod ord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1127486574" sldId="340"/>
        </pc:sldMkLst>
        <pc:spChg chg="mod">
          <ac:chgData name="오현직[ 대학원석·박사통합과정재학 / 컴퓨터학과 ]" userId="dd912509-a4bd-4ba4-967b-32b95c4d5286" providerId="ADAL" clId="{DD3DF434-C981-40FC-9976-03C918B9878B}" dt="2022-12-19T18:53:19.513" v="173" actId="20577"/>
          <ac:spMkLst>
            <pc:docMk/>
            <pc:sldMk cId="1127486574" sldId="340"/>
            <ac:spMk id="2" creationId="{DF8D5133-3D29-86C5-561A-779EBF04C7E3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19T18:54:06.528" v="306" actId="20577"/>
          <ac:spMkLst>
            <pc:docMk/>
            <pc:sldMk cId="1127486574" sldId="340"/>
            <ac:spMk id="3" creationId="{B61D1705-A4F6-6110-9A42-62822FF58AD6}"/>
          </ac:spMkLst>
        </pc:spChg>
      </pc:sldChg>
      <pc:sldChg chg="addSp delSp modSp new del mod">
        <pc:chgData name="오현직[ 대학원석·박사통합과정재학 / 컴퓨터학과 ]" userId="dd912509-a4bd-4ba4-967b-32b95c4d5286" providerId="ADAL" clId="{DD3DF434-C981-40FC-9976-03C918B9878B}" dt="2022-12-21T20:49:46.334" v="955" actId="47"/>
        <pc:sldMkLst>
          <pc:docMk/>
          <pc:sldMk cId="3156308751" sldId="341"/>
        </pc:sldMkLst>
        <pc:spChg chg="del">
          <ac:chgData name="오현직[ 대학원석·박사통합과정재학 / 컴퓨터학과 ]" userId="dd912509-a4bd-4ba4-967b-32b95c4d5286" providerId="ADAL" clId="{DD3DF434-C981-40FC-9976-03C918B9878B}" dt="2022-12-20T06:57:21.763" v="308"/>
          <ac:spMkLst>
            <pc:docMk/>
            <pc:sldMk cId="3156308751" sldId="341"/>
            <ac:spMk id="3" creationId="{A7ED4FF9-22B7-9C45-0B2A-5B54D0D34B3D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07:07:59.880" v="470"/>
          <ac:spMkLst>
            <pc:docMk/>
            <pc:sldMk cId="3156308751" sldId="341"/>
            <ac:spMk id="12" creationId="{2387CC0D-8612-6786-E68C-7B609C22674D}"/>
          </ac:spMkLst>
        </pc:spChg>
        <pc:picChg chg="add del mod">
          <ac:chgData name="오현직[ 대학원석·박사통합과정재학 / 컴퓨터학과 ]" userId="dd912509-a4bd-4ba4-967b-32b95c4d5286" providerId="ADAL" clId="{DD3DF434-C981-40FC-9976-03C918B9878B}" dt="2022-12-20T06:59:22.692" v="454" actId="478"/>
          <ac:picMkLst>
            <pc:docMk/>
            <pc:sldMk cId="3156308751" sldId="341"/>
            <ac:picMk id="6" creationId="{C6D4503E-FAA3-4D38-1DC2-0B7D59372C62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06:59:22.692" v="454" actId="478"/>
          <ac:picMkLst>
            <pc:docMk/>
            <pc:sldMk cId="3156308751" sldId="341"/>
            <ac:picMk id="8" creationId="{4DDB27AB-1686-E14B-0EE0-70C9B80F1D31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06:59:22.692" v="454" actId="478"/>
          <ac:picMkLst>
            <pc:docMk/>
            <pc:sldMk cId="3156308751" sldId="341"/>
            <ac:picMk id="10" creationId="{19DB0B3D-CD56-BB14-2FEF-F43B57B7E6B8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07:07:58.113" v="469"/>
          <ac:picMkLst>
            <pc:docMk/>
            <pc:sldMk cId="3156308751" sldId="341"/>
            <ac:picMk id="14" creationId="{F5A407B7-89A8-CA77-E04A-FE298EE6020D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07:07:58.113" v="469"/>
          <ac:picMkLst>
            <pc:docMk/>
            <pc:sldMk cId="3156308751" sldId="341"/>
            <ac:picMk id="16" creationId="{0F61C090-FBD0-FF64-BA62-35FF86EB89DF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07:07:58.113" v="469"/>
          <ac:picMkLst>
            <pc:docMk/>
            <pc:sldMk cId="3156308751" sldId="341"/>
            <ac:picMk id="18" creationId="{F3F47DA2-491F-5587-0B47-A879CF4D7D5D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08:52.706" v="493" actId="1037"/>
          <ac:picMkLst>
            <pc:docMk/>
            <pc:sldMk cId="3156308751" sldId="341"/>
            <ac:picMk id="20" creationId="{FF686AE6-88DC-2AE0-AD3D-DD95F08B6D44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08:52.706" v="493" actId="1037"/>
          <ac:picMkLst>
            <pc:docMk/>
            <pc:sldMk cId="3156308751" sldId="341"/>
            <ac:picMk id="22" creationId="{0CDCE588-ECBC-F040-5641-5D06BCE7B296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08:52.706" v="493" actId="1037"/>
          <ac:picMkLst>
            <pc:docMk/>
            <pc:sldMk cId="3156308751" sldId="341"/>
            <ac:picMk id="24" creationId="{6520BFE8-3D6B-C9D6-41D6-6EB397753553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22:01.652" v="521" actId="1076"/>
          <ac:picMkLst>
            <pc:docMk/>
            <pc:sldMk cId="3156308751" sldId="341"/>
            <ac:picMk id="26" creationId="{D719C6FA-14DA-819E-3ABB-76D683365C59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45:00.217" v="527" actId="1076"/>
          <ac:picMkLst>
            <pc:docMk/>
            <pc:sldMk cId="3156308751" sldId="341"/>
            <ac:picMk id="27" creationId="{1736CA15-99DD-B8A6-3FEF-8B50AD3CAFA5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07:44:35.690" v="524" actId="1076"/>
          <ac:picMkLst>
            <pc:docMk/>
            <pc:sldMk cId="3156308751" sldId="341"/>
            <ac:picMk id="28" creationId="{C71883AC-D944-1A21-EFF5-4751E0AAC46D}"/>
          </ac:picMkLst>
        </pc:picChg>
      </pc:sldChg>
      <pc:sldChg chg="addSp delSp modSp add del mod">
        <pc:chgData name="오현직[ 대학원석·박사통합과정재학 / 컴퓨터학과 ]" userId="dd912509-a4bd-4ba4-967b-32b95c4d5286" providerId="ADAL" clId="{DD3DF434-C981-40FC-9976-03C918B9878B}" dt="2022-12-21T20:49:46.334" v="955" actId="47"/>
        <pc:sldMkLst>
          <pc:docMk/>
          <pc:sldMk cId="970590165" sldId="342"/>
        </pc:sldMkLst>
        <pc:picChg chg="mod">
          <ac:chgData name="오현직[ 대학원석·박사통합과정재학 / 컴퓨터학과 ]" userId="dd912509-a4bd-4ba4-967b-32b95c4d5286" providerId="ADAL" clId="{DD3DF434-C981-40FC-9976-03C918B9878B}" dt="2022-12-20T07:21:21.645" v="511" actId="1076"/>
          <ac:picMkLst>
            <pc:docMk/>
            <pc:sldMk cId="970590165" sldId="342"/>
            <ac:picMk id="22" creationId="{0CDCE588-ECBC-F040-5641-5D06BCE7B296}"/>
          </ac:picMkLst>
        </pc:picChg>
        <pc:picChg chg="add del">
          <ac:chgData name="오현직[ 대학원석·박사통합과정재학 / 컴퓨터학과 ]" userId="dd912509-a4bd-4ba4-967b-32b95c4d5286" providerId="ADAL" clId="{DD3DF434-C981-40FC-9976-03C918B9878B}" dt="2022-12-20T08:28:17.426" v="529" actId="478"/>
          <ac:picMkLst>
            <pc:docMk/>
            <pc:sldMk cId="970590165" sldId="342"/>
            <ac:picMk id="26" creationId="{D719C6FA-14DA-819E-3ABB-76D683365C59}"/>
          </ac:picMkLst>
        </pc:picChg>
        <pc:picChg chg="add del">
          <ac:chgData name="오현직[ 대학원석·박사통합과정재학 / 컴퓨터학과 ]" userId="dd912509-a4bd-4ba4-967b-32b95c4d5286" providerId="ADAL" clId="{DD3DF434-C981-40FC-9976-03C918B9878B}" dt="2022-12-20T07:21:16.629" v="509" actId="478"/>
          <ac:picMkLst>
            <pc:docMk/>
            <pc:sldMk cId="970590165" sldId="342"/>
            <ac:picMk id="27" creationId="{1736CA15-99DD-B8A6-3FEF-8B50AD3CAFA5}"/>
          </ac:picMkLst>
        </pc:picChg>
        <pc:picChg chg="add del">
          <ac:chgData name="오현직[ 대학원석·박사통합과정재학 / 컴퓨터학과 ]" userId="dd912509-a4bd-4ba4-967b-32b95c4d5286" providerId="ADAL" clId="{DD3DF434-C981-40FC-9976-03C918B9878B}" dt="2022-12-20T07:21:16.629" v="509" actId="478"/>
          <ac:picMkLst>
            <pc:docMk/>
            <pc:sldMk cId="970590165" sldId="342"/>
            <ac:picMk id="28" creationId="{C71883AC-D944-1A21-EFF5-4751E0AAC46D}"/>
          </ac:picMkLst>
        </pc:picChg>
      </pc:sldChg>
      <pc:sldChg chg="addSp delSp modSp new mod ord">
        <pc:chgData name="오현직[ 대학원석·박사통합과정재학 / 컴퓨터학과 ]" userId="dd912509-a4bd-4ba4-967b-32b95c4d5286" providerId="ADAL" clId="{DD3DF434-C981-40FC-9976-03C918B9878B}" dt="2022-12-21T21:06:06.226" v="1868"/>
        <pc:sldMkLst>
          <pc:docMk/>
          <pc:sldMk cId="2755049959" sldId="343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59:25.602" v="1632" actId="20577"/>
          <ac:spMkLst>
            <pc:docMk/>
            <pc:sldMk cId="2755049959" sldId="343"/>
            <ac:spMk id="2" creationId="{D0F23FAD-C9EE-E831-C23D-428AAFC4DCED}"/>
          </ac:spMkLst>
        </pc:spChg>
        <pc:spChg chg="del">
          <ac:chgData name="오현직[ 대학원석·박사통합과정재학 / 컴퓨터학과 ]" userId="dd912509-a4bd-4ba4-967b-32b95c4d5286" providerId="ADAL" clId="{DD3DF434-C981-40FC-9976-03C918B9878B}" dt="2022-12-20T17:00:56.758" v="553"/>
          <ac:spMkLst>
            <pc:docMk/>
            <pc:sldMk cId="2755049959" sldId="343"/>
            <ac:spMk id="3" creationId="{EE8C7984-50F4-B588-3E5C-EDC071FF971B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2:32.336" v="791" actId="21"/>
          <ac:spMkLst>
            <pc:docMk/>
            <pc:sldMk cId="2755049959" sldId="343"/>
            <ac:spMk id="14" creationId="{8679E3F1-F3F6-8F9A-4CF0-BA318581F4CC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2:32.336" v="791" actId="21"/>
          <ac:spMkLst>
            <pc:docMk/>
            <pc:sldMk cId="2755049959" sldId="343"/>
            <ac:spMk id="15" creationId="{055CEF08-649F-329C-5918-BB6B37CF42DB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2:32.336" v="791" actId="21"/>
          <ac:spMkLst>
            <pc:docMk/>
            <pc:sldMk cId="2755049959" sldId="343"/>
            <ac:spMk id="16" creationId="{499AC8D3-D900-26BB-5279-8AB75B175E73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3:26.415" v="1768" actId="6549"/>
          <ac:spMkLst>
            <pc:docMk/>
            <pc:sldMk cId="2755049959" sldId="343"/>
            <ac:spMk id="18" creationId="{6D6B3147-DB15-F5EC-53CE-89B4FB81016B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0:33.745" v="1721" actId="164"/>
          <ac:spMkLst>
            <pc:docMk/>
            <pc:sldMk cId="2755049959" sldId="343"/>
            <ac:spMk id="20" creationId="{B4352ED7-8496-2728-E552-E9EE3580F361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0:33.745" v="1721" actId="164"/>
          <ac:spMkLst>
            <pc:docMk/>
            <pc:sldMk cId="2755049959" sldId="343"/>
            <ac:spMk id="21" creationId="{CACC558C-8B04-20B9-FB3B-7AD7E9DB34A9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2:07.085" v="1754" actId="164"/>
          <ac:spMkLst>
            <pc:docMk/>
            <pc:sldMk cId="2755049959" sldId="343"/>
            <ac:spMk id="25" creationId="{0599C03C-F801-F8B0-BC86-707686C89C0F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4:04.715" v="1784" actId="14100"/>
          <ac:spMkLst>
            <pc:docMk/>
            <pc:sldMk cId="2755049959" sldId="343"/>
            <ac:spMk id="34" creationId="{E5276C92-49D2-EDA0-1A91-67CF2FB48967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4:49.575" v="1816" actId="1076"/>
          <ac:spMkLst>
            <pc:docMk/>
            <pc:sldMk cId="2755049959" sldId="343"/>
            <ac:spMk id="39" creationId="{9857EF3C-3F52-AD28-1366-AE52CD675F69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5:15.288" v="1865" actId="1076"/>
          <ac:spMkLst>
            <pc:docMk/>
            <pc:sldMk cId="2755049959" sldId="343"/>
            <ac:spMk id="40" creationId="{80ACF81E-139C-1951-30C5-A7B6767B3A85}"/>
          </ac:spMkLst>
        </pc:spChg>
        <pc:grpChg chg="add mod">
          <ac:chgData name="오현직[ 대학원석·박사통합과정재학 / 컴퓨터학과 ]" userId="dd912509-a4bd-4ba4-967b-32b95c4d5286" providerId="ADAL" clId="{DD3DF434-C981-40FC-9976-03C918B9878B}" dt="2022-12-21T21:03:30.457" v="1771" actId="1076"/>
          <ac:grpSpMkLst>
            <pc:docMk/>
            <pc:sldMk cId="2755049959" sldId="343"/>
            <ac:grpSpMk id="22" creationId="{87FED288-0629-09E6-B86E-9AC08ACED98F}"/>
          </ac:grpSpMkLst>
        </pc:grpChg>
        <pc:grpChg chg="add mod">
          <ac:chgData name="오현직[ 대학원석·박사통합과정재학 / 컴퓨터학과 ]" userId="dd912509-a4bd-4ba4-967b-32b95c4d5286" providerId="ADAL" clId="{DD3DF434-C981-40FC-9976-03C918B9878B}" dt="2022-12-21T21:03:32.918" v="1772" actId="1076"/>
          <ac:grpSpMkLst>
            <pc:docMk/>
            <pc:sldMk cId="2755049959" sldId="343"/>
            <ac:grpSpMk id="26" creationId="{5B7F37F1-F7D8-870D-1FB3-E3B581331D2F}"/>
          </ac:grpSpMkLst>
        </pc:grpChg>
        <pc:picChg chg="add del mod modCrop">
          <ac:chgData name="오현직[ 대학원석·박사통합과정재학 / 컴퓨터학과 ]" userId="dd912509-a4bd-4ba4-967b-32b95c4d5286" providerId="ADAL" clId="{DD3DF434-C981-40FC-9976-03C918B9878B}" dt="2022-12-20T17:22:32.336" v="791" actId="21"/>
          <ac:picMkLst>
            <pc:docMk/>
            <pc:sldMk cId="2755049959" sldId="343"/>
            <ac:picMk id="6" creationId="{EC4E1004-DEC8-FB7F-12B0-5647B61B8D1A}"/>
          </ac:picMkLst>
        </pc:picChg>
        <pc:picChg chg="add del mod modCrop">
          <ac:chgData name="오현직[ 대학원석·박사통합과정재학 / 컴퓨터학과 ]" userId="dd912509-a4bd-4ba4-967b-32b95c4d5286" providerId="ADAL" clId="{DD3DF434-C981-40FC-9976-03C918B9878B}" dt="2022-12-20T17:22:32.336" v="791" actId="21"/>
          <ac:picMkLst>
            <pc:docMk/>
            <pc:sldMk cId="2755049959" sldId="343"/>
            <ac:picMk id="8" creationId="{4F548E91-D259-59C0-D078-6831DE6AF914}"/>
          </ac:picMkLst>
        </pc:picChg>
        <pc:picChg chg="add del mod modCrop">
          <ac:chgData name="오현직[ 대학원석·박사통합과정재학 / 컴퓨터학과 ]" userId="dd912509-a4bd-4ba4-967b-32b95c4d5286" providerId="ADAL" clId="{DD3DF434-C981-40FC-9976-03C918B9878B}" dt="2022-12-20T17:22:32.336" v="791" actId="21"/>
          <ac:picMkLst>
            <pc:docMk/>
            <pc:sldMk cId="2755049959" sldId="343"/>
            <ac:picMk id="10" creationId="{51F05539-8DBD-5311-DC14-6C30D73BE430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17:20:14.513" v="740" actId="478"/>
          <ac:picMkLst>
            <pc:docMk/>
            <pc:sldMk cId="2755049959" sldId="343"/>
            <ac:picMk id="11" creationId="{797D75AB-7B1E-8333-F762-B86FE503E01D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1T20:53:05.887" v="1223" actId="478"/>
          <ac:picMkLst>
            <pc:docMk/>
            <pc:sldMk cId="2755049959" sldId="343"/>
            <ac:picMk id="12" creationId="{FEB35559-4696-BBD7-B1F1-C7DD32FF836E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17:21:19.530" v="752" actId="478"/>
          <ac:picMkLst>
            <pc:docMk/>
            <pc:sldMk cId="2755049959" sldId="343"/>
            <ac:picMk id="13" creationId="{78261A96-BB2C-A6AF-3AE0-88F5C87B8EE7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1:00:33.745" v="1721" actId="164"/>
          <ac:picMkLst>
            <pc:docMk/>
            <pc:sldMk cId="2755049959" sldId="343"/>
            <ac:picMk id="19" creationId="{0A78427B-6154-0F7C-354C-56C3BBA1471F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1:02:07.085" v="1754" actId="164"/>
          <ac:picMkLst>
            <pc:docMk/>
            <pc:sldMk cId="2755049959" sldId="343"/>
            <ac:picMk id="24" creationId="{04E86C11-18E4-BA9F-C9C7-CF42E1F38FF6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1T21:03:16.320" v="1765" actId="478"/>
          <ac:picMkLst>
            <pc:docMk/>
            <pc:sldMk cId="2755049959" sldId="343"/>
            <ac:picMk id="28" creationId="{4446F737-5E43-0775-0440-864B23A17541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1:03:53.357" v="1779" actId="1076"/>
          <ac:picMkLst>
            <pc:docMk/>
            <pc:sldMk cId="2755049959" sldId="343"/>
            <ac:picMk id="33" creationId="{4ADCB187-6301-4A4B-3A0C-65CDD15C0312}"/>
          </ac:picMkLst>
        </pc:picChg>
        <pc:cxnChg chg="add del mod">
          <ac:chgData name="오현직[ 대학원석·박사통합과정재학 / 컴퓨터학과 ]" userId="dd912509-a4bd-4ba4-967b-32b95c4d5286" providerId="ADAL" clId="{DD3DF434-C981-40FC-9976-03C918B9878B}" dt="2022-12-21T21:03:35.331" v="1773" actId="478"/>
          <ac:cxnSpMkLst>
            <pc:docMk/>
            <pc:sldMk cId="2755049959" sldId="343"/>
            <ac:cxnSpMk id="30" creationId="{7C7D0020-7348-AE05-C1A7-7E69365CD6DD}"/>
          </ac:cxnSpMkLst>
        </pc:cxnChg>
        <pc:cxnChg chg="add mod">
          <ac:chgData name="오현직[ 대학원석·박사통합과정재학 / 컴퓨터학과 ]" userId="dd912509-a4bd-4ba4-967b-32b95c4d5286" providerId="ADAL" clId="{DD3DF434-C981-40FC-9976-03C918B9878B}" dt="2022-12-21T21:04:29.027" v="1789" actId="14100"/>
          <ac:cxnSpMkLst>
            <pc:docMk/>
            <pc:sldMk cId="2755049959" sldId="343"/>
            <ac:cxnSpMk id="36" creationId="{3730F02F-709E-1AF0-BAD1-C7930163D2AA}"/>
          </ac:cxnSpMkLst>
        </pc:cxnChg>
      </pc:sldChg>
      <pc:sldChg chg="addSp delSp modSp new mod ord">
        <pc:chgData name="오현직[ 대학원석·박사통합과정재학 / 컴퓨터학과 ]" userId="dd912509-a4bd-4ba4-967b-32b95c4d5286" providerId="ADAL" clId="{DD3DF434-C981-40FC-9976-03C918B9878B}" dt="2022-12-21T21:12:11.074" v="2155"/>
        <pc:sldMkLst>
          <pc:docMk/>
          <pc:sldMk cId="2600459588" sldId="344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1:12:11.074" v="2155"/>
          <ac:spMkLst>
            <pc:docMk/>
            <pc:sldMk cId="2600459588" sldId="344"/>
            <ac:spMk id="2" creationId="{E0EC542E-AC11-97E0-F50C-0AB0898E97EE}"/>
          </ac:spMkLst>
        </pc:spChg>
        <pc:spChg chg="del">
          <ac:chgData name="오현직[ 대학원석·박사통합과정재학 / 컴퓨터학과 ]" userId="dd912509-a4bd-4ba4-967b-32b95c4d5286" providerId="ADAL" clId="{DD3DF434-C981-40FC-9976-03C918B9878B}" dt="2022-12-20T17:05:33.689" v="573"/>
          <ac:spMkLst>
            <pc:docMk/>
            <pc:sldMk cId="2600459588" sldId="344"/>
            <ac:spMk id="3" creationId="{6B77F124-3058-7470-7D33-59E94E7DC374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10:23.616" v="1972" actId="1076"/>
          <ac:spMkLst>
            <pc:docMk/>
            <pc:sldMk cId="2600459588" sldId="344"/>
            <ac:spMk id="12" creationId="{15CD3D0F-48DB-D65A-27AF-5A1BB791F274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2:26.095" v="789" actId="1076"/>
          <ac:spMkLst>
            <pc:docMk/>
            <pc:sldMk cId="2600459588" sldId="344"/>
            <ac:spMk id="13" creationId="{42C59469-B8FE-7383-8D27-51913CF16C3F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2:26.095" v="789" actId="1076"/>
          <ac:spMkLst>
            <pc:docMk/>
            <pc:sldMk cId="2600459588" sldId="344"/>
            <ac:spMk id="14" creationId="{5BD1EEDF-9BF1-D47E-1C7F-431241A8E5ED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2:26.095" v="789" actId="1076"/>
          <ac:spMkLst>
            <pc:docMk/>
            <pc:sldMk cId="2600459588" sldId="344"/>
            <ac:spMk id="15" creationId="{92E5754D-C0BA-E1FF-D680-A0CD1E712FCF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3:36.760" v="815" actId="122"/>
          <ac:spMkLst>
            <pc:docMk/>
            <pc:sldMk cId="2600459588" sldId="344"/>
            <ac:spMk id="17" creationId="{A331650A-A5E3-778E-C51D-B9DB4015B4A0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3:04.594" v="804" actId="478"/>
          <ac:spMkLst>
            <pc:docMk/>
            <pc:sldMk cId="2600459588" sldId="344"/>
            <ac:spMk id="21" creationId="{9BEBE3D3-EDB5-8243-9569-7772668B639E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3:04.594" v="804" actId="478"/>
          <ac:spMkLst>
            <pc:docMk/>
            <pc:sldMk cId="2600459588" sldId="344"/>
            <ac:spMk id="22" creationId="{1C1AA317-2452-7A63-2F0E-92BC7E4BA333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0T17:23:04.594" v="804" actId="478"/>
          <ac:spMkLst>
            <pc:docMk/>
            <pc:sldMk cId="2600459588" sldId="344"/>
            <ac:spMk id="23" creationId="{BFC9F8BE-5688-5CB0-85CC-74BCB29425EC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3:10.171" v="806" actId="1076"/>
          <ac:spMkLst>
            <pc:docMk/>
            <pc:sldMk cId="2600459588" sldId="344"/>
            <ac:spMk id="24" creationId="{ADBBFFE7-70D1-2FAB-D2E0-A08CD1D3396E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3:10.171" v="806" actId="1076"/>
          <ac:spMkLst>
            <pc:docMk/>
            <pc:sldMk cId="2600459588" sldId="344"/>
            <ac:spMk id="25" creationId="{DE0D2652-4422-D1EC-3973-443825435D75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3:10.171" v="806" actId="1076"/>
          <ac:spMkLst>
            <pc:docMk/>
            <pc:sldMk cId="2600459588" sldId="344"/>
            <ac:spMk id="26" creationId="{A4C1663B-C5C8-BCA0-85B2-CCE4DE78067E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0T17:23:36.760" v="815" actId="122"/>
          <ac:spMkLst>
            <pc:docMk/>
            <pc:sldMk cId="2600459588" sldId="344"/>
            <ac:spMk id="27" creationId="{AA2C4BD7-2F50-947F-3332-9305EDD2BB28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8:47.893" v="1890" actId="1076"/>
          <ac:spMkLst>
            <pc:docMk/>
            <pc:sldMk cId="2600459588" sldId="344"/>
            <ac:spMk id="28" creationId="{D3DB9500-8AEE-D65D-36F7-989F6CB09F7E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8:47.893" v="1890" actId="1076"/>
          <ac:spMkLst>
            <pc:docMk/>
            <pc:sldMk cId="2600459588" sldId="344"/>
            <ac:spMk id="29" creationId="{B94757EC-99AE-9367-722F-4809CBA6B54D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8:47.893" v="1890" actId="1076"/>
          <ac:spMkLst>
            <pc:docMk/>
            <pc:sldMk cId="2600459588" sldId="344"/>
            <ac:spMk id="30" creationId="{3448E346-C528-0B4A-5A1D-C568A42DBFC1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9:05.994" v="1919" actId="1076"/>
          <ac:spMkLst>
            <pc:docMk/>
            <pc:sldMk cId="2600459588" sldId="344"/>
            <ac:spMk id="31" creationId="{4E9DA706-2634-D37A-411D-EB6EA0EABA24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9:53.832" v="1923" actId="1076"/>
          <ac:spMkLst>
            <pc:docMk/>
            <pc:sldMk cId="2600459588" sldId="344"/>
            <ac:spMk id="32" creationId="{D81D0C43-63ED-3E6B-1FDB-A293514D3A9A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9:53.832" v="1923" actId="1076"/>
          <ac:spMkLst>
            <pc:docMk/>
            <pc:sldMk cId="2600459588" sldId="344"/>
            <ac:spMk id="33" creationId="{87B8AEE3-34C1-CB8E-DFE9-0A3B682B8A39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09:53.832" v="1923" actId="1076"/>
          <ac:spMkLst>
            <pc:docMk/>
            <pc:sldMk cId="2600459588" sldId="344"/>
            <ac:spMk id="34" creationId="{491FE759-E75C-C7D0-E0B7-FFFCA9556514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10:07.369" v="1946" actId="1076"/>
          <ac:spMkLst>
            <pc:docMk/>
            <pc:sldMk cId="2600459588" sldId="344"/>
            <ac:spMk id="35" creationId="{DBD73096-8353-FA3C-B89C-8B85F8C0D6E0}"/>
          </ac:spMkLst>
        </pc:spChg>
        <pc:picChg chg="add mod modCrop">
          <ac:chgData name="오현직[ 대학원석·박사통합과정재학 / 컴퓨터학과 ]" userId="dd912509-a4bd-4ba4-967b-32b95c4d5286" providerId="ADAL" clId="{DD3DF434-C981-40FC-9976-03C918B9878B}" dt="2022-12-20T17:22:26.095" v="789" actId="1076"/>
          <ac:picMkLst>
            <pc:docMk/>
            <pc:sldMk cId="2600459588" sldId="344"/>
            <ac:picMk id="6" creationId="{CB75A0BF-24BC-520B-A208-EF3A67E75396}"/>
          </ac:picMkLst>
        </pc:picChg>
        <pc:picChg chg="add mod modCrop">
          <ac:chgData name="오현직[ 대학원석·박사통합과정재학 / 컴퓨터학과 ]" userId="dd912509-a4bd-4ba4-967b-32b95c4d5286" providerId="ADAL" clId="{DD3DF434-C981-40FC-9976-03C918B9878B}" dt="2022-12-20T17:22:26.095" v="789" actId="1076"/>
          <ac:picMkLst>
            <pc:docMk/>
            <pc:sldMk cId="2600459588" sldId="344"/>
            <ac:picMk id="8" creationId="{162D14D1-CC88-B2FD-4B02-1772D063CB6D}"/>
          </ac:picMkLst>
        </pc:picChg>
        <pc:picChg chg="add mod modCrop">
          <ac:chgData name="오현직[ 대학원석·박사통합과정재학 / 컴퓨터학과 ]" userId="dd912509-a4bd-4ba4-967b-32b95c4d5286" providerId="ADAL" clId="{DD3DF434-C981-40FC-9976-03C918B9878B}" dt="2022-12-20T17:22:26.095" v="789" actId="1076"/>
          <ac:picMkLst>
            <pc:docMk/>
            <pc:sldMk cId="2600459588" sldId="344"/>
            <ac:picMk id="10" creationId="{DD12BFCD-2BD5-26D5-1017-6676D3151380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17:07:06.091" v="623" actId="478"/>
          <ac:picMkLst>
            <pc:docMk/>
            <pc:sldMk cId="2600459588" sldId="344"/>
            <ac:picMk id="11" creationId="{2C3A3850-0939-5EDF-C5D2-1DD380BF351B}"/>
          </ac:picMkLst>
        </pc:picChg>
        <pc:picChg chg="add del mod">
          <ac:chgData name="오현직[ 대학원석·박사통합과정재학 / 컴퓨터학과 ]" userId="dd912509-a4bd-4ba4-967b-32b95c4d5286" providerId="ADAL" clId="{DD3DF434-C981-40FC-9976-03C918B9878B}" dt="2022-12-20T17:20:41.678" v="743" actId="21"/>
          <ac:picMkLst>
            <pc:docMk/>
            <pc:sldMk cId="2600459588" sldId="344"/>
            <ac:picMk id="16" creationId="{171CC9DA-59B3-7992-A54C-A69978136001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17:22:53.379" v="799" actId="1076"/>
          <ac:picMkLst>
            <pc:docMk/>
            <pc:sldMk cId="2600459588" sldId="344"/>
            <ac:picMk id="18" creationId="{2BD46FAA-A298-AAA4-61F7-DA942A2AE9E8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17:22:54.733" v="800" actId="1076"/>
          <ac:picMkLst>
            <pc:docMk/>
            <pc:sldMk cId="2600459588" sldId="344"/>
            <ac:picMk id="19" creationId="{F444F327-5CB5-64CD-1207-6B401FD432CB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0T17:22:58.204" v="801" actId="1076"/>
          <ac:picMkLst>
            <pc:docMk/>
            <pc:sldMk cId="2600459588" sldId="344"/>
            <ac:picMk id="20" creationId="{D9112D78-6DC5-7FAC-E3D4-66D03C2A727A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DD3DF434-C981-40FC-9976-03C918B9878B}" dt="2022-12-21T20:51:34.577" v="1113" actId="1076"/>
        <pc:sldMkLst>
          <pc:docMk/>
          <pc:sldMk cId="874059938" sldId="345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49:53.924" v="960" actId="27636"/>
          <ac:spMkLst>
            <pc:docMk/>
            <pc:sldMk cId="874059938" sldId="345"/>
            <ac:spMk id="2" creationId="{1C46CFC3-56BB-B90B-3D98-B0009BE470A6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1:21.712" v="1111" actId="20577"/>
          <ac:spMkLst>
            <pc:docMk/>
            <pc:sldMk cId="874059938" sldId="345"/>
            <ac:spMk id="3" creationId="{DDE504C3-8952-C99D-4249-7FFAC83D3A66}"/>
          </ac:spMkLst>
        </pc:spChg>
        <pc:picChg chg="add mod">
          <ac:chgData name="오현직[ 대학원석·박사통합과정재학 / 컴퓨터학과 ]" userId="dd912509-a4bd-4ba4-967b-32b95c4d5286" providerId="ADAL" clId="{DD3DF434-C981-40FC-9976-03C918B9878B}" dt="2022-12-21T20:50:36.798" v="1040" actId="1076"/>
          <ac:picMkLst>
            <pc:docMk/>
            <pc:sldMk cId="874059938" sldId="345"/>
            <ac:picMk id="6" creationId="{32F73E1A-29A7-5235-B214-E21C1D5076DB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0:51:05.353" v="1070" actId="1076"/>
          <ac:picMkLst>
            <pc:docMk/>
            <pc:sldMk cId="874059938" sldId="345"/>
            <ac:picMk id="8" creationId="{39902FA7-A2DF-4E7D-9083-83678281075C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0:51:34.577" v="1113" actId="1076"/>
          <ac:picMkLst>
            <pc:docMk/>
            <pc:sldMk cId="874059938" sldId="345"/>
            <ac:picMk id="10" creationId="{D8429909-3D83-057B-B764-13EC1D214D9E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DD3DF434-C981-40FC-9976-03C918B9878B}" dt="2022-12-21T21:26:19.891" v="2296" actId="1076"/>
        <pc:sldMkLst>
          <pc:docMk/>
          <pc:sldMk cId="237555326" sldId="346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54:03.558" v="1303" actId="20577"/>
          <ac:spMkLst>
            <pc:docMk/>
            <pc:sldMk cId="237555326" sldId="346"/>
            <ac:spMk id="2" creationId="{CF793900-D75D-CD44-3B26-AF0CF7909593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4:09.261" v="1320" actId="20577"/>
          <ac:spMkLst>
            <pc:docMk/>
            <pc:sldMk cId="237555326" sldId="346"/>
            <ac:spMk id="3" creationId="{E98BD0AB-0C3A-D1BB-D17C-4F9DCA99C16E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5:53.227" v="2270" actId="1076"/>
          <ac:spMkLst>
            <pc:docMk/>
            <pc:sldMk cId="237555326" sldId="346"/>
            <ac:spMk id="7" creationId="{2AE673CC-A2AB-C996-F1E0-72A637EE4346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5:28.311" v="2256" actId="1076"/>
          <ac:spMkLst>
            <pc:docMk/>
            <pc:sldMk cId="237555326" sldId="346"/>
            <ac:spMk id="8" creationId="{F5DC61AD-3C85-D96F-4814-2DFDEC3E585D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5:28.311" v="2256" actId="1076"/>
          <ac:spMkLst>
            <pc:docMk/>
            <pc:sldMk cId="237555326" sldId="346"/>
            <ac:spMk id="9" creationId="{11ABB4B9-4C5B-63CB-AB00-D8B7D2E2714B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5:28.311" v="2256" actId="1076"/>
          <ac:spMkLst>
            <pc:docMk/>
            <pc:sldMk cId="237555326" sldId="346"/>
            <ac:spMk id="10" creationId="{D0605367-E242-3DD4-179B-0139D0FA740F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6:19.891" v="2296" actId="1076"/>
          <ac:spMkLst>
            <pc:docMk/>
            <pc:sldMk cId="237555326" sldId="346"/>
            <ac:spMk id="11" creationId="{B0730B81-3B62-4D54-C246-3BF2192809DA}"/>
          </ac:spMkLst>
        </pc:spChg>
        <pc:graphicFrameChg chg="add mod modGraphic">
          <ac:chgData name="오현직[ 대학원석·박사통합과정재학 / 컴퓨터학과 ]" userId="dd912509-a4bd-4ba4-967b-32b95c4d5286" providerId="ADAL" clId="{DD3DF434-C981-40FC-9976-03C918B9878B}" dt="2022-12-21T21:25:28.311" v="2256" actId="1076"/>
          <ac:graphicFrameMkLst>
            <pc:docMk/>
            <pc:sldMk cId="237555326" sldId="346"/>
            <ac:graphicFrameMk id="5" creationId="{0CC9C444-4915-2EEB-707B-375E22B40FD2}"/>
          </ac:graphicFrameMkLst>
        </pc:graphicFrameChg>
        <pc:picChg chg="add mod">
          <ac:chgData name="오현직[ 대학원석·박사통합과정재학 / 컴퓨터학과 ]" userId="dd912509-a4bd-4ba4-967b-32b95c4d5286" providerId="ADAL" clId="{DD3DF434-C981-40FC-9976-03C918B9878B}" dt="2022-12-21T21:25:48.492" v="2268" actId="1076"/>
          <ac:picMkLst>
            <pc:docMk/>
            <pc:sldMk cId="237555326" sldId="346"/>
            <ac:picMk id="6" creationId="{12BE153C-7C38-1290-7F35-EB13E40AC850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1:25:55.207" v="2271" actId="1076"/>
          <ac:picMkLst>
            <pc:docMk/>
            <pc:sldMk cId="237555326" sldId="346"/>
            <ac:picMk id="12" creationId="{C1CE8B9E-6FA4-AA8E-6A4D-7D7E5B3DCBBF}"/>
          </ac:picMkLst>
        </pc:picChg>
      </pc:sldChg>
      <pc:sldChg chg="addSp modSp new mod">
        <pc:chgData name="오현직[ 대학원석·박사통합과정재학 / 컴퓨터학과 ]" userId="dd912509-a4bd-4ba4-967b-32b95c4d5286" providerId="ADAL" clId="{DD3DF434-C981-40FC-9976-03C918B9878B}" dt="2022-12-21T20:56:25.125" v="1457"/>
        <pc:sldMkLst>
          <pc:docMk/>
          <pc:sldMk cId="1918249061" sldId="347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56:07.433" v="1455" actId="20577"/>
          <ac:spMkLst>
            <pc:docMk/>
            <pc:sldMk cId="1918249061" sldId="347"/>
            <ac:spMk id="2" creationId="{28332AA0-15B3-BA31-AED9-6BFC8731C35D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22.690" v="1456"/>
          <ac:spMkLst>
            <pc:docMk/>
            <pc:sldMk cId="1918249061" sldId="347"/>
            <ac:spMk id="3" creationId="{9716E0D4-A41D-1238-9A11-B752B1DD5FA3}"/>
          </ac:spMkLst>
        </pc:spChg>
        <pc:picChg chg="add mod">
          <ac:chgData name="오현직[ 대학원석·박사통합과정재학 / 컴퓨터학과 ]" userId="dd912509-a4bd-4ba4-967b-32b95c4d5286" providerId="ADAL" clId="{DD3DF434-C981-40FC-9976-03C918B9878B}" dt="2022-12-21T20:56:25.125" v="1457"/>
          <ac:picMkLst>
            <pc:docMk/>
            <pc:sldMk cId="1918249061" sldId="347"/>
            <ac:picMk id="5" creationId="{E840F3AB-8DC9-DCEF-D7DA-E33AD8A1E861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0:56:25.125" v="1457"/>
          <ac:picMkLst>
            <pc:docMk/>
            <pc:sldMk cId="1918249061" sldId="347"/>
            <ac:picMk id="6" creationId="{EA41CD62-6866-E544-F51E-9FF08AFBF474}"/>
          </ac:picMkLst>
        </pc:picChg>
      </pc:sldChg>
      <pc:sldChg chg="addSp modSp new mod ord modAnim">
        <pc:chgData name="오현직[ 대학원석·박사통합과정재학 / 컴퓨터학과 ]" userId="dd912509-a4bd-4ba4-967b-32b95c4d5286" providerId="ADAL" clId="{DD3DF434-C981-40FC-9976-03C918B9878B}" dt="2022-12-21T20:56:59.025" v="1476"/>
        <pc:sldMkLst>
          <pc:docMk/>
          <pc:sldMk cId="193732931" sldId="348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0:56:41.461" v="1468" actId="20577"/>
          <ac:spMkLst>
            <pc:docMk/>
            <pc:sldMk cId="193732931" sldId="348"/>
            <ac:spMk id="2" creationId="{C57940A8-8F9F-C5AE-901B-F893F79A69FE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53.028" v="1472" actId="6549"/>
          <ac:spMkLst>
            <pc:docMk/>
            <pc:sldMk cId="193732931" sldId="348"/>
            <ac:spMk id="3" creationId="{0A8B00C8-F503-4AA8-CA4D-E72E2DDE9423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0:56:42.563" v="1469"/>
          <ac:spMkLst>
            <pc:docMk/>
            <pc:sldMk cId="193732931" sldId="348"/>
            <ac:spMk id="5" creationId="{C96A8DE6-5548-2967-F06C-02ED492CC6CC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9" creationId="{179C0FBD-AA78-14DE-138E-AB6723DA4A37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1" creationId="{01EE364F-7A83-C9CB-A4D7-9C722D327F29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3" creationId="{C68132D1-4C78-DBA3-C784-2A16B36323CC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4" creationId="{BFFB1577-2BD7-5F0A-0790-B87BEB55DBF6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6" creationId="{0EFD0D03-D741-500C-53BB-06AA82C49F43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7" creationId="{EE53122A-40A5-AB9B-B231-07BFE7DADCDD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19" creationId="{9F97178A-4745-46CC-12FA-9768F7B6C1EE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21" creationId="{A3E808B9-01D3-3A44-1C0B-46A04A4D2854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22" creationId="{4BDF02EC-7269-B8F6-CC97-0AF558C40906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0:56:48.502" v="1470"/>
          <ac:spMkLst>
            <pc:docMk/>
            <pc:sldMk cId="193732931" sldId="348"/>
            <ac:spMk id="23" creationId="{B9CF4432-780F-0895-51EB-3072F8A3A36E}"/>
          </ac:spMkLst>
        </pc:spChg>
        <pc:grpChg chg="add 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6" creationId="{074EF788-1B3A-D811-830B-5AD246BA1CC7}"/>
          </ac:grpSpMkLst>
        </pc:grpChg>
        <pc:grpChg chg="add 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10" creationId="{B2926AD4-8E42-911D-B973-2491CF86F161}"/>
          </ac:grpSpMkLst>
        </pc:grpChg>
        <pc:grpChg chg="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12" creationId="{85D4007B-93A2-75D0-9DDC-1EE05F43AC56}"/>
          </ac:grpSpMkLst>
        </pc:grpChg>
        <pc:grpChg chg="add 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15" creationId="{C18A8C83-42C9-44E3-0941-3FF4274B4718}"/>
          </ac:grpSpMkLst>
        </pc:grpChg>
        <pc:grpChg chg="add 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18" creationId="{5A6DE8FD-E102-E431-7CE6-105AF23573EF}"/>
          </ac:grpSpMkLst>
        </pc:grpChg>
        <pc:grpChg chg="mod">
          <ac:chgData name="오현직[ 대학원석·박사통합과정재학 / 컴퓨터학과 ]" userId="dd912509-a4bd-4ba4-967b-32b95c4d5286" providerId="ADAL" clId="{DD3DF434-C981-40FC-9976-03C918B9878B}" dt="2022-12-21T20:56:48.502" v="1470"/>
          <ac:grpSpMkLst>
            <pc:docMk/>
            <pc:sldMk cId="193732931" sldId="348"/>
            <ac:grpSpMk id="20" creationId="{79458B9D-8295-5803-46E1-3BE7FEAEF874}"/>
          </ac:grpSpMkLst>
        </pc:grpChg>
        <pc:picChg chg="mod">
          <ac:chgData name="오현직[ 대학원석·박사통합과정재학 / 컴퓨터학과 ]" userId="dd912509-a4bd-4ba4-967b-32b95c4d5286" providerId="ADAL" clId="{DD3DF434-C981-40FC-9976-03C918B9878B}" dt="2022-12-21T20:56:48.502" v="1470"/>
          <ac:picMkLst>
            <pc:docMk/>
            <pc:sldMk cId="193732931" sldId="348"/>
            <ac:picMk id="7" creationId="{B5FC9D7B-C79E-A08C-E328-21F1AEB1E1BB}"/>
          </ac:picMkLst>
        </pc:picChg>
        <pc:picChg chg="mod">
          <ac:chgData name="오현직[ 대학원석·박사통합과정재학 / 컴퓨터학과 ]" userId="dd912509-a4bd-4ba4-967b-32b95c4d5286" providerId="ADAL" clId="{DD3DF434-C981-40FC-9976-03C918B9878B}" dt="2022-12-21T20:56:48.502" v="1470"/>
          <ac:picMkLst>
            <pc:docMk/>
            <pc:sldMk cId="193732931" sldId="348"/>
            <ac:picMk id="8" creationId="{4C69F9A4-04B0-2045-915B-6B3815489C22}"/>
          </ac:picMkLst>
        </pc:picChg>
      </pc:sldChg>
      <pc:sldChg chg="addSp delSp modSp new mod">
        <pc:chgData name="오현직[ 대학원석·박사통합과정재학 / 컴퓨터학과 ]" userId="dd912509-a4bd-4ba4-967b-32b95c4d5286" providerId="ADAL" clId="{DD3DF434-C981-40FC-9976-03C918B9878B}" dt="2022-12-21T21:12:44.857" v="2177" actId="478"/>
        <pc:sldMkLst>
          <pc:docMk/>
          <pc:sldMk cId="910990428" sldId="349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1:05:47.045" v="1866"/>
          <ac:spMkLst>
            <pc:docMk/>
            <pc:sldMk cId="910990428" sldId="349"/>
            <ac:spMk id="2" creationId="{160391D7-3535-FEA5-D69D-BE8BE3AD42DD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1:12:32.002" v="2171" actId="20577"/>
          <ac:spMkLst>
            <pc:docMk/>
            <pc:sldMk cId="910990428" sldId="349"/>
            <ac:spMk id="3" creationId="{87B5D659-BF8F-22A5-5215-ABAAE058EE3E}"/>
          </ac:spMkLst>
        </pc:spChg>
        <pc:spChg chg="add del mod">
          <ac:chgData name="오현직[ 대학원석·박사통합과정재학 / 컴퓨터학과 ]" userId="dd912509-a4bd-4ba4-967b-32b95c4d5286" providerId="ADAL" clId="{DD3DF434-C981-40FC-9976-03C918B9878B}" dt="2022-12-21T21:12:44.857" v="2177" actId="478"/>
          <ac:spMkLst>
            <pc:docMk/>
            <pc:sldMk cId="910990428" sldId="349"/>
            <ac:spMk id="6" creationId="{2D25A206-2C6F-F7BE-794F-1018B927D17D}"/>
          </ac:spMkLst>
        </pc:spChg>
        <pc:picChg chg="add del mod">
          <ac:chgData name="오현직[ 대학원석·박사통합과정재학 / 컴퓨터학과 ]" userId="dd912509-a4bd-4ba4-967b-32b95c4d5286" providerId="ADAL" clId="{DD3DF434-C981-40FC-9976-03C918B9878B}" dt="2022-12-21T20:59:43.757" v="1648" actId="21"/>
          <ac:picMkLst>
            <pc:docMk/>
            <pc:sldMk cId="910990428" sldId="349"/>
            <ac:picMk id="5" creationId="{121DAF26-4C6B-8D79-16A9-7280BF88925F}"/>
          </ac:picMkLst>
        </pc:picChg>
      </pc:sldChg>
      <pc:sldChg chg="addSp modSp new mod ord">
        <pc:chgData name="오현직[ 대학원석·박사통합과정재학 / 컴퓨터학과 ]" userId="dd912509-a4bd-4ba4-967b-32b95c4d5286" providerId="ADAL" clId="{DD3DF434-C981-40FC-9976-03C918B9878B}" dt="2022-12-21T21:29:44.706" v="2618"/>
        <pc:sldMkLst>
          <pc:docMk/>
          <pc:sldMk cId="1706429283" sldId="350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1:29:39.793" v="2614" actId="20577"/>
          <ac:spMkLst>
            <pc:docMk/>
            <pc:sldMk cId="1706429283" sldId="350"/>
            <ac:spMk id="2" creationId="{B54BB600-4676-2E36-E396-40EB50369D46}"/>
          </ac:spMkLst>
        </pc:spChg>
        <pc:spChg chg="mod">
          <ac:chgData name="오현직[ 대학원석·박사통합과정재학 / 컴퓨터학과 ]" userId="dd912509-a4bd-4ba4-967b-32b95c4d5286" providerId="ADAL" clId="{DD3DF434-C981-40FC-9976-03C918B9878B}" dt="2022-12-21T21:28:32.937" v="2536"/>
          <ac:spMkLst>
            <pc:docMk/>
            <pc:sldMk cId="1706429283" sldId="350"/>
            <ac:spMk id="3" creationId="{228B925E-F240-3BDC-535C-56A6EB60B838}"/>
          </ac:spMkLst>
        </pc:spChg>
        <pc:spChg chg="add mod">
          <ac:chgData name="오현직[ 대학원석·박사통합과정재학 / 컴퓨터학과 ]" userId="dd912509-a4bd-4ba4-967b-32b95c4d5286" providerId="ADAL" clId="{DD3DF434-C981-40FC-9976-03C918B9878B}" dt="2022-12-21T21:29:31.119" v="2612" actId="1076"/>
          <ac:spMkLst>
            <pc:docMk/>
            <pc:sldMk cId="1706429283" sldId="350"/>
            <ac:spMk id="9" creationId="{F0A2F77E-A64F-0666-6CD4-12BAF24CD004}"/>
          </ac:spMkLst>
        </pc:spChg>
        <pc:picChg chg="add mod">
          <ac:chgData name="오현직[ 대학원석·박사통합과정재학 / 컴퓨터학과 ]" userId="dd912509-a4bd-4ba4-967b-32b95c4d5286" providerId="ADAL" clId="{DD3DF434-C981-40FC-9976-03C918B9878B}" dt="2022-12-21T21:28:55.204" v="2551" actId="1076"/>
          <ac:picMkLst>
            <pc:docMk/>
            <pc:sldMk cId="1706429283" sldId="350"/>
            <ac:picMk id="6" creationId="{9059AB78-44DB-0D6A-4C7D-D9819EF297A3}"/>
          </ac:picMkLst>
        </pc:picChg>
        <pc:picChg chg="add mod">
          <ac:chgData name="오현직[ 대학원석·박사통합과정재학 / 컴퓨터학과 ]" userId="dd912509-a4bd-4ba4-967b-32b95c4d5286" providerId="ADAL" clId="{DD3DF434-C981-40FC-9976-03C918B9878B}" dt="2022-12-21T21:29:12.455" v="2553" actId="1076"/>
          <ac:picMkLst>
            <pc:docMk/>
            <pc:sldMk cId="1706429283" sldId="350"/>
            <ac:picMk id="8" creationId="{82FB2406-DFE3-7BEF-976E-B00F0190C589}"/>
          </ac:picMkLst>
        </pc:picChg>
      </pc:sldChg>
      <pc:sldChg chg="modSp new del mod">
        <pc:chgData name="오현직[ 대학원석·박사통합과정재학 / 컴퓨터학과 ]" userId="dd912509-a4bd-4ba4-967b-32b95c4d5286" providerId="ADAL" clId="{DD3DF434-C981-40FC-9976-03C918B9878B}" dt="2022-12-21T21:28:12.199" v="2527" actId="47"/>
        <pc:sldMkLst>
          <pc:docMk/>
          <pc:sldMk cId="2404986332" sldId="350"/>
        </pc:sldMkLst>
        <pc:spChg chg="mod">
          <ac:chgData name="오현직[ 대학원석·박사통합과정재학 / 컴퓨터학과 ]" userId="dd912509-a4bd-4ba4-967b-32b95c4d5286" providerId="ADAL" clId="{DD3DF434-C981-40FC-9976-03C918B9878B}" dt="2022-12-21T21:13:17.086" v="2191" actId="20577"/>
          <ac:spMkLst>
            <pc:docMk/>
            <pc:sldMk cId="2404986332" sldId="350"/>
            <ac:spMk id="2" creationId="{16AED172-6ED2-3942-DA7B-C54E4853CE7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CADC511-B17F-4EF7-AD24-A1DB1E251F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35326C-2306-479F-ABC2-E1BABCD925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48B8-A1C0-40E7-9C99-4D48D894AD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F80AF-662D-4C3D-B319-A79702D2D8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78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B4322-550D-4DC7-BF62-115588704CD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BF06A-414A-4138-BD77-EF18810A6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다양한 데이터 </a:t>
            </a:r>
            <a:r>
              <a:rPr lang="ko-KR" altLang="en-US" dirty="0" err="1"/>
              <a:t>형시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BF06A-414A-4138-BD77-EF18810A6D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4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BF06A-414A-4138-BD77-EF18810A6D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5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F6339D7-DE66-47C9-914F-737CE6949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0701" y="0"/>
            <a:ext cx="6710597" cy="189375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B676E879-B775-4965-9181-E45AE08BBA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9849" y="0"/>
            <a:ext cx="2510852" cy="752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FC481E6A-A880-4CE5-925F-02D64516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3757"/>
            <a:ext cx="10972800" cy="415727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2pPr>
            <a:lvl3pPr>
              <a:defRPr sz="18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3pPr>
            <a:lvl4pPr>
              <a:defRPr sz="16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4pPr>
            <a:lvl5pPr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Прямоугольный треугольник 11">
            <a:extLst>
              <a:ext uri="{FF2B5EF4-FFF2-40B4-BE49-F238E27FC236}">
                <a16:creationId xmlns:a16="http://schemas.microsoft.com/office/drawing/2014/main" id="{82CD2E39-5DBE-47E9-80E9-EE28E7DAD427}"/>
              </a:ext>
            </a:extLst>
          </p:cNvPr>
          <p:cNvSpPr/>
          <p:nvPr userDrawn="1"/>
        </p:nvSpPr>
        <p:spPr>
          <a:xfrm>
            <a:off x="0" y="1146412"/>
            <a:ext cx="5185954" cy="574206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араллелограмм 17">
            <a:extLst>
              <a:ext uri="{FF2B5EF4-FFF2-40B4-BE49-F238E27FC236}">
                <a16:creationId xmlns:a16="http://schemas.microsoft.com/office/drawing/2014/main" id="{DAFF8DF7-E26C-4F05-9760-3A89C9EBA8BD}"/>
              </a:ext>
            </a:extLst>
          </p:cNvPr>
          <p:cNvSpPr/>
          <p:nvPr userDrawn="1"/>
        </p:nvSpPr>
        <p:spPr>
          <a:xfrm>
            <a:off x="-29027" y="0"/>
            <a:ext cx="3865154" cy="6888480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accent1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672DD24-67A6-4401-9B2D-AC686C75F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168" y="5711589"/>
            <a:ext cx="1036799" cy="1079999"/>
          </a:xfrm>
          <a:prstGeom prst="rect">
            <a:avLst/>
          </a:prstGeom>
        </p:spPr>
      </p:pic>
      <p:pic>
        <p:nvPicPr>
          <p:cNvPr id="16" name="그림 15" descr="텍스트, 책, 표지판이(가) 표시된 사진&#10;&#10;자동 생성된 설명">
            <a:extLst>
              <a:ext uri="{FF2B5EF4-FFF2-40B4-BE49-F238E27FC236}">
                <a16:creationId xmlns:a16="http://schemas.microsoft.com/office/drawing/2014/main" id="{5AF0F510-0190-46CF-BAAB-24DEA5F69E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85" y="134870"/>
            <a:ext cx="80356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11">
            <a:extLst>
              <a:ext uri="{FF2B5EF4-FFF2-40B4-BE49-F238E27FC236}">
                <a16:creationId xmlns:a16="http://schemas.microsoft.com/office/drawing/2014/main" id="{6041B922-4AE5-4530-B600-098791A115E8}"/>
              </a:ext>
            </a:extLst>
          </p:cNvPr>
          <p:cNvSpPr/>
          <p:nvPr userDrawn="1"/>
        </p:nvSpPr>
        <p:spPr>
          <a:xfrm>
            <a:off x="0" y="1146412"/>
            <a:ext cx="5185954" cy="574206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араллелограмм 17">
            <a:extLst>
              <a:ext uri="{FF2B5EF4-FFF2-40B4-BE49-F238E27FC236}">
                <a16:creationId xmlns:a16="http://schemas.microsoft.com/office/drawing/2014/main" id="{CD90AD85-7E1A-4CA0-89F6-A5FA09C233B8}"/>
              </a:ext>
            </a:extLst>
          </p:cNvPr>
          <p:cNvSpPr/>
          <p:nvPr userDrawn="1"/>
        </p:nvSpPr>
        <p:spPr>
          <a:xfrm>
            <a:off x="-29027" y="0"/>
            <a:ext cx="3865154" cy="6888480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accent1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768709-D61C-4AED-BBF2-F8C8B9A0E4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484851"/>
            <a:ext cx="10363200" cy="24013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0">
                <a:latin typeface="Poppins" panose="00000500000000000000" pitchFamily="2" charset="0"/>
                <a:ea typeface="KoPubWorld돋움체 Light" panose="00000300000000000000" pitchFamily="2" charset="-127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C95CA0-5D92-470A-AD7A-E9FEA9B40C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800" y="3942413"/>
            <a:ext cx="8534400" cy="88185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b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9AE23FA-8C3B-4F41-B9B5-7D8771725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8800" y="4828466"/>
            <a:ext cx="8534400" cy="752475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BA9E75-AD64-4DAE-B674-DA1CA7C8B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168" y="5711589"/>
            <a:ext cx="1036799" cy="1079999"/>
          </a:xfrm>
          <a:prstGeom prst="rect">
            <a:avLst/>
          </a:prstGeom>
        </p:spPr>
      </p:pic>
      <p:pic>
        <p:nvPicPr>
          <p:cNvPr id="14" name="그림 13" descr="텍스트, 책, 표지판이(가) 표시된 사진&#10;&#10;자동 생성된 설명">
            <a:extLst>
              <a:ext uri="{FF2B5EF4-FFF2-40B4-BE49-F238E27FC236}">
                <a16:creationId xmlns:a16="http://schemas.microsoft.com/office/drawing/2014/main" id="{DBAA8008-8F23-43BA-AA7D-479B43017D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85" y="134870"/>
            <a:ext cx="80356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0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E305A7-11FA-4F5A-923D-49F7F5B6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597"/>
            <a:ext cx="10972800" cy="10308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>
                <a:solidFill>
                  <a:srgbClr val="A5002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바탕" panose="02030604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696E72-9DB4-4CC7-8F51-8FAEBCCEC1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226457"/>
            <a:ext cx="10972800" cy="531674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125000"/>
              </a:lnSpc>
              <a:buFont typeface="Times New Roman" panose="02020603050405020304" pitchFamily="18" charset="0"/>
              <a:buChar char="̶"/>
              <a:defRPr sz="20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2pPr>
            <a:lvl3pPr marL="1143000" indent="-228600">
              <a:lnSpc>
                <a:spcPct val="125000"/>
              </a:lnSpc>
              <a:buFont typeface="Times New Roman" panose="02020603050405020304" pitchFamily="18" charset="0"/>
              <a:buChar char="○"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3pPr>
            <a:lvl4pPr marL="1600200" indent="-228600">
              <a:lnSpc>
                <a:spcPct val="125000"/>
              </a:lnSpc>
              <a:buFont typeface="Arial" panose="020B0604020202020204" pitchFamily="34" charset="0"/>
              <a:buChar char="■"/>
              <a:defRPr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4pPr>
            <a:lvl5pPr marL="2057400" indent="-228600">
              <a:lnSpc>
                <a:spcPct val="125000"/>
              </a:lnSpc>
              <a:buFont typeface="Arial" panose="020B0604020202020204" pitchFamily="34" charset="0"/>
              <a:buChar char="□"/>
              <a:defRPr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4D693CF1-0213-478E-BFF4-3684690C3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15315"/>
            <a:ext cx="2663371" cy="429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Light" panose="00000300000000000000" pitchFamily="2" charset="-127"/>
              </a:defRPr>
            </a:lvl1pPr>
          </a:lstStyle>
          <a:p>
            <a:fld id="{26E50FBC-0609-48E3-939D-E75EF8C65C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7242A4CC-3DF9-4DB0-A4C5-EB0E9BE03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713" y="6572883"/>
            <a:ext cx="1106574" cy="2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1C792D-4FAA-40D5-87BD-BF39D5D8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62487-488A-4E5D-BA3C-9B0A7AF9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33493-5BE9-4222-9DBC-9DD6E0696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79FB-2BC6-4581-BEB0-AD0F65E728C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F9256-C7C1-40B7-BBF7-DCECD1E8F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D9152-DD4B-46D6-AD8C-E964A9758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DC321-7A14-40AE-917D-B9FFB507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0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vcl/LG_AI_workshop_20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ECDC3F4-EEFA-4E64-97BF-EE60CBCEA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295996"/>
            <a:ext cx="8534400" cy="100584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Lab 3-1</a:t>
            </a:r>
            <a:r>
              <a:rPr lang="en-US" altLang="ko-KR" sz="3600"/>
              <a:t>. Segmentation2</a:t>
            </a:r>
            <a:endParaRPr lang="ko-KR" altLang="en-US" sz="3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B99CF-35FF-4D8B-BE49-15B3E2E72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8800" y="4586045"/>
            <a:ext cx="8534400" cy="8842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Hyun-</a:t>
            </a:r>
            <a:r>
              <a:rPr lang="en-US" altLang="ko-KR" sz="2400" dirty="0" err="1"/>
              <a:t>Jic</a:t>
            </a:r>
            <a:r>
              <a:rPr lang="en-US" altLang="ko-KR" sz="2400" dirty="0"/>
              <a:t> Oh</a:t>
            </a:r>
          </a:p>
          <a:p>
            <a:r>
              <a:rPr lang="en-US" altLang="ko-KR" sz="1600" dirty="0"/>
              <a:t>(hyunjic0127@korea.ac.kr)</a:t>
            </a:r>
            <a:endParaRPr lang="ko-KR" altLang="en-US" sz="16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1361CF8-3595-D6C5-3F55-EF457B6B1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54768"/>
            <a:ext cx="10363200" cy="1732174"/>
          </a:xfrm>
        </p:spPr>
        <p:txBody>
          <a:bodyPr>
            <a:normAutofit/>
          </a:bodyPr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60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4EEEB-BE1C-CBAD-4F35-142344C3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4692F-1AAC-B370-1B76-3319D409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Semantic Cell Segmentation - exercise 2</a:t>
            </a:r>
          </a:p>
          <a:p>
            <a:pPr lvl="1"/>
            <a:r>
              <a:rPr lang="en-US" altLang="ko-KR" dirty="0"/>
              <a:t>Another 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D75DFA-2D6F-3896-A971-BC7C3BE5C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0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ADAFF-6BA9-8F94-0943-EBC1343A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8F68F-0680-528B-FF21-3ACBDE58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Semantic Cell</a:t>
            </a:r>
            <a:r>
              <a:rPr lang="en-US" altLang="ko-KR" b="1" dirty="0"/>
              <a:t> </a:t>
            </a:r>
            <a:r>
              <a:rPr lang="en-US" altLang="ko-KR" dirty="0"/>
              <a:t>Segmentation</a:t>
            </a:r>
          </a:p>
          <a:p>
            <a:pPr lvl="1"/>
            <a:r>
              <a:rPr lang="en-US" altLang="ko-KR" dirty="0"/>
              <a:t>Dataset</a:t>
            </a:r>
          </a:p>
          <a:p>
            <a:pPr lvl="2"/>
            <a:r>
              <a:rPr lang="en-US" altLang="ko-KR" dirty="0"/>
              <a:t>Kumar (Digital Pathology Image)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88E70B-059D-B7F6-634E-AD2A25C31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1F1D7-5A88-75CE-C7C8-5472173AD268}"/>
              </a:ext>
            </a:extLst>
          </p:cNvPr>
          <p:cNvSpPr txBox="1"/>
          <p:nvPr/>
        </p:nvSpPr>
        <p:spPr>
          <a:xfrm>
            <a:off x="2214431" y="3267761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Image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5FAFC-55F8-F28E-257F-C98E83C40338}"/>
              </a:ext>
            </a:extLst>
          </p:cNvPr>
          <p:cNvSpPr txBox="1"/>
          <p:nvPr/>
        </p:nvSpPr>
        <p:spPr>
          <a:xfrm>
            <a:off x="2260116" y="485614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Label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A3F6A-EA50-76A6-B1BC-427682D3680F}"/>
              </a:ext>
            </a:extLst>
          </p:cNvPr>
          <p:cNvSpPr txBox="1"/>
          <p:nvPr/>
        </p:nvSpPr>
        <p:spPr>
          <a:xfrm>
            <a:off x="609600" y="6295438"/>
            <a:ext cx="11412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Caicedo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Juan C., et al. "Nucleus segmentation across imaging experiments: the 2018 Data Science Bowl." 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methods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16.12 (2019): 1247-1253.</a:t>
            </a:r>
          </a:p>
          <a:p>
            <a:r>
              <a:rPr lang="en-US" altLang="ko-KR" sz="800" dirty="0">
                <a:solidFill>
                  <a:srgbClr val="222222"/>
                </a:solidFill>
                <a:latin typeface="Arial" panose="020B0604020202020204" pitchFamily="34" charset="0"/>
              </a:rPr>
              <a:t>[2] N. Kumar, R. Verma, S. Sharma, S. Bhargava, A. </a:t>
            </a:r>
            <a:r>
              <a:rPr lang="en-US" altLang="ko-KR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Vahadane</a:t>
            </a:r>
            <a:r>
              <a:rPr lang="en-US" altLang="ko-KR" sz="800" dirty="0">
                <a:solidFill>
                  <a:srgbClr val="222222"/>
                </a:solidFill>
                <a:latin typeface="Arial" panose="020B0604020202020204" pitchFamily="34" charset="0"/>
              </a:rPr>
              <a:t>, and A. Sethi, “A dataset and a technique for generalized nuclear segmentation for computational pathology,” IEEE Trans. Med. </a:t>
            </a:r>
            <a:r>
              <a:rPr lang="en-US" altLang="ko-KR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Imag</a:t>
            </a:r>
            <a:r>
              <a:rPr lang="en-US" altLang="ko-KR" sz="800" dirty="0">
                <a:solidFill>
                  <a:srgbClr val="222222"/>
                </a:solidFill>
                <a:latin typeface="Arial" panose="020B0604020202020204" pitchFamily="34" charset="0"/>
              </a:rPr>
              <a:t>., vol. 36, no. 7, pp. 1550–1560, Jul. 2017.</a:t>
            </a:r>
            <a:endParaRPr lang="ko-KR" altLang="en-US" sz="8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E1AAFDC-7C95-853F-2AD7-4DBF6F86BFE9}"/>
              </a:ext>
            </a:extLst>
          </p:cNvPr>
          <p:cNvGrpSpPr/>
          <p:nvPr/>
        </p:nvGrpSpPr>
        <p:grpSpPr>
          <a:xfrm>
            <a:off x="3011377" y="2711084"/>
            <a:ext cx="6172152" cy="3085860"/>
            <a:chOff x="1262013" y="2878125"/>
            <a:chExt cx="6172152" cy="3085860"/>
          </a:xfrm>
        </p:grpSpPr>
        <p:pic>
          <p:nvPicPr>
            <p:cNvPr id="7" name="그림 6" descr="패브릭이(가) 표시된 사진&#10;&#10;자동 생성된 설명">
              <a:extLst>
                <a:ext uri="{FF2B5EF4-FFF2-40B4-BE49-F238E27FC236}">
                  <a16:creationId xmlns:a16="http://schemas.microsoft.com/office/drawing/2014/main" id="{2730E43D-B64C-290E-01AA-1FE088F15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015" y="2878125"/>
              <a:ext cx="1543050" cy="15430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8167F6D-913D-9D41-BED1-A324D394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76" y="2878125"/>
              <a:ext cx="1543050" cy="15430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4FA0B90-47F9-7D59-A7CF-75062A1E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726" y="2878125"/>
              <a:ext cx="1543050" cy="15430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6CB383F-9EC9-5147-66C9-62334CCC6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206" y="2878125"/>
              <a:ext cx="1543050" cy="15430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3" name="그림 22" descr="무기, 금속제무기, 바퀴, 기어이(가) 표시된 사진&#10;&#10;자동 생성된 설명">
              <a:extLst>
                <a:ext uri="{FF2B5EF4-FFF2-40B4-BE49-F238E27FC236}">
                  <a16:creationId xmlns:a16="http://schemas.microsoft.com/office/drawing/2014/main" id="{05CE23E9-34BB-8F0F-293D-8B115B39E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013" y="4420935"/>
              <a:ext cx="1543050" cy="15430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5" name="그림 24" descr="텍스트이(가) 표시된 사진&#10;&#10;자동 생성된 설명">
              <a:extLst>
                <a:ext uri="{FF2B5EF4-FFF2-40B4-BE49-F238E27FC236}">
                  <a16:creationId xmlns:a16="http://schemas.microsoft.com/office/drawing/2014/main" id="{4FB913FB-F1DF-A9D0-3699-E66EE4B9C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02" y="4420935"/>
              <a:ext cx="1543050" cy="15430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7" name="그림 26" descr="무기, 금속제무기, 바퀴, 기어이(가) 표시된 사진&#10;&#10;자동 생성된 설명">
              <a:extLst>
                <a:ext uri="{FF2B5EF4-FFF2-40B4-BE49-F238E27FC236}">
                  <a16:creationId xmlns:a16="http://schemas.microsoft.com/office/drawing/2014/main" id="{4B787763-5E7A-BDE8-1475-E8A7ED69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4746" y="4420935"/>
              <a:ext cx="1550102" cy="15430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9" name="그림 28" descr="텍스트, 무기, 금속제무기이(가) 표시된 사진&#10;&#10;자동 생성된 설명">
              <a:extLst>
                <a:ext uri="{FF2B5EF4-FFF2-40B4-BE49-F238E27FC236}">
                  <a16:creationId xmlns:a16="http://schemas.microsoft.com/office/drawing/2014/main" id="{F10FC083-2296-6E4D-A31B-9E99615F3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115" y="4420935"/>
              <a:ext cx="1543050" cy="15430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BC81F77-92FD-54B6-74DB-E75B62CAAA9D}"/>
              </a:ext>
            </a:extLst>
          </p:cNvPr>
          <p:cNvGrpSpPr/>
          <p:nvPr/>
        </p:nvGrpSpPr>
        <p:grpSpPr>
          <a:xfrm>
            <a:off x="9358833" y="122653"/>
            <a:ext cx="2663372" cy="1900682"/>
            <a:chOff x="9358833" y="122653"/>
            <a:chExt cx="2663372" cy="190068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8104778-EDCB-62CB-2770-86212AB3FC12}"/>
                </a:ext>
              </a:extLst>
            </p:cNvPr>
            <p:cNvGrpSpPr/>
            <p:nvPr/>
          </p:nvGrpSpPr>
          <p:grpSpPr>
            <a:xfrm>
              <a:off x="9358833" y="429578"/>
              <a:ext cx="2663372" cy="1593757"/>
              <a:chOff x="8780036" y="142731"/>
              <a:chExt cx="3127868" cy="1871711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79930F8-212A-58C0-CCBF-185E68DA71FA}"/>
                  </a:ext>
                </a:extLst>
              </p:cNvPr>
              <p:cNvGrpSpPr/>
              <p:nvPr/>
            </p:nvGrpSpPr>
            <p:grpSpPr>
              <a:xfrm>
                <a:off x="8780036" y="142731"/>
                <a:ext cx="3127868" cy="1563934"/>
                <a:chOff x="11928048" y="2878125"/>
                <a:chExt cx="3127868" cy="1563934"/>
              </a:xfrm>
            </p:grpSpPr>
            <p:pic>
              <p:nvPicPr>
                <p:cNvPr id="6" name="그림 5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A5A5C356-04A6-D2C2-E1D3-EABED7E4DB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28048" y="2878125"/>
                  <a:ext cx="1563934" cy="1563934"/>
                </a:xfrm>
                <a:prstGeom prst="rect">
                  <a:avLst/>
                </a:prstGeom>
              </p:spPr>
            </p:pic>
            <p:pic>
              <p:nvPicPr>
                <p:cNvPr id="8" name="그림 7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EE0880EE-CA91-9505-8D80-69D1CBED7B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91982" y="2878125"/>
                  <a:ext cx="1563934" cy="1563934"/>
                </a:xfrm>
                <a:prstGeom prst="rect">
                  <a:avLst/>
                </a:prstGeom>
              </p:spPr>
            </p:pic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04E80-4406-CBB0-40F1-272057B75994}"/>
                  </a:ext>
                </a:extLst>
              </p:cNvPr>
              <p:cNvSpPr txBox="1"/>
              <p:nvPr/>
            </p:nvSpPr>
            <p:spPr>
              <a:xfrm>
                <a:off x="9217998" y="1706665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Image</a:t>
                </a:r>
                <a:endParaRPr lang="ko-KR" altLang="en-US" sz="14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364D67E-D995-1220-AF8E-0D8AAB1840CC}"/>
                  </a:ext>
                </a:extLst>
              </p:cNvPr>
              <p:cNvSpPr txBox="1"/>
              <p:nvPr/>
            </p:nvSpPr>
            <p:spPr>
              <a:xfrm>
                <a:off x="10819603" y="1706665"/>
                <a:ext cx="6126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Label</a:t>
                </a:r>
                <a:endParaRPr lang="ko-KR" altLang="en-US" sz="14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1247D2-586B-1E3C-F91E-34F47AF72734}"/>
                </a:ext>
              </a:extLst>
            </p:cNvPr>
            <p:cNvSpPr txBox="1"/>
            <p:nvPr/>
          </p:nvSpPr>
          <p:spPr>
            <a:xfrm>
              <a:off x="9895749" y="122653"/>
              <a:ext cx="1589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Bright field data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62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625B4-F536-4F60-F80B-0097225D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</a:t>
            </a:r>
            <a:r>
              <a:rPr lang="ko-KR" altLang="en-US" dirty="0"/>
              <a:t>기본 환경설정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DDD0B-C023-ACAE-9C50-B212865B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Colab</a:t>
            </a:r>
            <a:r>
              <a:rPr lang="en-US" altLang="ko-KR" dirty="0"/>
              <a:t> code / dataset Download</a:t>
            </a:r>
          </a:p>
          <a:p>
            <a:pPr lvl="1"/>
            <a:r>
              <a:rPr lang="en-US" altLang="ko-KR" dirty="0">
                <a:hlinkClick r:id="rId3"/>
              </a:rPr>
              <a:t>https://github.com/hvcl/LG_AI_workshop_2023</a:t>
            </a:r>
            <a:endParaRPr lang="en-US" altLang="ko-KR" dirty="0"/>
          </a:p>
          <a:p>
            <a:pPr lvl="2"/>
            <a:r>
              <a:rPr lang="en-US" altLang="ko-KR" dirty="0"/>
              <a:t>Dataset: </a:t>
            </a:r>
            <a:r>
              <a:rPr lang="en-US" altLang="ko-KR" dirty="0" err="1"/>
              <a:t>kumar</a:t>
            </a:r>
            <a:r>
              <a:rPr lang="en-US" altLang="ko-KR" dirty="0"/>
              <a:t>/</a:t>
            </a:r>
          </a:p>
          <a:p>
            <a:pPr lvl="2"/>
            <a:r>
              <a:rPr lang="en-US" altLang="ko-KR" dirty="0"/>
              <a:t>Lab01_segmentation.ipynb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E2FD6A-7411-9EB0-1826-05FABD6C6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8EDE57-688B-DE46-6BC2-DAC02ACE11C7}"/>
              </a:ext>
            </a:extLst>
          </p:cNvPr>
          <p:cNvGrpSpPr/>
          <p:nvPr/>
        </p:nvGrpSpPr>
        <p:grpSpPr>
          <a:xfrm>
            <a:off x="3168059" y="1226457"/>
            <a:ext cx="6236882" cy="2683534"/>
            <a:chOff x="3304464" y="3731781"/>
            <a:chExt cx="6236882" cy="268353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E603625-422F-6F6A-434B-34B1079E3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31"/>
            <a:stretch/>
          </p:blipFill>
          <p:spPr>
            <a:xfrm>
              <a:off x="3304464" y="3731781"/>
              <a:ext cx="3102991" cy="26829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98992D4-D311-7777-9717-9EF01FB2A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365" y="3731781"/>
              <a:ext cx="3039981" cy="268353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DD6F3D-3600-52E1-FB53-D9A523A12D41}"/>
                </a:ext>
              </a:extLst>
            </p:cNvPr>
            <p:cNvSpPr/>
            <p:nvPr/>
          </p:nvSpPr>
          <p:spPr>
            <a:xfrm>
              <a:off x="4395788" y="6183727"/>
              <a:ext cx="2011667" cy="2310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BD3D75-687B-6FD8-B2BD-6CED898D4D99}"/>
                </a:ext>
              </a:extLst>
            </p:cNvPr>
            <p:cNvSpPr/>
            <p:nvPr/>
          </p:nvSpPr>
          <p:spPr>
            <a:xfrm>
              <a:off x="4224338" y="6183726"/>
              <a:ext cx="171450" cy="2310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5819275-DCF9-35BD-4FC2-5588A0C95224}"/>
                </a:ext>
              </a:extLst>
            </p:cNvPr>
            <p:cNvSpPr/>
            <p:nvPr/>
          </p:nvSpPr>
          <p:spPr>
            <a:xfrm>
              <a:off x="6672815" y="4300538"/>
              <a:ext cx="775735" cy="7762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088663-E94A-8E0E-B961-E0048C0BB73A}"/>
                </a:ext>
              </a:extLst>
            </p:cNvPr>
            <p:cNvSpPr/>
            <p:nvPr/>
          </p:nvSpPr>
          <p:spPr>
            <a:xfrm>
              <a:off x="6501365" y="4300536"/>
              <a:ext cx="171450" cy="352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FCD538B-950F-BB9B-3977-7C178742F1A4}"/>
                </a:ext>
              </a:extLst>
            </p:cNvPr>
            <p:cNvSpPr/>
            <p:nvPr/>
          </p:nvSpPr>
          <p:spPr>
            <a:xfrm>
              <a:off x="9011203" y="6113556"/>
              <a:ext cx="437598" cy="201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84EA1B-3A01-2D38-8E76-EC3AC109BDE8}"/>
                </a:ext>
              </a:extLst>
            </p:cNvPr>
            <p:cNvSpPr/>
            <p:nvPr/>
          </p:nvSpPr>
          <p:spPr>
            <a:xfrm>
              <a:off x="8839751" y="6113554"/>
              <a:ext cx="171451" cy="201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D7EDB7-4ABE-6237-A294-29915A7E74E4}"/>
              </a:ext>
            </a:extLst>
          </p:cNvPr>
          <p:cNvSpPr/>
          <p:nvPr/>
        </p:nvSpPr>
        <p:spPr>
          <a:xfrm>
            <a:off x="1571625" y="5167313"/>
            <a:ext cx="2071688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5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1460A-D42C-A215-ABA6-80F4D10B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(1. </a:t>
            </a:r>
            <a:r>
              <a:rPr lang="ko-KR" altLang="en-US" dirty="0"/>
              <a:t>데이터 경로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6CCC4-D3A6-B397-1166-1E9B3E33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Dataset (</a:t>
            </a:r>
            <a:r>
              <a:rPr lang="en-US" altLang="ko-KR" sz="2000" dirty="0" err="1"/>
              <a:t>Cell_data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본인의 </a:t>
            </a:r>
            <a:r>
              <a:rPr lang="en-US" altLang="ko-KR" sz="1800" dirty="0"/>
              <a:t>google drive</a:t>
            </a:r>
            <a:r>
              <a:rPr lang="ko-KR" altLang="en-US" sz="1800" dirty="0"/>
              <a:t>에 업로드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A86C5-D1A7-4F5F-A567-B0AC8E94D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F5E708-7D48-1184-1218-FE71D9E83013}"/>
              </a:ext>
            </a:extLst>
          </p:cNvPr>
          <p:cNvGrpSpPr/>
          <p:nvPr/>
        </p:nvGrpSpPr>
        <p:grpSpPr>
          <a:xfrm>
            <a:off x="850454" y="2107705"/>
            <a:ext cx="10491091" cy="2642589"/>
            <a:chOff x="615612" y="2126375"/>
            <a:chExt cx="10491091" cy="264258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6604C66-DE36-27F1-4673-ED104F813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4896" y="2126375"/>
              <a:ext cx="2088969" cy="2119369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C05F6B-9F97-A0BE-D219-2F5DAEB1C5CF}"/>
                </a:ext>
              </a:extLst>
            </p:cNvPr>
            <p:cNvGrpSpPr/>
            <p:nvPr/>
          </p:nvGrpSpPr>
          <p:grpSpPr>
            <a:xfrm>
              <a:off x="621624" y="2135474"/>
              <a:ext cx="2755305" cy="1014469"/>
              <a:chOff x="2826345" y="2414532"/>
              <a:chExt cx="2755305" cy="101446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6EB0512B-AF37-1B34-8C17-104F8AFE83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8532" b="39829"/>
              <a:stretch/>
            </p:blipFill>
            <p:spPr>
              <a:xfrm>
                <a:off x="2826345" y="2414532"/>
                <a:ext cx="2755305" cy="1014468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C6BECBC-935E-3EC1-3C45-63D3B3C78070}"/>
                  </a:ext>
                </a:extLst>
              </p:cNvPr>
              <p:cNvSpPr/>
              <p:nvPr/>
            </p:nvSpPr>
            <p:spPr>
              <a:xfrm>
                <a:off x="3005138" y="2987840"/>
                <a:ext cx="2576512" cy="4411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4AD430E-F256-A191-DF34-B3047B028DF9}"/>
                  </a:ext>
                </a:extLst>
              </p:cNvPr>
              <p:cNvSpPr/>
              <p:nvPr/>
            </p:nvSpPr>
            <p:spPr>
              <a:xfrm>
                <a:off x="2826345" y="2987839"/>
                <a:ext cx="178793" cy="44116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1</a:t>
                </a:r>
                <a:endParaRPr lang="ko-KR" altLang="en-US" sz="14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2988451-9C78-208B-6FBF-21F63A337331}"/>
                </a:ext>
              </a:extLst>
            </p:cNvPr>
            <p:cNvGrpSpPr/>
            <p:nvPr/>
          </p:nvGrpSpPr>
          <p:grpSpPr>
            <a:xfrm>
              <a:off x="3669624" y="2135732"/>
              <a:ext cx="2712577" cy="2119370"/>
              <a:chOff x="4074207" y="2414531"/>
              <a:chExt cx="2712577" cy="211937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0EEFF35-BFC3-84FC-2EC5-0450F8B88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4207" y="2414531"/>
                <a:ext cx="2712577" cy="2119369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4EB7E8D-EF20-4D85-C2D6-8D94C20F857B}"/>
                  </a:ext>
                </a:extLst>
              </p:cNvPr>
              <p:cNvSpPr/>
              <p:nvPr/>
            </p:nvSpPr>
            <p:spPr>
              <a:xfrm>
                <a:off x="4083866" y="4092739"/>
                <a:ext cx="443684" cy="44116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b="1" dirty="0"/>
                  <a:t>2</a:t>
                </a:r>
                <a:endParaRPr lang="ko-KR" altLang="en-US" sz="1400" b="1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FEE0707-7228-B96F-2540-06A6978FAB03}"/>
                  </a:ext>
                </a:extLst>
              </p:cNvPr>
              <p:cNvSpPr/>
              <p:nvPr/>
            </p:nvSpPr>
            <p:spPr>
              <a:xfrm>
                <a:off x="4787316" y="3112360"/>
                <a:ext cx="443684" cy="50079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b="1" dirty="0"/>
                  <a:t>3</a:t>
                </a:r>
                <a:endParaRPr lang="ko-KR" altLang="en-US" sz="1400" b="1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AA5328-BA4F-ED5E-3736-6856EA3E261C}"/>
                </a:ext>
              </a:extLst>
            </p:cNvPr>
            <p:cNvSpPr txBox="1"/>
            <p:nvPr/>
          </p:nvSpPr>
          <p:spPr>
            <a:xfrm>
              <a:off x="3608148" y="4245744"/>
              <a:ext cx="1588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2: </a:t>
              </a:r>
              <a:r>
                <a:rPr lang="ko-KR" altLang="en-US" sz="1400" dirty="0"/>
                <a:t>파일 목록 확인</a:t>
              </a:r>
              <a:endParaRPr lang="en-US" altLang="ko-KR" sz="1400" dirty="0"/>
            </a:p>
            <a:p>
              <a:r>
                <a:rPr lang="en-US" altLang="ko-KR" sz="1400" dirty="0"/>
                <a:t>3: </a:t>
              </a:r>
              <a:r>
                <a:rPr lang="ko-KR" altLang="en-US" sz="1400" dirty="0" err="1"/>
                <a:t>새로고침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318B50-1EDE-004E-6385-843A9C7EE5E5}"/>
                </a:ext>
              </a:extLst>
            </p:cNvPr>
            <p:cNvSpPr txBox="1"/>
            <p:nvPr/>
          </p:nvSpPr>
          <p:spPr>
            <a:xfrm>
              <a:off x="6674896" y="4264980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4: </a:t>
              </a:r>
              <a:r>
                <a:rPr lang="ko-KR" altLang="en-US" sz="1400" dirty="0"/>
                <a:t>클릭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8AE25F3-554D-4474-46E9-4449D7889EC0}"/>
                </a:ext>
              </a:extLst>
            </p:cNvPr>
            <p:cNvSpPr/>
            <p:nvPr/>
          </p:nvSpPr>
          <p:spPr>
            <a:xfrm>
              <a:off x="8234094" y="4078638"/>
              <a:ext cx="529771" cy="1682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E592F07-690B-376F-2081-5103CB30C733}"/>
                </a:ext>
              </a:extLst>
            </p:cNvPr>
            <p:cNvGrpSpPr/>
            <p:nvPr/>
          </p:nvGrpSpPr>
          <p:grpSpPr>
            <a:xfrm>
              <a:off x="9056560" y="2167571"/>
              <a:ext cx="2050143" cy="2097409"/>
              <a:chOff x="9044133" y="4320339"/>
              <a:chExt cx="2050143" cy="2097409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CF23954-9F54-A94D-4163-BEDE43C74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4133" y="4320339"/>
                <a:ext cx="2050143" cy="2097409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51CBC2B-AB3B-6C7C-FA14-5D54BDE665B0}"/>
                  </a:ext>
                </a:extLst>
              </p:cNvPr>
              <p:cNvSpPr/>
              <p:nvPr/>
            </p:nvSpPr>
            <p:spPr>
              <a:xfrm>
                <a:off x="9044133" y="5886450"/>
                <a:ext cx="1007917" cy="2271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b="1" dirty="0"/>
                  <a:t>5</a:t>
                </a:r>
                <a:endParaRPr lang="ko-KR" altLang="en-US" sz="1400" b="1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6FC0F7-5CCE-17A1-110A-C2AF8BE75CBF}"/>
                </a:ext>
              </a:extLst>
            </p:cNvPr>
            <p:cNvSpPr txBox="1"/>
            <p:nvPr/>
          </p:nvSpPr>
          <p:spPr>
            <a:xfrm>
              <a:off x="615612" y="3149942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1: </a:t>
              </a:r>
              <a:r>
                <a:rPr lang="ko-KR" altLang="en-US" sz="1400" dirty="0"/>
                <a:t>실행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A28-5D26-8513-D95E-14815B11397F}"/>
                </a:ext>
              </a:extLst>
            </p:cNvPr>
            <p:cNvSpPr txBox="1"/>
            <p:nvPr/>
          </p:nvSpPr>
          <p:spPr>
            <a:xfrm>
              <a:off x="9056560" y="4259946"/>
              <a:ext cx="1768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5: </a:t>
              </a:r>
              <a:r>
                <a:rPr lang="ko-KR" altLang="en-US" sz="1400" dirty="0"/>
                <a:t>데이터 경로 복사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BB18D8-AF6A-9D76-BE06-F49A17E918DC}"/>
              </a:ext>
            </a:extLst>
          </p:cNvPr>
          <p:cNvGrpSpPr/>
          <p:nvPr/>
        </p:nvGrpSpPr>
        <p:grpSpPr>
          <a:xfrm>
            <a:off x="850454" y="4754234"/>
            <a:ext cx="8756056" cy="1997759"/>
            <a:chOff x="550613" y="4839803"/>
            <a:chExt cx="8756056" cy="199775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4510B4E-427D-B427-F298-256660B73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14" y="4839803"/>
              <a:ext cx="8756055" cy="168598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7B7EF7E-6CEE-1FA3-2FDC-93A636E28CA2}"/>
                </a:ext>
              </a:extLst>
            </p:cNvPr>
            <p:cNvSpPr/>
            <p:nvPr/>
          </p:nvSpPr>
          <p:spPr>
            <a:xfrm>
              <a:off x="550615" y="6189747"/>
              <a:ext cx="180906" cy="3360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6</a:t>
              </a:r>
              <a:endParaRPr lang="ko-KR" altLang="en-US" sz="1400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2B1631-1673-50A9-BD34-20CF7960C717}"/>
                </a:ext>
              </a:extLst>
            </p:cNvPr>
            <p:cNvSpPr/>
            <p:nvPr/>
          </p:nvSpPr>
          <p:spPr>
            <a:xfrm>
              <a:off x="1722120" y="6192054"/>
              <a:ext cx="2438399" cy="3360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ACDDE8-AA9C-9EA2-EE7E-8D17A16EB096}"/>
                </a:ext>
              </a:extLst>
            </p:cNvPr>
            <p:cNvSpPr txBox="1"/>
            <p:nvPr/>
          </p:nvSpPr>
          <p:spPr>
            <a:xfrm>
              <a:off x="550613" y="6529785"/>
              <a:ext cx="3150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6: </a:t>
              </a:r>
              <a:r>
                <a:rPr lang="ko-KR" altLang="en-US" sz="1400" dirty="0"/>
                <a:t>복사된 데이터 경로 </a:t>
              </a:r>
              <a:r>
                <a:rPr lang="ko-KR" altLang="en-US" sz="1400" dirty="0" err="1"/>
                <a:t>붙여넣고</a:t>
              </a:r>
              <a:r>
                <a:rPr lang="ko-KR" altLang="en-US" sz="1400" dirty="0"/>
                <a:t>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23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2ACEE-11FD-2691-35A8-D3019027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(4) Data Augmentation!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5D53B-B46C-14E5-4912-A992E459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CDEC7-30D3-7A32-D24A-C5D1772B3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8CE64B-6968-2F98-30A1-73092CA79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95"/>
          <a:stretch/>
        </p:blipFill>
        <p:spPr>
          <a:xfrm>
            <a:off x="6157799" y="1381708"/>
            <a:ext cx="5702041" cy="4094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0E8728-D6D4-71EA-7352-316BE015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851" y="1952239"/>
            <a:ext cx="2543310" cy="29535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C5BDEB1-0E8D-38D5-C2FD-79997CF594A6}"/>
              </a:ext>
            </a:extLst>
          </p:cNvPr>
          <p:cNvSpPr/>
          <p:nvPr/>
        </p:nvSpPr>
        <p:spPr>
          <a:xfrm>
            <a:off x="3326393" y="2962275"/>
            <a:ext cx="1643062" cy="309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2CB9D3D-B1BD-8757-DD5D-FE3E047D65C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492955" y="3117057"/>
            <a:ext cx="8334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2A6EE2-CC58-C0CD-A8D5-48A7F263133E}"/>
              </a:ext>
            </a:extLst>
          </p:cNvPr>
          <p:cNvSpPr txBox="1"/>
          <p:nvPr/>
        </p:nvSpPr>
        <p:spPr>
          <a:xfrm>
            <a:off x="411936" y="2947779"/>
            <a:ext cx="2081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Data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augmentation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7651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C707F-316A-2BEF-7563-58020049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7C522-DB6F-BE56-C163-1937FCF0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r>
              <a:rPr lang="ko-KR" altLang="en-US" dirty="0"/>
              <a:t>의 </a:t>
            </a:r>
            <a:r>
              <a:rPr lang="en-US" altLang="ko-KR" dirty="0"/>
              <a:t>Dice score 0.55 </a:t>
            </a:r>
            <a:r>
              <a:rPr lang="ko-KR" altLang="en-US" dirty="0"/>
              <a:t>달성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5</a:t>
            </a:r>
            <a:r>
              <a:rPr lang="ko-KR" altLang="en-US" dirty="0"/>
              <a:t>의 학습 변수를 조절해 실험</a:t>
            </a:r>
            <a:endParaRPr lang="en-US" altLang="ko-KR" dirty="0"/>
          </a:p>
          <a:p>
            <a:pPr lvl="2"/>
            <a:r>
              <a:rPr lang="en-US" altLang="ko-KR" dirty="0" err="1"/>
              <a:t>batch_size</a:t>
            </a:r>
            <a:r>
              <a:rPr lang="en-US" altLang="ko-KR" dirty="0"/>
              <a:t> (</a:t>
            </a:r>
            <a:r>
              <a:rPr lang="ko-KR" altLang="en-US" dirty="0"/>
              <a:t>기본값</a:t>
            </a:r>
            <a:r>
              <a:rPr lang="en-US" altLang="ko-KR" dirty="0"/>
              <a:t>: 16)</a:t>
            </a:r>
          </a:p>
          <a:p>
            <a:pPr lvl="2"/>
            <a:r>
              <a:rPr lang="en-US" altLang="ko-KR" dirty="0"/>
              <a:t>epochs (</a:t>
            </a:r>
            <a:r>
              <a:rPr lang="ko-KR" altLang="en-US" dirty="0"/>
              <a:t>기본값</a:t>
            </a:r>
            <a:r>
              <a:rPr lang="en-US" altLang="ko-KR" dirty="0"/>
              <a:t>: 5)</a:t>
            </a:r>
          </a:p>
          <a:p>
            <a:pPr lvl="2"/>
            <a:r>
              <a:rPr lang="en-US" altLang="ko-KR" dirty="0" err="1"/>
              <a:t>learning_rate</a:t>
            </a:r>
            <a:r>
              <a:rPr lang="en-US" altLang="ko-KR" dirty="0"/>
              <a:t> (</a:t>
            </a:r>
            <a:r>
              <a:rPr lang="ko-KR" altLang="en-US" dirty="0"/>
              <a:t>기본값</a:t>
            </a:r>
            <a:r>
              <a:rPr lang="en-US" altLang="ko-KR" dirty="0"/>
              <a:t>: 1e-4=0.0001)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(4)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augmentation</a:t>
            </a:r>
            <a:r>
              <a:rPr lang="ko-KR" altLang="en-US" dirty="0"/>
              <a:t>을 추가하기 전과 후의 </a:t>
            </a:r>
            <a:r>
              <a:rPr lang="en-US" altLang="ko-KR" dirty="0"/>
              <a:t>inference dice score </a:t>
            </a:r>
            <a:r>
              <a:rPr lang="ko-KR" altLang="en-US" dirty="0"/>
              <a:t>비교해보기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BEC278-1DCE-80C5-5CC0-A1F1BDB5E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86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AEE3E-5A79-4FD2-7508-EC2AB4CA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597"/>
            <a:ext cx="10972800" cy="6219718"/>
          </a:xfrm>
        </p:spPr>
        <p:txBody>
          <a:bodyPr/>
          <a:lstStyle/>
          <a:p>
            <a:pPr algn="ctr"/>
            <a:r>
              <a:rPr lang="en-US" altLang="ko-KR" dirty="0"/>
              <a:t>Thank you for your attention!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000" dirty="0"/>
              <a:t>(hyunjic0127@korea.ac.kr)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6851BF-EFF0-C8FC-338B-2A8BDA1DC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50FBC-0609-48E3-939D-E75EF8C65CC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896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for_template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D5513A"/>
      </a:accent1>
      <a:accent2>
        <a:srgbClr val="FE9329"/>
      </a:accent2>
      <a:accent3>
        <a:srgbClr val="CFCAC4"/>
      </a:accent3>
      <a:accent4>
        <a:srgbClr val="A79A8A"/>
      </a:accent4>
      <a:accent5>
        <a:srgbClr val="6F635E"/>
      </a:accent5>
      <a:accent6>
        <a:srgbClr val="FCBE5D"/>
      </a:accent6>
      <a:hlink>
        <a:srgbClr val="3A3838"/>
      </a:hlink>
      <a:folHlink>
        <a:srgbClr val="3A3838"/>
      </a:folHlink>
    </a:clrScheme>
    <a:fontScheme name="KoPubWorld돋움체">
      <a:majorFont>
        <a:latin typeface="KoPubWorld돋움체 Medium"/>
        <a:ea typeface="KoPubWorld돋움체 Medium"/>
        <a:cs typeface=""/>
      </a:majorFont>
      <a:minorFont>
        <a:latin typeface="KoPubWorld돋움체 Light"/>
        <a:ea typeface="KoPubWorld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76494</TotalTime>
  <Words>327</Words>
  <Application>Microsoft Office PowerPoint</Application>
  <PresentationFormat>와이드스크린</PresentationFormat>
  <Paragraphs>68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KoPubWorld돋움체 Light</vt:lpstr>
      <vt:lpstr>KoPubWorld돋움체 Medium</vt:lpstr>
      <vt:lpstr>나눔스퀘어_ac</vt:lpstr>
      <vt:lpstr>맑은 고딕</vt:lpstr>
      <vt:lpstr>Arial</vt:lpstr>
      <vt:lpstr>Poppins</vt:lpstr>
      <vt:lpstr>Times New Roman</vt:lpstr>
      <vt:lpstr>디자인 사용자 지정</vt:lpstr>
      <vt:lpstr>Image Processing</vt:lpstr>
      <vt:lpstr>Contents</vt:lpstr>
      <vt:lpstr>Task</vt:lpstr>
      <vt:lpstr>Colab 실습 (기본 환경설정)</vt:lpstr>
      <vt:lpstr>Colab 실습 (1. 데이터 경로 설정)</vt:lpstr>
      <vt:lpstr>Colab 실습 (4) Data Augmentation!</vt:lpstr>
      <vt:lpstr>개별 실습</vt:lpstr>
      <vt:lpstr>Thank you for your attention!  (hyunjic0127@korea.ac.kr)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조성덕[ 대학원석사과정재학 / 컴퓨터학과 ]</dc:creator>
  <cp:lastModifiedBy>오현직[ 대학원석·박사통합과정재학 / 컴퓨터학과 ]</cp:lastModifiedBy>
  <cp:revision>576</cp:revision>
  <dcterms:created xsi:type="dcterms:W3CDTF">2021-09-07T05:19:16Z</dcterms:created>
  <dcterms:modified xsi:type="dcterms:W3CDTF">2023-02-20T08:38:50Z</dcterms:modified>
</cp:coreProperties>
</file>