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48EB-8B9E-412A-BDDF-388A54789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0005F-FC93-425F-AFA6-04DD5EDA8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43351-3168-43C6-A2DA-002FEFF9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B062D-D3AF-4F32-A953-F1C9BFBA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B81F2-BB3D-43BF-B197-E04BB420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8301D-4703-4B1A-B680-20BB7F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C9EB1-87A2-4793-8580-B7FD1F39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56C1E-74A5-44CC-83AE-D9AB47DE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39E2-1040-4D4B-B3AE-6DA3E6EC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A917-2B2C-49F5-8F4F-5D4CC6B6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B27C2-2690-496D-82A0-3291A1D4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981DE-6978-46FE-8D8E-40B45115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B3840-69D1-4793-94C2-9D0C4855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3A565-5A61-4FED-8E72-D7A1103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EA1DF-5BB1-4E8D-9149-2BBE8FEE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00814-99E5-44A7-B8C6-83E8D39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5121A-892F-424E-AEB6-B8DE1714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E215F-5694-4088-9095-FF8867D5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33C42-B839-4892-AEDF-AFF167AA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CA269-89AC-4BD7-80D0-633F7A4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7BE7-32D3-403E-A9B6-FDDFAE51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5798A-11E2-4A7F-9CEA-C3BC0A4B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0B1ED-57F6-4772-A335-7ABFB18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84E0F-FF13-45A1-97C5-85FB36EB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1F622-6F41-4E6C-875D-D30A55A2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FF8B-A8B6-4192-8757-CC669A8D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5B3B5-D9A8-4647-8793-BD1F61B3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01D16-8EC8-40CB-95AA-B2F0B6BC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56A65-DD83-4BAD-AA7A-D40CAEC6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36125-8A22-480B-8B6F-7605DDF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B9980-76DE-4941-BA8E-CC243E9A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A3C8-AA7A-46E1-BB5F-5F2E650B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55824-C3AF-4A92-9D1A-CB005242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5C1E7-2E33-4A0F-92F1-EBBA4295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A81DA-AAA9-4257-A0FE-1A24D3B7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97EF95-885D-4283-A4A9-C72488B27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D95C24-EFBC-4E34-9A71-2A7B479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B6399-743D-4A95-9D9D-9D723F3A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F90705-37C3-4059-9827-35A06F4F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A2F8D-5133-46B6-93EB-D7C5BB5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6ABB67-18B8-488C-953F-3DF88E95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BCBFF4-0A65-427E-B6C6-CF18B57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6BF5E8-F18C-4376-B90A-FF959D43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C74EA-E67F-419B-AE7C-2B5F1EF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349E18-5C22-4E95-94DA-826B8AF3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34B044-924B-49D2-A226-B4DBA4BE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2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AA7E-EA5A-413A-A9DC-F611E566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37768-48D0-42EC-B6FB-96407561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E0D71-BDC4-4BB7-A443-279785B3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47AFD-FBC1-4E7F-ADAE-D6E42D29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CC3BC-7757-4F4D-9B8D-657542CB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9E9D7-1DE2-45FA-9A27-65597BC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5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3EAB4-7490-4431-A499-F7E5B9F6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856076-689B-4EA0-BB6D-8E5F3D0CD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77E49-C6D1-4A6C-A45B-98E26074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A5AF4-9CD4-4913-AAE9-0A08102A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44EF4-D98E-4537-9565-F0260928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A0A8B-0C2F-4710-BFD5-16E3C40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E7A9D9-BB65-4E64-94EC-83B6036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7C1FF-B8E6-4D50-BA8E-7AB1E0B7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B6B68-8913-4A63-9346-77E74AEB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134B-4BDA-41AE-9904-8B467E36742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2A0A3-40A0-4ED1-94FC-8E2188EB8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CBD9F-7607-4BAD-8CD0-CF8D1115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2F9F-7A83-461D-A854-FCEF9573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BB5BD4-6323-4CF7-9EF2-5A5F80D50CDF}"/>
              </a:ext>
            </a:extLst>
          </p:cNvPr>
          <p:cNvSpPr txBox="1"/>
          <p:nvPr/>
        </p:nvSpPr>
        <p:spPr>
          <a:xfrm>
            <a:off x="279399" y="152400"/>
            <a:ext cx="18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Overview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9ED52-4528-4D0B-9BBF-62725C0E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584329"/>
            <a:ext cx="7035800" cy="5689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26788A-A67A-4E0F-846C-310D443BA931}"/>
              </a:ext>
            </a:extLst>
          </p:cNvPr>
          <p:cNvSpPr txBox="1"/>
          <p:nvPr/>
        </p:nvSpPr>
        <p:spPr>
          <a:xfrm>
            <a:off x="8382001" y="111371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Morphology analysis through the neuron structure and mitochondria object obtained in the previous step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0C8CC-2B65-4B80-B929-F362F9FFEDEC}"/>
              </a:ext>
            </a:extLst>
          </p:cNvPr>
          <p:cNvSpPr txBox="1"/>
          <p:nvPr/>
        </p:nvSpPr>
        <p:spPr>
          <a:xfrm>
            <a:off x="8534400" y="3013501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Generation of mitochondria subset through filtering of each plot and image-based subset generation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68D19-89C8-4A31-938F-2C58DBC1E50B}"/>
              </a:ext>
            </a:extLst>
          </p:cNvPr>
          <p:cNvSpPr txBox="1"/>
          <p:nvPr/>
        </p:nvSpPr>
        <p:spPr>
          <a:xfrm>
            <a:off x="8648700" y="5032801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Save and compare statistical values of morphological features through the Snapshot function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21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BB5BD4-6323-4CF7-9EF2-5A5F80D50CDF}"/>
              </a:ext>
            </a:extLst>
          </p:cNvPr>
          <p:cNvSpPr txBox="1"/>
          <p:nvPr/>
        </p:nvSpPr>
        <p:spPr>
          <a:xfrm>
            <a:off x="279399" y="152400"/>
            <a:ext cx="189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Morphological feature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BE3CC24-3A71-4D1E-9272-AB43F8C9B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08742"/>
              </p:ext>
            </p:extLst>
          </p:nvPr>
        </p:nvGraphicFramePr>
        <p:xfrm>
          <a:off x="831849" y="1075265"/>
          <a:ext cx="10169525" cy="195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905">
                  <a:extLst>
                    <a:ext uri="{9D8B030D-6E8A-4147-A177-3AD203B41FA5}">
                      <a16:colId xmlns:a16="http://schemas.microsoft.com/office/drawing/2014/main" val="1034805163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1808295789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780426789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1136889411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679345306"/>
                    </a:ext>
                  </a:extLst>
                </a:gridCol>
              </a:tblGrid>
              <a:tr h="587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Structure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Area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Eccentricity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Circularity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899398"/>
                  </a:ext>
                </a:extLst>
              </a:tr>
              <a:tr h="115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The structure of neurons where mitochondria are located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(Structure segmentation through deep learning 2: dendrite 3: axon)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Mitochondrial area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Sumation</a:t>
                      </a:r>
                      <a:r>
                        <a:rPr lang="en-US" altLang="ko-KR" sz="1400" dirty="0"/>
                        <a:t> of number of pixels)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Mitochondrial length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(The length tracked along the center in the longest direction of the mitochondria)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Mitochondrial eccentricity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(The smaller it is, the closer it is to the circle, and the larger it is, the longer it is)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Mitochondrial circularity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(The closer to 0, the more distortion occurs)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20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3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134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준</dc:creator>
  <cp:lastModifiedBy>최 준</cp:lastModifiedBy>
  <cp:revision>7</cp:revision>
  <dcterms:created xsi:type="dcterms:W3CDTF">2021-03-23T13:08:54Z</dcterms:created>
  <dcterms:modified xsi:type="dcterms:W3CDTF">2021-04-01T04:48:38Z</dcterms:modified>
</cp:coreProperties>
</file>