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4"/>
  </p:normalViewPr>
  <p:slideViewPr>
    <p:cSldViewPr snapToGrid="0">
      <p:cViewPr varScale="1">
        <p:scale>
          <a:sx n="121" d="100"/>
          <a:sy n="121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boratories Aperture Science" userId="4ef7ff3058e5cb20" providerId="LiveId" clId="{99265D2E-1342-C845-894B-EFD3AF68D807}"/>
    <pc:docChg chg="custSel addSld modSld">
      <pc:chgData name="Laboratories Aperture Science" userId="4ef7ff3058e5cb20" providerId="LiveId" clId="{99265D2E-1342-C845-894B-EFD3AF68D807}" dt="2024-04-23T14:45:23.415" v="932" actId="20577"/>
      <pc:docMkLst>
        <pc:docMk/>
      </pc:docMkLst>
      <pc:sldChg chg="addSp delSp modSp new mod">
        <pc:chgData name="Laboratories Aperture Science" userId="4ef7ff3058e5cb20" providerId="LiveId" clId="{99265D2E-1342-C845-894B-EFD3AF68D807}" dt="2024-04-23T14:45:23.415" v="932" actId="20577"/>
        <pc:sldMkLst>
          <pc:docMk/>
          <pc:sldMk cId="1994755014" sldId="258"/>
        </pc:sldMkLst>
        <pc:spChg chg="add mod">
          <ac:chgData name="Laboratories Aperture Science" userId="4ef7ff3058e5cb20" providerId="LiveId" clId="{99265D2E-1342-C845-894B-EFD3AF68D807}" dt="2024-04-20T04:11:55.112" v="605" actId="1038"/>
          <ac:spMkLst>
            <pc:docMk/>
            <pc:sldMk cId="1994755014" sldId="258"/>
            <ac:spMk id="3" creationId="{3A349FE2-336F-A043-8C9F-1B8769C6B40F}"/>
          </ac:spMkLst>
        </pc:spChg>
        <pc:spChg chg="add mod">
          <ac:chgData name="Laboratories Aperture Science" userId="4ef7ff3058e5cb20" providerId="LiveId" clId="{99265D2E-1342-C845-894B-EFD3AF68D807}" dt="2024-04-20T04:12:00.956" v="623" actId="1038"/>
          <ac:spMkLst>
            <pc:docMk/>
            <pc:sldMk cId="1994755014" sldId="258"/>
            <ac:spMk id="4" creationId="{411DAA6B-269A-CF1B-4BB0-E1EFFC58800A}"/>
          </ac:spMkLst>
        </pc:spChg>
        <pc:spChg chg="add mod">
          <ac:chgData name="Laboratories Aperture Science" userId="4ef7ff3058e5cb20" providerId="LiveId" clId="{99265D2E-1342-C845-894B-EFD3AF68D807}" dt="2024-04-19T14:12:37.527" v="35" actId="1038"/>
          <ac:spMkLst>
            <pc:docMk/>
            <pc:sldMk cId="1994755014" sldId="258"/>
            <ac:spMk id="5" creationId="{F16BED59-F1B3-72A4-EB94-AB29CEDB5CB3}"/>
          </ac:spMkLst>
        </pc:spChg>
        <pc:spChg chg="add mod">
          <ac:chgData name="Laboratories Aperture Science" userId="4ef7ff3058e5cb20" providerId="LiveId" clId="{99265D2E-1342-C845-894B-EFD3AF68D807}" dt="2024-04-20T04:12:22.779" v="630" actId="1076"/>
          <ac:spMkLst>
            <pc:docMk/>
            <pc:sldMk cId="1994755014" sldId="258"/>
            <ac:spMk id="7" creationId="{EEFC9FDA-A96E-3415-619D-73DDEE08EEA4}"/>
          </ac:spMkLst>
        </pc:spChg>
        <pc:spChg chg="add mod">
          <ac:chgData name="Laboratories Aperture Science" userId="4ef7ff3058e5cb20" providerId="LiveId" clId="{99265D2E-1342-C845-894B-EFD3AF68D807}" dt="2024-04-20T04:12:45.980" v="642" actId="1037"/>
          <ac:spMkLst>
            <pc:docMk/>
            <pc:sldMk cId="1994755014" sldId="258"/>
            <ac:spMk id="8" creationId="{1BD3B6F7-3471-39E9-3AA8-F22FCF70725D}"/>
          </ac:spMkLst>
        </pc:spChg>
        <pc:spChg chg="add mod">
          <ac:chgData name="Laboratories Aperture Science" userId="4ef7ff3058e5cb20" providerId="LiveId" clId="{99265D2E-1342-C845-894B-EFD3AF68D807}" dt="2024-04-20T04:15:18.187" v="678" actId="1038"/>
          <ac:spMkLst>
            <pc:docMk/>
            <pc:sldMk cId="1994755014" sldId="258"/>
            <ac:spMk id="9" creationId="{7C96801A-3CCA-69B6-D58D-537F1E5379D4}"/>
          </ac:spMkLst>
        </pc:spChg>
        <pc:spChg chg="add mod">
          <ac:chgData name="Laboratories Aperture Science" userId="4ef7ff3058e5cb20" providerId="LiveId" clId="{99265D2E-1342-C845-894B-EFD3AF68D807}" dt="2024-04-19T14:33:23.866" v="118" actId="20577"/>
          <ac:spMkLst>
            <pc:docMk/>
            <pc:sldMk cId="1994755014" sldId="258"/>
            <ac:spMk id="10" creationId="{09AACC3C-0EC3-819D-6BFC-BA0133CCBFFD}"/>
          </ac:spMkLst>
        </pc:spChg>
        <pc:spChg chg="add mod">
          <ac:chgData name="Laboratories Aperture Science" userId="4ef7ff3058e5cb20" providerId="LiveId" clId="{99265D2E-1342-C845-894B-EFD3AF68D807}" dt="2024-04-19T14:12:37.527" v="35" actId="1038"/>
          <ac:spMkLst>
            <pc:docMk/>
            <pc:sldMk cId="1994755014" sldId="258"/>
            <ac:spMk id="11" creationId="{0993CB3B-966A-7274-D46E-4C3BECACF790}"/>
          </ac:spMkLst>
        </pc:spChg>
        <pc:spChg chg="add mod">
          <ac:chgData name="Laboratories Aperture Science" userId="4ef7ff3058e5cb20" providerId="LiveId" clId="{99265D2E-1342-C845-894B-EFD3AF68D807}" dt="2024-04-19T14:14:39.382" v="116" actId="20577"/>
          <ac:spMkLst>
            <pc:docMk/>
            <pc:sldMk cId="1994755014" sldId="258"/>
            <ac:spMk id="12" creationId="{7812DD2E-F565-CDFF-EFF3-69DC41BDA80D}"/>
          </ac:spMkLst>
        </pc:spChg>
        <pc:spChg chg="add mod">
          <ac:chgData name="Laboratories Aperture Science" userId="4ef7ff3058e5cb20" providerId="LiveId" clId="{99265D2E-1342-C845-894B-EFD3AF68D807}" dt="2024-04-19T14:36:40.253" v="219" actId="20577"/>
          <ac:spMkLst>
            <pc:docMk/>
            <pc:sldMk cId="1994755014" sldId="258"/>
            <ac:spMk id="13" creationId="{B79FF307-DEC0-25B0-BEF5-662F49869B33}"/>
          </ac:spMkLst>
        </pc:spChg>
        <pc:spChg chg="add mod">
          <ac:chgData name="Laboratories Aperture Science" userId="4ef7ff3058e5cb20" providerId="LiveId" clId="{99265D2E-1342-C845-894B-EFD3AF68D807}" dt="2024-04-23T14:45:23.415" v="932" actId="20577"/>
          <ac:spMkLst>
            <pc:docMk/>
            <pc:sldMk cId="1994755014" sldId="258"/>
            <ac:spMk id="14" creationId="{FCEE769F-C378-9420-AFB9-39F28FDAECF2}"/>
          </ac:spMkLst>
        </pc:spChg>
        <pc:spChg chg="add mod">
          <ac:chgData name="Laboratories Aperture Science" userId="4ef7ff3058e5cb20" providerId="LiveId" clId="{99265D2E-1342-C845-894B-EFD3AF68D807}" dt="2024-04-20T04:11:45.495" v="589"/>
          <ac:spMkLst>
            <pc:docMk/>
            <pc:sldMk cId="1994755014" sldId="258"/>
            <ac:spMk id="15" creationId="{DEC93B67-3E62-6590-C7F9-59A6E0AE3E4C}"/>
          </ac:spMkLst>
        </pc:spChg>
        <pc:spChg chg="add mod">
          <ac:chgData name="Laboratories Aperture Science" userId="4ef7ff3058e5cb20" providerId="LiveId" clId="{99265D2E-1342-C845-894B-EFD3AF68D807}" dt="2024-04-20T04:12:14.316" v="627" actId="1038"/>
          <ac:spMkLst>
            <pc:docMk/>
            <pc:sldMk cId="1994755014" sldId="258"/>
            <ac:spMk id="16" creationId="{D12D5E6F-934B-E305-C0B4-DFF2E4BAB41E}"/>
          </ac:spMkLst>
        </pc:spChg>
        <pc:spChg chg="add del mod">
          <ac:chgData name="Laboratories Aperture Science" userId="4ef7ff3058e5cb20" providerId="LiveId" clId="{99265D2E-1342-C845-894B-EFD3AF68D807}" dt="2024-04-20T04:14:19.204" v="657"/>
          <ac:spMkLst>
            <pc:docMk/>
            <pc:sldMk cId="1994755014" sldId="258"/>
            <ac:spMk id="17" creationId="{94022AAA-1767-DF2C-65CB-1D064C09F97A}"/>
          </ac:spMkLst>
        </pc:spChg>
        <pc:spChg chg="add mod">
          <ac:chgData name="Laboratories Aperture Science" userId="4ef7ff3058e5cb20" providerId="LiveId" clId="{99265D2E-1342-C845-894B-EFD3AF68D807}" dt="2024-04-20T04:15:39.789" v="693" actId="20577"/>
          <ac:spMkLst>
            <pc:docMk/>
            <pc:sldMk cId="1994755014" sldId="258"/>
            <ac:spMk id="18" creationId="{942D7E03-8083-0461-BAD0-A8E503781BC5}"/>
          </ac:spMkLst>
        </pc:spChg>
        <pc:spChg chg="add mod">
          <ac:chgData name="Laboratories Aperture Science" userId="4ef7ff3058e5cb20" providerId="LiveId" clId="{99265D2E-1342-C845-894B-EFD3AF68D807}" dt="2024-04-20T04:18:56.495" v="882" actId="20577"/>
          <ac:spMkLst>
            <pc:docMk/>
            <pc:sldMk cId="1994755014" sldId="258"/>
            <ac:spMk id="19" creationId="{F3140E19-02E7-C4E7-7DA4-ACB8D0073FFC}"/>
          </ac:spMkLst>
        </pc:spChg>
        <pc:graphicFrameChg chg="add mod modGraphic">
          <ac:chgData name="Laboratories Aperture Science" userId="4ef7ff3058e5cb20" providerId="LiveId" clId="{99265D2E-1342-C845-894B-EFD3AF68D807}" dt="2024-04-23T14:43:04.176" v="916" actId="20577"/>
          <ac:graphicFrameMkLst>
            <pc:docMk/>
            <pc:sldMk cId="1994755014" sldId="258"/>
            <ac:graphicFrameMk id="2" creationId="{E7024C8A-29D4-7A55-1B22-C0D2E987971A}"/>
          </ac:graphicFrameMkLst>
        </pc:graphicFrameChg>
        <pc:graphicFrameChg chg="add mod modGraphic">
          <ac:chgData name="Laboratories Aperture Science" userId="4ef7ff3058e5cb20" providerId="LiveId" clId="{99265D2E-1342-C845-894B-EFD3AF68D807}" dt="2024-04-23T14:43:05.823" v="917" actId="20577"/>
          <ac:graphicFrameMkLst>
            <pc:docMk/>
            <pc:sldMk cId="1994755014" sldId="258"/>
            <ac:graphicFrameMk id="6" creationId="{65BF67D0-8430-5B8A-B065-22E9DFBD5402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CF7AF-50D6-1016-0F60-0F57ED01C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7DEDB5-5463-05A7-604E-5A29249ED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8EC92B-F0C7-775C-9893-CD4BAD8D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173F-77D8-3A4A-B83C-B33723880ECE}" type="datetimeFigureOut">
              <a:rPr kumimoji="1" lang="zh-CN" altLang="en-US" smtClean="0"/>
              <a:t>2024/4/23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0FD961-566D-274A-880E-F54D9C85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596EE7-D0B9-638E-1507-BCBA2775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6A75-4495-A942-84EC-5937C7989B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892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880E9-6E55-F44E-87F4-E0778DA34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04B164-4D5C-29FB-FABF-C19B0A298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5D218B-F721-ED30-6917-7BBE3AE2A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173F-77D8-3A4A-B83C-B33723880ECE}" type="datetimeFigureOut">
              <a:rPr kumimoji="1" lang="zh-CN" altLang="en-US" smtClean="0"/>
              <a:t>2024/4/23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4AFFE1-E1E3-1295-883E-C2D2CCAEA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585DC4-06C9-E01B-21C2-D3056187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6A75-4495-A942-84EC-5937C7989B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937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0CE8D0-1DE7-5ABE-A5B7-92AE313AB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CFE1E8-753E-E71B-62C5-B4D1E6A4C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476732-54AC-AAB1-A89D-B62DE34F1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173F-77D8-3A4A-B83C-B33723880ECE}" type="datetimeFigureOut">
              <a:rPr kumimoji="1" lang="zh-CN" altLang="en-US" smtClean="0"/>
              <a:t>2024/4/23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CEEB6B-A666-1220-22B0-171317187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613606-76F2-F4C4-22C0-09F6E2C9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6A75-4495-A942-84EC-5937C7989B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2882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1572D-494D-2BA6-795C-CC05F239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F0E753-2034-ECE5-A8F0-8D83C9C59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30149-D79B-4A97-BD7B-A40B0FFEF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173F-77D8-3A4A-B83C-B33723880ECE}" type="datetimeFigureOut">
              <a:rPr kumimoji="1" lang="zh-CN" altLang="en-US" smtClean="0"/>
              <a:t>2024/4/23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F6BABA-C7CE-06A7-BB4E-F01FBF84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63E80C-2C09-9598-1F22-FC1FD405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6A75-4495-A942-84EC-5937C7989B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332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7956B-367D-7100-A6CC-4BF3A8A5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5668F6-B566-74BF-631F-4ACF6472D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3B2D36-7F9D-ADF8-5D47-5FD8B4A9A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173F-77D8-3A4A-B83C-B33723880ECE}" type="datetimeFigureOut">
              <a:rPr kumimoji="1" lang="zh-CN" altLang="en-US" smtClean="0"/>
              <a:t>2024/4/23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25B409-F446-EA7D-A4FB-019E08BF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EC3702-E844-F9ED-17E3-A364B370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6A75-4495-A942-84EC-5937C7989B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641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D4990-4339-A8E2-8ECB-7F217148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BF3EB-BC43-D767-B2E0-7241A0FC5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BB6F9A-22A2-5AF0-519E-78FD83B5E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6FC4CE-366C-A7D2-078D-169E1E39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173F-77D8-3A4A-B83C-B33723880ECE}" type="datetimeFigureOut">
              <a:rPr kumimoji="1" lang="zh-CN" altLang="en-US" smtClean="0"/>
              <a:t>2024/4/23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BB70E0-B133-25AC-E4E6-8D5FA7C6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CE80FE-FE03-CD35-0BBE-48B91655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6A75-4495-A942-84EC-5937C7989B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078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6969C-13E1-8919-4B31-2088C41E5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677F2A-AEC3-97BE-F41C-30B6B1F8C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EB49AE-95CB-B514-21ED-AA201862C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C4E364-4B92-E9AC-C86C-DF50FEC72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B180CA-9EDF-2CEF-17A7-0E92EB3EF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04F79E-0758-C997-69FB-75B1E3F0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173F-77D8-3A4A-B83C-B33723880ECE}" type="datetimeFigureOut">
              <a:rPr kumimoji="1" lang="zh-CN" altLang="en-US" smtClean="0"/>
              <a:t>2024/4/23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960FEC-9F4F-62CC-8AE8-817D4A14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D6786B-B258-F49B-5C02-174DD99A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6A75-4495-A942-84EC-5937C7989B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517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C1A74-8B99-F7E9-2E6B-5A0DF7C03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E39F73-1006-4EBC-6646-AFB102B22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173F-77D8-3A4A-B83C-B33723880ECE}" type="datetimeFigureOut">
              <a:rPr kumimoji="1" lang="zh-CN" altLang="en-US" smtClean="0"/>
              <a:t>2024/4/23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9AFCEB-1212-F0FF-DBC5-45D830AA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FC1862-F75B-8178-577C-C28FFECAF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6A75-4495-A942-84EC-5937C7989B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703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820EBC-9BCC-990A-2260-CF70A0A95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173F-77D8-3A4A-B83C-B33723880ECE}" type="datetimeFigureOut">
              <a:rPr kumimoji="1" lang="zh-CN" altLang="en-US" smtClean="0"/>
              <a:t>2024/4/23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72DBB5-D4B3-E16A-AACE-24147B5B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347309-3451-FC0A-7354-74BF2BFF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6A75-4495-A942-84EC-5937C7989B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679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661A9-15C2-2AF9-A89A-46C6327F3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61DFF-8035-F374-487D-A19D615C3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C74F41-821B-F3C9-6097-091C4CE82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E4AEA1-7488-8164-31D2-7FC25396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173F-77D8-3A4A-B83C-B33723880ECE}" type="datetimeFigureOut">
              <a:rPr kumimoji="1" lang="zh-CN" altLang="en-US" smtClean="0"/>
              <a:t>2024/4/23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E28AD1-1FC9-C8B2-0325-10770BF8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16782-C8BB-55DC-7377-27ACDD65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6A75-4495-A942-84EC-5937C7989B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101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F24A1-03BD-DC33-1A4B-7EFC784EB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E02AF4-9744-2D18-ADA9-1E9A81E39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190ACF-399A-7E4D-1312-FCDBB9E8C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055CBA-AFF3-B3F4-CFAB-0B41F0B9C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173F-77D8-3A4A-B83C-B33723880ECE}" type="datetimeFigureOut">
              <a:rPr kumimoji="1" lang="zh-CN" altLang="en-US" smtClean="0"/>
              <a:t>2024/4/23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A559F7-682E-FCE7-58BF-12984CD7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4DB523-0093-F852-5814-C95FDEB11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6A75-4495-A942-84EC-5937C7989B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588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D3A7D5-184E-1A6F-9A67-569AC41FA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90578E-B008-9DAF-C4A6-25D96AA30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C4061-0BBA-5D8A-00D1-7AAABCA8C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6173F-77D8-3A4A-B83C-B33723880ECE}" type="datetimeFigureOut">
              <a:rPr kumimoji="1" lang="zh-CN" altLang="en-US" smtClean="0"/>
              <a:t>2024/4/23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21B420-5A24-92A1-E26B-4E19195DE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CA3EA-A830-C314-EB78-D9016C9DE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E6A75-4495-A942-84EC-5937C7989B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892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3E040E9-9862-32D8-BBC5-B79560C97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591105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852944460"/>
                    </a:ext>
                  </a:extLst>
                </a:gridCol>
                <a:gridCol w="7112000">
                  <a:extLst>
                    <a:ext uri="{9D8B030D-6E8A-4147-A177-3AD203B41FA5}">
                      <a16:colId xmlns:a16="http://schemas.microsoft.com/office/drawing/2014/main" val="1131242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Rm</a:t>
                      </a:r>
                      <a:endParaRPr lang="zh-CN" alt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35348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B019E1F-1A80-03C7-B991-D56E81E2280B}"/>
              </a:ext>
            </a:extLst>
          </p:cNvPr>
          <p:cNvSpPr txBox="1"/>
          <p:nvPr/>
        </p:nvSpPr>
        <p:spPr>
          <a:xfrm>
            <a:off x="2411073" y="3504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82E753-7589-5A4B-4B9A-4B25CEFCEFB5}"/>
              </a:ext>
            </a:extLst>
          </p:cNvPr>
          <p:cNvSpPr txBox="1"/>
          <p:nvPr/>
        </p:nvSpPr>
        <p:spPr>
          <a:xfrm>
            <a:off x="3009733" y="3503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B4A675-1C44-1129-F620-30ED052767B4}"/>
              </a:ext>
            </a:extLst>
          </p:cNvPr>
          <p:cNvSpPr txBox="1"/>
          <p:nvPr/>
        </p:nvSpPr>
        <p:spPr>
          <a:xfrm>
            <a:off x="9911658" y="3504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AAC8319-86E2-3076-D8C3-4BA87B019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275878"/>
              </p:ext>
            </p:extLst>
          </p:nvPr>
        </p:nvGraphicFramePr>
        <p:xfrm>
          <a:off x="2032000" y="1557866"/>
          <a:ext cx="8128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8529444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124274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705437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71788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zh-CN" alt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cond</a:t>
                      </a:r>
                      <a:endParaRPr lang="zh-CN" alt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353489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B01ECF52-E0B8-1D83-D286-18992F7C9981}"/>
              </a:ext>
            </a:extLst>
          </p:cNvPr>
          <p:cNvSpPr txBox="1"/>
          <p:nvPr/>
        </p:nvSpPr>
        <p:spPr>
          <a:xfrm>
            <a:off x="2411073" y="11886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2E5246-C88E-D2BB-D8E3-B637ACE06225}"/>
              </a:ext>
            </a:extLst>
          </p:cNvPr>
          <p:cNvSpPr txBox="1"/>
          <p:nvPr/>
        </p:nvSpPr>
        <p:spPr>
          <a:xfrm>
            <a:off x="3009733" y="11885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A36A32C-205F-5F6D-2A03-170C7D5E2F5E}"/>
              </a:ext>
            </a:extLst>
          </p:cNvPr>
          <p:cNvSpPr txBox="1"/>
          <p:nvPr/>
        </p:nvSpPr>
        <p:spPr>
          <a:xfrm>
            <a:off x="4819749" y="118853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5  4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A15E11-302F-9587-CB02-7460A078C2F8}"/>
              </a:ext>
            </a:extLst>
          </p:cNvPr>
          <p:cNvSpPr txBox="1"/>
          <p:nvPr/>
        </p:nvSpPr>
        <p:spPr>
          <a:xfrm>
            <a:off x="7854779" y="118867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2  1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F2EEA8A-E029-52CF-8B9A-72200C2306CF}"/>
              </a:ext>
            </a:extLst>
          </p:cNvPr>
          <p:cNvSpPr txBox="1"/>
          <p:nvPr/>
        </p:nvSpPr>
        <p:spPr>
          <a:xfrm>
            <a:off x="9911658" y="11886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4DE93CA-F2D9-955D-50BB-F541BEAC1BAB}"/>
              </a:ext>
            </a:extLst>
          </p:cNvPr>
          <p:cNvSpPr txBox="1"/>
          <p:nvPr/>
        </p:nvSpPr>
        <p:spPr>
          <a:xfrm>
            <a:off x="196586" y="350334"/>
            <a:ext cx="19223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Rm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r>
              <a:rPr kumimoji="1" lang="en-US" altLang="zh-CN" dirty="0"/>
              <a:t>7</a:t>
            </a:r>
            <a:r>
              <a:rPr kumimoji="1" lang="zh-CN" altLang="en-US" dirty="0"/>
              <a:t>位</a:t>
            </a:r>
            <a:r>
              <a:rPr kumimoji="1" lang="en-US" altLang="zh-CN" dirty="0"/>
              <a:t>2</a:t>
            </a:r>
            <a:r>
              <a:rPr kumimoji="1" lang="zh-CN" altLang="en-US" dirty="0"/>
              <a:t>进制数</a:t>
            </a:r>
            <a:endParaRPr kumimoji="1" lang="en-US" altLang="zh-CN" dirty="0"/>
          </a:p>
          <a:p>
            <a:r>
              <a:rPr kumimoji="1" lang="zh-CN" altLang="en-US" dirty="0"/>
              <a:t>存入寄存器</a:t>
            </a:r>
            <a:r>
              <a:rPr kumimoji="1" lang="en-US" altLang="zh-CN" dirty="0"/>
              <a:t>1</a:t>
            </a:r>
            <a:r>
              <a:rPr kumimoji="1" lang="zh-CN" altLang="en-US" dirty="0"/>
              <a:t>中。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3EFBE11-33E7-10AC-89D0-7E9DD2F8E1F8}"/>
              </a:ext>
            </a:extLst>
          </p:cNvPr>
          <p:cNvSpPr txBox="1"/>
          <p:nvPr/>
        </p:nvSpPr>
        <p:spPr>
          <a:xfrm>
            <a:off x="585216" y="2606040"/>
            <a:ext cx="29899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Rd</a:t>
            </a:r>
            <a:r>
              <a:rPr kumimoji="1" lang="zh-CN" altLang="en-US" dirty="0"/>
              <a:t>：目的操作数寄存器</a:t>
            </a:r>
            <a:endParaRPr kumimoji="1" lang="en-US" altLang="zh-CN" dirty="0"/>
          </a:p>
          <a:p>
            <a:r>
              <a:rPr kumimoji="1" lang="en-US" altLang="zh-CN" dirty="0"/>
              <a:t>00:</a:t>
            </a:r>
            <a:r>
              <a:rPr kumimoji="1" lang="zh-CN" altLang="en-US" dirty="0"/>
              <a:t>寄存器</a:t>
            </a:r>
            <a:r>
              <a:rPr kumimoji="1" lang="en-US" altLang="zh-CN" dirty="0"/>
              <a:t>1</a:t>
            </a:r>
            <a:r>
              <a:rPr kumimoji="1" lang="zh-CN" altLang="en-US" dirty="0"/>
              <a:t>（</a:t>
            </a:r>
            <a:r>
              <a:rPr kumimoji="1" lang="en-US" altLang="zh-CN" dirty="0"/>
              <a:t>R1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01:</a:t>
            </a:r>
            <a:r>
              <a:rPr kumimoji="1" lang="zh-CN" altLang="en-US" dirty="0"/>
              <a:t>寄存器</a:t>
            </a:r>
            <a:r>
              <a:rPr kumimoji="1" lang="en-US" altLang="zh-CN" dirty="0"/>
              <a:t>0</a:t>
            </a:r>
            <a:r>
              <a:rPr kumimoji="1" lang="zh-CN" altLang="en-US" dirty="0"/>
              <a:t>（</a:t>
            </a:r>
            <a:r>
              <a:rPr kumimoji="1" lang="en-US" altLang="zh-CN" dirty="0"/>
              <a:t>R0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10:</a:t>
            </a:r>
            <a:r>
              <a:rPr kumimoji="1" lang="zh-CN" altLang="en-US" dirty="0"/>
              <a:t>内存地址</a:t>
            </a:r>
            <a:r>
              <a:rPr kumimoji="1" lang="en-US" altLang="zh-CN" dirty="0"/>
              <a:t>R1</a:t>
            </a:r>
            <a:r>
              <a:rPr kumimoji="1" lang="zh-CN" altLang="en-US" dirty="0"/>
              <a:t>（</a:t>
            </a:r>
            <a:r>
              <a:rPr kumimoji="1" lang="en-US" altLang="zh-CN" dirty="0"/>
              <a:t>RAM[R1]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11:</a:t>
            </a:r>
            <a:r>
              <a:rPr kumimoji="1" lang="zh-CN" altLang="en-US" dirty="0"/>
              <a:t>遗弃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8102216-8EA8-A64A-1A83-93C8C0506FD4}"/>
              </a:ext>
            </a:extLst>
          </p:cNvPr>
          <p:cNvSpPr txBox="1"/>
          <p:nvPr/>
        </p:nvSpPr>
        <p:spPr>
          <a:xfrm>
            <a:off x="3965289" y="2606040"/>
            <a:ext cx="213071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opcode</a:t>
            </a:r>
            <a:r>
              <a:rPr kumimoji="1" lang="zh-CN" altLang="en-US" dirty="0"/>
              <a:t>：操作码</a:t>
            </a:r>
            <a:endParaRPr kumimoji="1" lang="en-US" altLang="zh-CN" dirty="0"/>
          </a:p>
          <a:p>
            <a:r>
              <a:rPr kumimoji="1" lang="en-US" altLang="zh-CN" dirty="0"/>
              <a:t>000:Rd=R1</a:t>
            </a:r>
          </a:p>
          <a:p>
            <a:r>
              <a:rPr kumimoji="1" lang="en-US" altLang="zh-CN" dirty="0"/>
              <a:t>001:Rd=-R1</a:t>
            </a:r>
          </a:p>
          <a:p>
            <a:r>
              <a:rPr kumimoji="1" lang="en-US" altLang="zh-CN" dirty="0"/>
              <a:t>010:Rd=R0+R1</a:t>
            </a:r>
          </a:p>
          <a:p>
            <a:r>
              <a:rPr kumimoji="1" lang="en-US" altLang="zh-CN" dirty="0"/>
              <a:t>011:Rd=R0</a:t>
            </a:r>
          </a:p>
          <a:p>
            <a:r>
              <a:rPr kumimoji="1" lang="en-US" altLang="zh-CN" dirty="0"/>
              <a:t>100:Rd=RAM[R1]</a:t>
            </a:r>
          </a:p>
          <a:p>
            <a:r>
              <a:rPr kumimoji="1" lang="en-US" altLang="zh-CN" dirty="0"/>
              <a:t>101:Rd=</a:t>
            </a:r>
            <a:r>
              <a:rPr kumimoji="1" lang="en-US" altLang="zh-CN" i="1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R0</a:t>
            </a:r>
          </a:p>
          <a:p>
            <a:r>
              <a:rPr kumimoji="1" lang="en-US" altLang="zh-CN" dirty="0"/>
              <a:t>110:Rd=R0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R1</a:t>
            </a:r>
          </a:p>
          <a:p>
            <a:r>
              <a:rPr kumimoji="1" lang="en-US" altLang="zh-CN" dirty="0"/>
              <a:t>111:Rd=R0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R1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EF19CB2-2F3B-3592-CE32-2D8C601634CA}"/>
              </a:ext>
            </a:extLst>
          </p:cNvPr>
          <p:cNvSpPr txBox="1"/>
          <p:nvPr/>
        </p:nvSpPr>
        <p:spPr>
          <a:xfrm>
            <a:off x="7328993" y="2606040"/>
            <a:ext cx="33858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cond</a:t>
            </a:r>
            <a:r>
              <a:rPr kumimoji="1" lang="zh-CN" altLang="en-US" dirty="0"/>
              <a:t>：条件码，</a:t>
            </a:r>
            <a:r>
              <a:rPr kumimoji="1" lang="en-US" altLang="zh-CN" dirty="0" err="1"/>
              <a:t>PCregister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R1</a:t>
            </a:r>
          </a:p>
          <a:p>
            <a:r>
              <a:rPr kumimoji="1" lang="en-US" altLang="zh-CN" dirty="0"/>
              <a:t>00:</a:t>
            </a:r>
            <a:r>
              <a:rPr kumimoji="1" lang="zh-CN" altLang="en-US" dirty="0"/>
              <a:t>不执行</a:t>
            </a:r>
            <a:endParaRPr kumimoji="1" lang="en-US" altLang="zh-CN" dirty="0"/>
          </a:p>
          <a:p>
            <a:r>
              <a:rPr kumimoji="1" lang="en-US" altLang="zh-CN" dirty="0"/>
              <a:t>01:Rd&gt;0</a:t>
            </a:r>
          </a:p>
          <a:p>
            <a:r>
              <a:rPr kumimoji="1" lang="en-US" altLang="zh-CN" dirty="0"/>
              <a:t>10:Rd=0</a:t>
            </a:r>
          </a:p>
          <a:p>
            <a:r>
              <a:rPr kumimoji="1" lang="en-US" altLang="zh-CN" dirty="0"/>
              <a:t>11:</a:t>
            </a:r>
            <a:r>
              <a:rPr kumimoji="1" lang="zh-CN" altLang="en-US" dirty="0"/>
              <a:t>无条件执行</a:t>
            </a:r>
          </a:p>
        </p:txBody>
      </p:sp>
    </p:spTree>
    <p:extLst>
      <p:ext uri="{BB962C8B-B14F-4D97-AF65-F5344CB8AC3E}">
        <p14:creationId xmlns:p14="http://schemas.microsoft.com/office/powerpoint/2010/main" val="11246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FF416-E657-6D28-4636-27DAE56CA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BFB8707-3D10-C65F-8F23-96930342E3A5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852944460"/>
                    </a:ext>
                  </a:extLst>
                </a:gridCol>
                <a:gridCol w="7112000">
                  <a:extLst>
                    <a:ext uri="{9D8B030D-6E8A-4147-A177-3AD203B41FA5}">
                      <a16:colId xmlns:a16="http://schemas.microsoft.com/office/drawing/2014/main" val="1131242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Rm</a:t>
                      </a:r>
                      <a:endParaRPr lang="zh-CN" alt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35348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4FF683A-764C-5C95-5D90-E7FAC05FC9E9}"/>
              </a:ext>
            </a:extLst>
          </p:cNvPr>
          <p:cNvSpPr txBox="1"/>
          <p:nvPr/>
        </p:nvSpPr>
        <p:spPr>
          <a:xfrm>
            <a:off x="2411073" y="3504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B1AA4A-DD86-DE8A-9439-A181BE97869A}"/>
              </a:ext>
            </a:extLst>
          </p:cNvPr>
          <p:cNvSpPr txBox="1"/>
          <p:nvPr/>
        </p:nvSpPr>
        <p:spPr>
          <a:xfrm>
            <a:off x="3009733" y="3503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480426-9370-E370-5D6F-8B6FC74CE832}"/>
              </a:ext>
            </a:extLst>
          </p:cNvPr>
          <p:cNvSpPr txBox="1"/>
          <p:nvPr/>
        </p:nvSpPr>
        <p:spPr>
          <a:xfrm>
            <a:off x="9911658" y="3504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F90CB59B-F98B-2B47-8944-B1BC356F0E1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557866"/>
          <a:ext cx="8128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8529444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124274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705437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71788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zh-CN" alt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cond</a:t>
                      </a:r>
                      <a:endParaRPr lang="zh-CN" alt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353489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C7970E5E-C39B-BAFD-72DD-96EEB9F5072F}"/>
              </a:ext>
            </a:extLst>
          </p:cNvPr>
          <p:cNvSpPr txBox="1"/>
          <p:nvPr/>
        </p:nvSpPr>
        <p:spPr>
          <a:xfrm>
            <a:off x="2411073" y="11886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26A9452-8D98-E1B0-2F4F-C33FE0AD5EF6}"/>
              </a:ext>
            </a:extLst>
          </p:cNvPr>
          <p:cNvSpPr txBox="1"/>
          <p:nvPr/>
        </p:nvSpPr>
        <p:spPr>
          <a:xfrm>
            <a:off x="3009733" y="11885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90D35D9-71CB-8A8D-3157-CCDEB827F1F5}"/>
              </a:ext>
            </a:extLst>
          </p:cNvPr>
          <p:cNvSpPr txBox="1"/>
          <p:nvPr/>
        </p:nvSpPr>
        <p:spPr>
          <a:xfrm>
            <a:off x="4819749" y="118853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5  4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9231C7F-F475-10F5-4971-B767CAFAAEEE}"/>
              </a:ext>
            </a:extLst>
          </p:cNvPr>
          <p:cNvSpPr txBox="1"/>
          <p:nvPr/>
        </p:nvSpPr>
        <p:spPr>
          <a:xfrm>
            <a:off x="7854779" y="118867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2  1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D228796-4D6E-B2DE-D66F-EF52BE9E8855}"/>
              </a:ext>
            </a:extLst>
          </p:cNvPr>
          <p:cNvSpPr txBox="1"/>
          <p:nvPr/>
        </p:nvSpPr>
        <p:spPr>
          <a:xfrm>
            <a:off x="9911658" y="11886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B48A061-1EED-12A0-EDD1-D9915AF60379}"/>
              </a:ext>
            </a:extLst>
          </p:cNvPr>
          <p:cNvSpPr txBox="1"/>
          <p:nvPr/>
        </p:nvSpPr>
        <p:spPr>
          <a:xfrm>
            <a:off x="196586" y="350334"/>
            <a:ext cx="19223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Rm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r>
              <a:rPr kumimoji="1" lang="en-US" altLang="zh-CN" dirty="0"/>
              <a:t>7</a:t>
            </a:r>
            <a:r>
              <a:rPr kumimoji="1" lang="zh-CN" altLang="en-US" dirty="0"/>
              <a:t>位</a:t>
            </a:r>
            <a:r>
              <a:rPr kumimoji="1" lang="en-US" altLang="zh-CN" dirty="0"/>
              <a:t>2</a:t>
            </a:r>
            <a:r>
              <a:rPr kumimoji="1" lang="zh-CN" altLang="en-US" dirty="0"/>
              <a:t>进制数</a:t>
            </a:r>
            <a:endParaRPr kumimoji="1" lang="en-US" altLang="zh-CN" dirty="0"/>
          </a:p>
          <a:p>
            <a:r>
              <a:rPr kumimoji="1" lang="zh-CN" altLang="en-US" dirty="0"/>
              <a:t>存入寄存器</a:t>
            </a:r>
            <a:r>
              <a:rPr kumimoji="1" lang="en-US" altLang="zh-CN" dirty="0"/>
              <a:t>1</a:t>
            </a:r>
            <a:r>
              <a:rPr kumimoji="1" lang="zh-CN" altLang="en-US" dirty="0"/>
              <a:t>中。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F7F7BA0-9DC2-D05B-7067-DD54FAD90A5E}"/>
              </a:ext>
            </a:extLst>
          </p:cNvPr>
          <p:cNvSpPr txBox="1"/>
          <p:nvPr/>
        </p:nvSpPr>
        <p:spPr>
          <a:xfrm>
            <a:off x="585216" y="2606040"/>
            <a:ext cx="29899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Rd</a:t>
            </a:r>
            <a:r>
              <a:rPr kumimoji="1" lang="zh-CN" altLang="en-US" dirty="0"/>
              <a:t>：目的操作数寄存器</a:t>
            </a:r>
            <a:endParaRPr kumimoji="1" lang="en-US" altLang="zh-CN" dirty="0"/>
          </a:p>
          <a:p>
            <a:r>
              <a:rPr kumimoji="1" lang="en-US" altLang="zh-CN" dirty="0"/>
              <a:t>00:</a:t>
            </a:r>
            <a:r>
              <a:rPr kumimoji="1" lang="zh-CN" altLang="en-US" dirty="0"/>
              <a:t>寄存器</a:t>
            </a:r>
            <a:r>
              <a:rPr kumimoji="1" lang="en-US" altLang="zh-CN" dirty="0"/>
              <a:t>1</a:t>
            </a:r>
            <a:r>
              <a:rPr kumimoji="1" lang="zh-CN" altLang="en-US" dirty="0"/>
              <a:t>（</a:t>
            </a:r>
            <a:r>
              <a:rPr kumimoji="1" lang="en-US" altLang="zh-CN" dirty="0"/>
              <a:t>R1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01:</a:t>
            </a:r>
            <a:r>
              <a:rPr kumimoji="1" lang="zh-CN" altLang="en-US" dirty="0"/>
              <a:t>寄存器</a:t>
            </a:r>
            <a:r>
              <a:rPr kumimoji="1" lang="en-US" altLang="zh-CN" dirty="0"/>
              <a:t>0</a:t>
            </a:r>
            <a:r>
              <a:rPr kumimoji="1" lang="zh-CN" altLang="en-US" dirty="0"/>
              <a:t>（</a:t>
            </a:r>
            <a:r>
              <a:rPr kumimoji="1" lang="en-US" altLang="zh-CN" dirty="0"/>
              <a:t>R0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10:</a:t>
            </a:r>
            <a:r>
              <a:rPr kumimoji="1" lang="zh-CN" altLang="en-US" dirty="0"/>
              <a:t>内存地址</a:t>
            </a:r>
            <a:r>
              <a:rPr kumimoji="1" lang="en-US" altLang="zh-CN" dirty="0"/>
              <a:t>R1</a:t>
            </a:r>
            <a:r>
              <a:rPr kumimoji="1" lang="zh-CN" altLang="en-US" dirty="0"/>
              <a:t>（</a:t>
            </a:r>
            <a:r>
              <a:rPr kumimoji="1" lang="en-US" altLang="zh-CN" dirty="0"/>
              <a:t>RAM[R1]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11:</a:t>
            </a:r>
            <a:r>
              <a:rPr kumimoji="1" lang="zh-CN" altLang="en-US" dirty="0"/>
              <a:t>遗弃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464D06E-FB67-F7F3-BFC2-A0BBB8C437EF}"/>
              </a:ext>
            </a:extLst>
          </p:cNvPr>
          <p:cNvSpPr txBox="1"/>
          <p:nvPr/>
        </p:nvSpPr>
        <p:spPr>
          <a:xfrm>
            <a:off x="3965289" y="2606040"/>
            <a:ext cx="236154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opcode</a:t>
            </a:r>
            <a:r>
              <a:rPr kumimoji="1" lang="zh-CN" altLang="en-US" dirty="0"/>
              <a:t>：操作码</a:t>
            </a:r>
            <a:endParaRPr kumimoji="1" lang="en-US" altLang="zh-CN" dirty="0"/>
          </a:p>
          <a:p>
            <a:r>
              <a:rPr kumimoji="1" lang="en-US" altLang="zh-CN" dirty="0"/>
              <a:t>000:Rd=R1</a:t>
            </a:r>
          </a:p>
          <a:p>
            <a:r>
              <a:rPr kumimoji="1" lang="en-US" altLang="zh-CN" dirty="0"/>
              <a:t>001:Rd=-R1</a:t>
            </a:r>
          </a:p>
          <a:p>
            <a:r>
              <a:rPr kumimoji="1" lang="en-US" altLang="zh-CN" dirty="0"/>
              <a:t>010:Rd=R0+R1</a:t>
            </a:r>
          </a:p>
          <a:p>
            <a:r>
              <a:rPr kumimoji="1" lang="en-US" altLang="zh-CN" dirty="0"/>
              <a:t>011:Rd=R0</a:t>
            </a:r>
          </a:p>
          <a:p>
            <a:r>
              <a:rPr kumimoji="1" lang="en-US" altLang="zh-CN" dirty="0"/>
              <a:t>100:Rd=RAM[R1]</a:t>
            </a:r>
          </a:p>
          <a:p>
            <a:r>
              <a:rPr kumimoji="1" lang="en-US" altLang="zh-CN" dirty="0"/>
              <a:t>101:Rd=</a:t>
            </a:r>
            <a:r>
              <a:rPr kumimoji="1" lang="en-US" altLang="zh-CN" i="1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R0</a:t>
            </a:r>
          </a:p>
          <a:p>
            <a:r>
              <a:rPr kumimoji="1" lang="en-US" altLang="zh-CN" dirty="0"/>
              <a:t>110:Rd=R0+R1+Carry</a:t>
            </a:r>
          </a:p>
          <a:p>
            <a:r>
              <a:rPr kumimoji="1" lang="en-US" altLang="zh-CN" dirty="0"/>
              <a:t>111:Rd=R0</a:t>
            </a:r>
            <a:r>
              <a:rPr kumimoji="1" lang="zh-CN" altLang="en-US" dirty="0"/>
              <a:t> </a:t>
            </a:r>
            <a:r>
              <a:rPr kumimoji="1" lang="en-US" altLang="zh-CN" b="1" i="1" dirty="0"/>
              <a:t>X</a:t>
            </a:r>
            <a:r>
              <a:rPr kumimoji="1" lang="en-US" altLang="zh-CN" i="1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R1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C14E48C-BE5A-FE29-40FF-425267B8CD84}"/>
              </a:ext>
            </a:extLst>
          </p:cNvPr>
          <p:cNvSpPr txBox="1"/>
          <p:nvPr/>
        </p:nvSpPr>
        <p:spPr>
          <a:xfrm>
            <a:off x="7328993" y="2606040"/>
            <a:ext cx="33858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cond</a:t>
            </a:r>
            <a:r>
              <a:rPr kumimoji="1" lang="zh-CN" altLang="en-US" dirty="0"/>
              <a:t>：条件码，</a:t>
            </a:r>
            <a:r>
              <a:rPr kumimoji="1" lang="en-US" altLang="zh-CN" dirty="0" err="1"/>
              <a:t>PCregister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R1</a:t>
            </a:r>
          </a:p>
          <a:p>
            <a:r>
              <a:rPr kumimoji="1" lang="en-US" altLang="zh-CN" dirty="0"/>
              <a:t>00:</a:t>
            </a:r>
            <a:r>
              <a:rPr kumimoji="1" lang="zh-CN" altLang="en-US" dirty="0"/>
              <a:t>不执行</a:t>
            </a:r>
            <a:endParaRPr kumimoji="1" lang="en-US" altLang="zh-CN" dirty="0"/>
          </a:p>
          <a:p>
            <a:r>
              <a:rPr kumimoji="1" lang="en-US" altLang="zh-CN" dirty="0"/>
              <a:t>01:Rd&gt;0</a:t>
            </a:r>
          </a:p>
          <a:p>
            <a:r>
              <a:rPr kumimoji="1" lang="en-US" altLang="zh-CN" dirty="0"/>
              <a:t>10:Rd=0</a:t>
            </a:r>
          </a:p>
          <a:p>
            <a:r>
              <a:rPr kumimoji="1" lang="en-US" altLang="zh-CN" dirty="0"/>
              <a:t>11:</a:t>
            </a:r>
            <a:r>
              <a:rPr kumimoji="1" lang="zh-CN" altLang="en-US" dirty="0"/>
              <a:t>无条件执行</a:t>
            </a:r>
          </a:p>
        </p:txBody>
      </p:sp>
    </p:spTree>
    <p:extLst>
      <p:ext uri="{BB962C8B-B14F-4D97-AF65-F5344CB8AC3E}">
        <p14:creationId xmlns:p14="http://schemas.microsoft.com/office/powerpoint/2010/main" val="598628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E7024C8A-29D4-7A55-1B22-C0D2E9879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327180"/>
              </p:ext>
            </p:extLst>
          </p:nvPr>
        </p:nvGraphicFramePr>
        <p:xfrm>
          <a:off x="639036" y="719666"/>
          <a:ext cx="10855776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7005">
                  <a:extLst>
                    <a:ext uri="{9D8B030D-6E8A-4147-A177-3AD203B41FA5}">
                      <a16:colId xmlns:a16="http://schemas.microsoft.com/office/drawing/2014/main" val="3852944460"/>
                    </a:ext>
                  </a:extLst>
                </a:gridCol>
                <a:gridCol w="9928771">
                  <a:extLst>
                    <a:ext uri="{9D8B030D-6E8A-4147-A177-3AD203B41FA5}">
                      <a16:colId xmlns:a16="http://schemas.microsoft.com/office/drawing/2014/main" val="1131242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Rm</a:t>
                      </a:r>
                      <a:endParaRPr lang="zh-CN" alt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353489"/>
                  </a:ext>
                </a:extLst>
              </a:tr>
            </a:tbl>
          </a:graphicData>
        </a:graphic>
      </p:graphicFrame>
      <p:sp>
        <p:nvSpPr>
          <p:cNvPr id="3" name="文本框 4">
            <a:extLst>
              <a:ext uri="{FF2B5EF4-FFF2-40B4-BE49-F238E27FC236}">
                <a16:creationId xmlns:a16="http://schemas.microsoft.com/office/drawing/2014/main" id="{3A349FE2-336F-A043-8C9F-1B8769C6B40F}"/>
              </a:ext>
            </a:extLst>
          </p:cNvPr>
          <p:cNvSpPr txBox="1"/>
          <p:nvPr/>
        </p:nvSpPr>
        <p:spPr>
          <a:xfrm>
            <a:off x="887808" y="3503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15</a:t>
            </a:r>
            <a:endParaRPr kumimoji="1" lang="zh-CN" altLang="en-US" dirty="0"/>
          </a:p>
        </p:txBody>
      </p:sp>
      <p:sp>
        <p:nvSpPr>
          <p:cNvPr id="4" name="文本框 5">
            <a:extLst>
              <a:ext uri="{FF2B5EF4-FFF2-40B4-BE49-F238E27FC236}">
                <a16:creationId xmlns:a16="http://schemas.microsoft.com/office/drawing/2014/main" id="{411DAA6B-269A-CF1B-4BB0-E1EFFC58800A}"/>
              </a:ext>
            </a:extLst>
          </p:cNvPr>
          <p:cNvSpPr txBox="1"/>
          <p:nvPr/>
        </p:nvSpPr>
        <p:spPr>
          <a:xfrm>
            <a:off x="1580327" y="3503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5" name="文本框 8">
            <a:extLst>
              <a:ext uri="{FF2B5EF4-FFF2-40B4-BE49-F238E27FC236}">
                <a16:creationId xmlns:a16="http://schemas.microsoft.com/office/drawing/2014/main" id="{F16BED59-F1B3-72A4-EB94-AB29CEDB5CB3}"/>
              </a:ext>
            </a:extLst>
          </p:cNvPr>
          <p:cNvSpPr txBox="1"/>
          <p:nvPr/>
        </p:nvSpPr>
        <p:spPr>
          <a:xfrm>
            <a:off x="11246470" y="3504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graphicFrame>
        <p:nvGraphicFramePr>
          <p:cNvPr id="6" name="表格 10">
            <a:extLst>
              <a:ext uri="{FF2B5EF4-FFF2-40B4-BE49-F238E27FC236}">
                <a16:creationId xmlns:a16="http://schemas.microsoft.com/office/drawing/2014/main" id="{65BF67D0-8430-5B8A-B065-22E9DFBD5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942231"/>
              </p:ext>
            </p:extLst>
          </p:nvPr>
        </p:nvGraphicFramePr>
        <p:xfrm>
          <a:off x="639036" y="1557866"/>
          <a:ext cx="10855774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7516">
                  <a:extLst>
                    <a:ext uri="{9D8B030D-6E8A-4147-A177-3AD203B41FA5}">
                      <a16:colId xmlns:a16="http://schemas.microsoft.com/office/drawing/2014/main" val="3852944460"/>
                    </a:ext>
                  </a:extLst>
                </a:gridCol>
                <a:gridCol w="1481958">
                  <a:extLst>
                    <a:ext uri="{9D8B030D-6E8A-4147-A177-3AD203B41FA5}">
                      <a16:colId xmlns:a16="http://schemas.microsoft.com/office/drawing/2014/main" val="1131242746"/>
                    </a:ext>
                  </a:extLst>
                </a:gridCol>
                <a:gridCol w="2816773">
                  <a:extLst>
                    <a:ext uri="{9D8B030D-6E8A-4147-A177-3AD203B41FA5}">
                      <a16:colId xmlns:a16="http://schemas.microsoft.com/office/drawing/2014/main" val="2070543707"/>
                    </a:ext>
                  </a:extLst>
                </a:gridCol>
                <a:gridCol w="1860331">
                  <a:extLst>
                    <a:ext uri="{9D8B030D-6E8A-4147-A177-3AD203B41FA5}">
                      <a16:colId xmlns:a16="http://schemas.microsoft.com/office/drawing/2014/main" val="1141265838"/>
                    </a:ext>
                  </a:extLst>
                </a:gridCol>
                <a:gridCol w="1744717">
                  <a:extLst>
                    <a:ext uri="{9D8B030D-6E8A-4147-A177-3AD203B41FA5}">
                      <a16:colId xmlns:a16="http://schemas.microsoft.com/office/drawing/2014/main" val="198777393"/>
                    </a:ext>
                  </a:extLst>
                </a:gridCol>
                <a:gridCol w="2014479">
                  <a:extLst>
                    <a:ext uri="{9D8B030D-6E8A-4147-A177-3AD203B41FA5}">
                      <a16:colId xmlns:a16="http://schemas.microsoft.com/office/drawing/2014/main" val="3471788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Rd[2:0]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Opcode[3:0]</a:t>
                      </a:r>
                      <a:endParaRPr lang="zh-CN" alt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Rs1[2:0]</a:t>
                      </a:r>
                      <a:endParaRPr lang="zh-CN" alt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Rs2[1:0]</a:t>
                      </a:r>
                      <a:endParaRPr lang="zh-CN" alt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Cond[2:0]</a:t>
                      </a:r>
                      <a:endParaRPr lang="zh-CN" alt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353489"/>
                  </a:ext>
                </a:extLst>
              </a:tr>
            </a:tbl>
          </a:graphicData>
        </a:graphic>
      </p:graphicFrame>
      <p:sp>
        <p:nvSpPr>
          <p:cNvPr id="7" name="文本框 11">
            <a:extLst>
              <a:ext uri="{FF2B5EF4-FFF2-40B4-BE49-F238E27FC236}">
                <a16:creationId xmlns:a16="http://schemas.microsoft.com/office/drawing/2014/main" id="{EEFC9FDA-A96E-3415-619D-73DDEE08EEA4}"/>
              </a:ext>
            </a:extLst>
          </p:cNvPr>
          <p:cNvSpPr txBox="1"/>
          <p:nvPr/>
        </p:nvSpPr>
        <p:spPr>
          <a:xfrm>
            <a:off x="1580327" y="118939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8" name="文本框 12">
            <a:extLst>
              <a:ext uri="{FF2B5EF4-FFF2-40B4-BE49-F238E27FC236}">
                <a16:creationId xmlns:a16="http://schemas.microsoft.com/office/drawing/2014/main" id="{1BD3B6F7-3471-39E9-3AA8-F22FCF70725D}"/>
              </a:ext>
            </a:extLst>
          </p:cNvPr>
          <p:cNvSpPr txBox="1"/>
          <p:nvPr/>
        </p:nvSpPr>
        <p:spPr>
          <a:xfrm>
            <a:off x="2698319" y="118853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12 11</a:t>
            </a:r>
            <a:endParaRPr kumimoji="1" lang="zh-CN" altLang="en-US" dirty="0"/>
          </a:p>
        </p:txBody>
      </p:sp>
      <p:sp>
        <p:nvSpPr>
          <p:cNvPr id="9" name="文本框 13">
            <a:extLst>
              <a:ext uri="{FF2B5EF4-FFF2-40B4-BE49-F238E27FC236}">
                <a16:creationId xmlns:a16="http://schemas.microsoft.com/office/drawing/2014/main" id="{7C96801A-3CCA-69B6-D58D-537F1E5379D4}"/>
              </a:ext>
            </a:extLst>
          </p:cNvPr>
          <p:cNvSpPr txBox="1"/>
          <p:nvPr/>
        </p:nvSpPr>
        <p:spPr>
          <a:xfrm>
            <a:off x="5596777" y="117888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8  7</a:t>
            </a:r>
            <a:endParaRPr kumimoji="1" lang="zh-CN" altLang="en-US" dirty="0"/>
          </a:p>
        </p:txBody>
      </p:sp>
      <p:sp>
        <p:nvSpPr>
          <p:cNvPr id="10" name="文本框 14">
            <a:extLst>
              <a:ext uri="{FF2B5EF4-FFF2-40B4-BE49-F238E27FC236}">
                <a16:creationId xmlns:a16="http://schemas.microsoft.com/office/drawing/2014/main" id="{09AACC3C-0EC3-819D-6BFC-BA0133CCBFFD}"/>
              </a:ext>
            </a:extLst>
          </p:cNvPr>
          <p:cNvSpPr txBox="1"/>
          <p:nvPr/>
        </p:nvSpPr>
        <p:spPr>
          <a:xfrm>
            <a:off x="9189591" y="118867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3  2</a:t>
            </a:r>
            <a:endParaRPr kumimoji="1" lang="zh-CN" altLang="en-US" dirty="0"/>
          </a:p>
        </p:txBody>
      </p:sp>
      <p:sp>
        <p:nvSpPr>
          <p:cNvPr id="11" name="文本框 15">
            <a:extLst>
              <a:ext uri="{FF2B5EF4-FFF2-40B4-BE49-F238E27FC236}">
                <a16:creationId xmlns:a16="http://schemas.microsoft.com/office/drawing/2014/main" id="{0993CB3B-966A-7274-D46E-4C3BECACF790}"/>
              </a:ext>
            </a:extLst>
          </p:cNvPr>
          <p:cNvSpPr txBox="1"/>
          <p:nvPr/>
        </p:nvSpPr>
        <p:spPr>
          <a:xfrm>
            <a:off x="11246470" y="11886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2" name="文本框 16">
            <a:extLst>
              <a:ext uri="{FF2B5EF4-FFF2-40B4-BE49-F238E27FC236}">
                <a16:creationId xmlns:a16="http://schemas.microsoft.com/office/drawing/2014/main" id="{7812DD2E-F565-CDFF-EFF3-69DC41BDA80D}"/>
              </a:ext>
            </a:extLst>
          </p:cNvPr>
          <p:cNvSpPr txBox="1"/>
          <p:nvPr/>
        </p:nvSpPr>
        <p:spPr>
          <a:xfrm>
            <a:off x="155677" y="116654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16</a:t>
            </a:r>
            <a:r>
              <a:rPr kumimoji="1" lang="zh-CN" altLang="en-US" dirty="0"/>
              <a:t>位指令长度</a:t>
            </a:r>
            <a:r>
              <a:rPr kumimoji="1" lang="en-US" altLang="zh-CN" dirty="0"/>
              <a:t>32</a:t>
            </a:r>
            <a:r>
              <a:rPr kumimoji="1" lang="zh-CN" altLang="en-US" dirty="0"/>
              <a:t>位数据指令集</a:t>
            </a:r>
          </a:p>
        </p:txBody>
      </p:sp>
      <p:sp>
        <p:nvSpPr>
          <p:cNvPr id="13" name="文本框 19">
            <a:extLst>
              <a:ext uri="{FF2B5EF4-FFF2-40B4-BE49-F238E27FC236}">
                <a16:creationId xmlns:a16="http://schemas.microsoft.com/office/drawing/2014/main" id="{B79FF307-DEC0-25B0-BEF5-662F49869B33}"/>
              </a:ext>
            </a:extLst>
          </p:cNvPr>
          <p:cNvSpPr txBox="1"/>
          <p:nvPr/>
        </p:nvSpPr>
        <p:spPr>
          <a:xfrm>
            <a:off x="7430812" y="2595530"/>
            <a:ext cx="420179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cond</a:t>
            </a:r>
            <a:r>
              <a:rPr kumimoji="1" lang="zh-CN" altLang="en-US" dirty="0"/>
              <a:t>：条件码，</a:t>
            </a:r>
            <a:r>
              <a:rPr kumimoji="1" lang="en-US" altLang="zh-CN" dirty="0" err="1"/>
              <a:t>PCregister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R1</a:t>
            </a:r>
          </a:p>
          <a:p>
            <a:r>
              <a:rPr kumimoji="1" lang="en-US" altLang="zh-CN" dirty="0"/>
              <a:t>Cond[0]</a:t>
            </a:r>
            <a:r>
              <a:rPr kumimoji="1" lang="zh-CN" altLang="en-US" dirty="0"/>
              <a:t>表示小于，</a:t>
            </a:r>
            <a:r>
              <a:rPr kumimoji="1" lang="en-US" altLang="zh-CN" dirty="0"/>
              <a:t> Cond[1]</a:t>
            </a:r>
            <a:r>
              <a:rPr kumimoji="1" lang="zh-CN" altLang="en-US" dirty="0"/>
              <a:t>表示等于，</a:t>
            </a:r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Cond[2]</a:t>
            </a:r>
            <a:r>
              <a:rPr kumimoji="1" lang="zh-CN" altLang="en-US" dirty="0"/>
              <a:t>表示大于。即：</a:t>
            </a:r>
            <a:endParaRPr kumimoji="1" lang="en-US" altLang="zh-CN" dirty="0"/>
          </a:p>
          <a:p>
            <a:r>
              <a:rPr kumimoji="1" lang="en-US" altLang="zh-CN" dirty="0"/>
              <a:t>000:</a:t>
            </a:r>
            <a:r>
              <a:rPr kumimoji="1" lang="zh-CN" altLang="en-US" dirty="0"/>
              <a:t>不执行</a:t>
            </a:r>
            <a:endParaRPr kumimoji="1" lang="en-US" altLang="zh-CN" dirty="0"/>
          </a:p>
          <a:p>
            <a:r>
              <a:rPr kumimoji="1" lang="en-US" altLang="zh-CN" dirty="0"/>
              <a:t>100:Rd&gt;0</a:t>
            </a:r>
          </a:p>
          <a:p>
            <a:r>
              <a:rPr kumimoji="1" lang="en-US" altLang="zh-CN" dirty="0"/>
              <a:t>010:Rd=0</a:t>
            </a:r>
          </a:p>
          <a:p>
            <a:r>
              <a:rPr kumimoji="1" lang="en-US" altLang="zh-CN" dirty="0"/>
              <a:t>110:Rd&gt;=0</a:t>
            </a:r>
          </a:p>
          <a:p>
            <a:r>
              <a:rPr kumimoji="1" lang="en-US" altLang="zh-CN" dirty="0"/>
              <a:t>111:</a:t>
            </a:r>
            <a:r>
              <a:rPr kumimoji="1" lang="zh-CN" altLang="en-US" dirty="0"/>
              <a:t>无条件执行</a:t>
            </a:r>
            <a:endParaRPr kumimoji="1" lang="en-US" altLang="zh-CN" dirty="0"/>
          </a:p>
          <a:p>
            <a:r>
              <a:rPr kumimoji="1" lang="zh-CN" altLang="en-US" dirty="0"/>
              <a:t>等。</a:t>
            </a:r>
          </a:p>
        </p:txBody>
      </p:sp>
      <p:sp>
        <p:nvSpPr>
          <p:cNvPr id="14" name="文本框 18">
            <a:extLst>
              <a:ext uri="{FF2B5EF4-FFF2-40B4-BE49-F238E27FC236}">
                <a16:creationId xmlns:a16="http://schemas.microsoft.com/office/drawing/2014/main" id="{FCEE769F-C378-9420-AFB9-39F28FDAECF2}"/>
              </a:ext>
            </a:extLst>
          </p:cNvPr>
          <p:cNvSpPr txBox="1"/>
          <p:nvPr/>
        </p:nvSpPr>
        <p:spPr>
          <a:xfrm>
            <a:off x="4155361" y="2595530"/>
            <a:ext cx="31134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opcode</a:t>
            </a:r>
            <a:r>
              <a:rPr kumimoji="1" lang="zh-CN" altLang="en-US" dirty="0"/>
              <a:t>：操作码</a:t>
            </a:r>
            <a:endParaRPr kumimoji="1" lang="en-US" altLang="zh-CN" dirty="0"/>
          </a:p>
          <a:p>
            <a:r>
              <a:rPr kumimoji="1" lang="en-US" altLang="zh-CN" dirty="0"/>
              <a:t>0000:Rd=Rs1 + Rs2</a:t>
            </a:r>
          </a:p>
          <a:p>
            <a:r>
              <a:rPr kumimoji="1" lang="en-US" altLang="zh-CN" dirty="0"/>
              <a:t>0001:Rd=Rs1 + Rs2 + Carry</a:t>
            </a:r>
          </a:p>
          <a:p>
            <a:r>
              <a:rPr kumimoji="1" lang="en-US" altLang="zh-CN" dirty="0"/>
              <a:t>0010:Rd= Rs1 - Rs2</a:t>
            </a:r>
          </a:p>
          <a:p>
            <a:r>
              <a:rPr kumimoji="1" lang="en-US" altLang="zh-CN" dirty="0"/>
              <a:t>0011:Rd = Rs1 – Rs2 – Carry</a:t>
            </a:r>
          </a:p>
          <a:p>
            <a:r>
              <a:rPr kumimoji="1" lang="en-US" altLang="zh-CN" dirty="0"/>
              <a:t>0100:Rd = Rs1 ^ Rs2</a:t>
            </a:r>
          </a:p>
          <a:p>
            <a:r>
              <a:rPr kumimoji="1" lang="en-US" altLang="zh-CN" dirty="0"/>
              <a:t>0101:Rd = Rs1 | Rs2</a:t>
            </a:r>
          </a:p>
          <a:p>
            <a:r>
              <a:rPr kumimoji="1" lang="en-US" altLang="zh-CN" dirty="0"/>
              <a:t>0110:Rd = Rs1 &amp; Rs2</a:t>
            </a:r>
          </a:p>
          <a:p>
            <a:r>
              <a:rPr kumimoji="1" lang="en-US" altLang="zh-CN" dirty="0"/>
              <a:t>0111:Rd = !Rs1</a:t>
            </a:r>
          </a:p>
          <a:p>
            <a:r>
              <a:rPr kumimoji="1" lang="en-US" altLang="zh-CN" dirty="0"/>
              <a:t>1000:Rd = Rs1 &lt;&lt; Rs2(</a:t>
            </a:r>
            <a:r>
              <a:rPr kumimoji="1" lang="en-US" altLang="zh-CN" dirty="0" err="1"/>
              <a:t>Logi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/>
              <a:t>1001:Rd = Rs1 &gt;&gt; Rs2(</a:t>
            </a:r>
            <a:r>
              <a:rPr kumimoji="1" lang="en-US" altLang="zh-CN" dirty="0" err="1"/>
              <a:t>Logi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/>
              <a:t>1010:Rd = Rs1 &gt;&gt; Rs2(</a:t>
            </a:r>
            <a:r>
              <a:rPr kumimoji="1" lang="en-US" altLang="zh-CN" dirty="0" err="1"/>
              <a:t>Arith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/>
              <a:t>1100:Rd = Ram[R4]</a:t>
            </a:r>
          </a:p>
          <a:p>
            <a:r>
              <a:rPr kumimoji="1" lang="en-US" altLang="zh-CN" dirty="0"/>
              <a:t>1101:Ram[Rd] = Rs1</a:t>
            </a:r>
          </a:p>
        </p:txBody>
      </p:sp>
      <p:sp>
        <p:nvSpPr>
          <p:cNvPr id="16" name="文本框 4">
            <a:extLst>
              <a:ext uri="{FF2B5EF4-FFF2-40B4-BE49-F238E27FC236}">
                <a16:creationId xmlns:a16="http://schemas.microsoft.com/office/drawing/2014/main" id="{D12D5E6F-934B-E305-C0B4-DFF2E4BAB41E}"/>
              </a:ext>
            </a:extLst>
          </p:cNvPr>
          <p:cNvSpPr txBox="1"/>
          <p:nvPr/>
        </p:nvSpPr>
        <p:spPr>
          <a:xfrm>
            <a:off x="879634" y="119237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15</a:t>
            </a:r>
            <a:endParaRPr kumimoji="1" lang="zh-CN" altLang="en-US" dirty="0"/>
          </a:p>
        </p:txBody>
      </p:sp>
      <p:sp>
        <p:nvSpPr>
          <p:cNvPr id="18" name="文本框 14">
            <a:extLst>
              <a:ext uri="{FF2B5EF4-FFF2-40B4-BE49-F238E27FC236}">
                <a16:creationId xmlns:a16="http://schemas.microsoft.com/office/drawing/2014/main" id="{942D7E03-8083-0461-BAD0-A8E503781BC5}"/>
              </a:ext>
            </a:extLst>
          </p:cNvPr>
          <p:cNvSpPr txBox="1"/>
          <p:nvPr/>
        </p:nvSpPr>
        <p:spPr>
          <a:xfrm>
            <a:off x="7446706" y="118853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5  4</a:t>
            </a:r>
            <a:endParaRPr kumimoji="1" lang="zh-CN" altLang="en-US" dirty="0"/>
          </a:p>
        </p:txBody>
      </p:sp>
      <p:sp>
        <p:nvSpPr>
          <p:cNvPr id="19" name="文本框 17">
            <a:extLst>
              <a:ext uri="{FF2B5EF4-FFF2-40B4-BE49-F238E27FC236}">
                <a16:creationId xmlns:a16="http://schemas.microsoft.com/office/drawing/2014/main" id="{F3140E19-02E7-C4E7-7DA4-ACB8D0073FFC}"/>
              </a:ext>
            </a:extLst>
          </p:cNvPr>
          <p:cNvSpPr txBox="1"/>
          <p:nvPr/>
        </p:nvSpPr>
        <p:spPr>
          <a:xfrm>
            <a:off x="585216" y="2606040"/>
            <a:ext cx="284244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Rd</a:t>
            </a:r>
            <a:r>
              <a:rPr kumimoji="1" lang="zh-CN" altLang="en-US" dirty="0"/>
              <a:t>：目的操作数寄存器</a:t>
            </a:r>
            <a:endParaRPr kumimoji="1" lang="en-US" altLang="zh-CN" dirty="0"/>
          </a:p>
          <a:p>
            <a:r>
              <a:rPr kumimoji="1" lang="en-US" altLang="zh-CN" dirty="0"/>
              <a:t>Rs:</a:t>
            </a:r>
            <a:r>
              <a:rPr kumimoji="1" lang="zh-CN" altLang="en-US" dirty="0"/>
              <a:t> 源寄存器</a:t>
            </a:r>
            <a:endParaRPr kumimoji="1" lang="en-US" altLang="zh-CN" dirty="0"/>
          </a:p>
          <a:p>
            <a:r>
              <a:rPr kumimoji="1" lang="en-US" altLang="zh-CN" dirty="0"/>
              <a:t>000:</a:t>
            </a:r>
            <a:r>
              <a:rPr kumimoji="1" lang="zh-CN" altLang="en-US" dirty="0"/>
              <a:t>零数字（</a:t>
            </a:r>
            <a:r>
              <a:rPr kumimoji="1" lang="en-US" altLang="zh-CN" dirty="0"/>
              <a:t>R0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001:</a:t>
            </a:r>
            <a:r>
              <a:rPr kumimoji="1" lang="zh-CN" altLang="en-US" dirty="0"/>
              <a:t>寄存器</a:t>
            </a:r>
            <a:r>
              <a:rPr kumimoji="1" lang="en-US" altLang="zh-CN" dirty="0"/>
              <a:t>1</a:t>
            </a:r>
            <a:r>
              <a:rPr kumimoji="1" lang="zh-CN" altLang="en-US" dirty="0"/>
              <a:t>（</a:t>
            </a:r>
            <a:r>
              <a:rPr kumimoji="1" lang="en-US" altLang="zh-CN" dirty="0"/>
              <a:t>R1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010:</a:t>
            </a:r>
            <a:r>
              <a:rPr kumimoji="1" lang="zh-CN" altLang="en-CN" dirty="0"/>
              <a:t>寄存器</a:t>
            </a:r>
            <a:r>
              <a:rPr kumimoji="1" lang="en-US" altLang="zh-CN" dirty="0"/>
              <a:t>2</a:t>
            </a:r>
            <a:r>
              <a:rPr kumimoji="1" lang="zh-CN" altLang="en-US" dirty="0"/>
              <a:t>（</a:t>
            </a:r>
            <a:r>
              <a:rPr kumimoji="1" lang="en-US" altLang="zh-CN" dirty="0"/>
              <a:t>R2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011:</a:t>
            </a:r>
            <a:r>
              <a:rPr kumimoji="1" lang="zh-CN" altLang="en-US" dirty="0"/>
              <a:t>寄存器</a:t>
            </a:r>
            <a:r>
              <a:rPr kumimoji="1" lang="en-US" altLang="zh-CN" dirty="0"/>
              <a:t>3</a:t>
            </a:r>
            <a:r>
              <a:rPr kumimoji="1" lang="zh-CN" altLang="en-US" dirty="0"/>
              <a:t>（</a:t>
            </a:r>
            <a:r>
              <a:rPr kumimoji="1" lang="en-US" altLang="zh-CN" dirty="0"/>
              <a:t>R3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100:</a:t>
            </a:r>
            <a:r>
              <a:rPr kumimoji="1" lang="zh-CN" altLang="en-US" dirty="0"/>
              <a:t>寄存器</a:t>
            </a:r>
            <a:r>
              <a:rPr kumimoji="1" lang="en-US" altLang="zh-CN" dirty="0"/>
              <a:t>4</a:t>
            </a:r>
          </a:p>
          <a:p>
            <a:r>
              <a:rPr kumimoji="1" lang="en-US" altLang="zh-CN" dirty="0"/>
              <a:t>101:</a:t>
            </a:r>
            <a:r>
              <a:rPr kumimoji="1" lang="zh-CN" altLang="en-US" dirty="0"/>
              <a:t>寄存器</a:t>
            </a:r>
            <a:r>
              <a:rPr kumimoji="1" lang="en-US" altLang="zh-CN" dirty="0"/>
              <a:t>5</a:t>
            </a:r>
          </a:p>
          <a:p>
            <a:r>
              <a:rPr kumimoji="1" lang="en-US" altLang="zh-CN" dirty="0"/>
              <a:t>110:</a:t>
            </a:r>
            <a:r>
              <a:rPr kumimoji="1" lang="zh-CN" altLang="en-US" dirty="0"/>
              <a:t>寄存器</a:t>
            </a:r>
            <a:r>
              <a:rPr kumimoji="1" lang="en-US" altLang="zh-CN" dirty="0"/>
              <a:t>6</a:t>
            </a:r>
          </a:p>
          <a:p>
            <a:r>
              <a:rPr kumimoji="1" lang="en-US" altLang="zh-CN" dirty="0"/>
              <a:t>111:</a:t>
            </a:r>
            <a:r>
              <a:rPr kumimoji="1" lang="zh-CN" altLang="en-US" dirty="0"/>
              <a:t>寄存器</a:t>
            </a:r>
            <a:r>
              <a:rPr kumimoji="1" lang="en-US" altLang="zh-CN" dirty="0"/>
              <a:t>7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Rs2</a:t>
            </a:r>
            <a:r>
              <a:rPr kumimoji="1" lang="zh-CN" altLang="en-US" dirty="0"/>
              <a:t>不能找到高位寄存器。</a:t>
            </a:r>
          </a:p>
        </p:txBody>
      </p:sp>
    </p:spTree>
    <p:extLst>
      <p:ext uri="{BB962C8B-B14F-4D97-AF65-F5344CB8AC3E}">
        <p14:creationId xmlns:p14="http://schemas.microsoft.com/office/powerpoint/2010/main" val="1994755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556</Words>
  <Application>Microsoft Macintosh PowerPoint</Application>
  <PresentationFormat>Widescreen</PresentationFormat>
  <Paragraphs>127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Laboratories Aperture Science</dc:creator>
  <cp:lastModifiedBy>Laboratories Aperture Science</cp:lastModifiedBy>
  <cp:revision>6</cp:revision>
  <dcterms:created xsi:type="dcterms:W3CDTF">2024-01-15T09:46:34Z</dcterms:created>
  <dcterms:modified xsi:type="dcterms:W3CDTF">2024-04-23T14:45:24Z</dcterms:modified>
</cp:coreProperties>
</file>