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1"/>
    <p:restoredTop sz="96327"/>
  </p:normalViewPr>
  <p:slideViewPr>
    <p:cSldViewPr snapToGrid="0">
      <p:cViewPr>
        <p:scale>
          <a:sx n="112" d="100"/>
          <a:sy n="112" d="100"/>
        </p:scale>
        <p:origin x="9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boratories Aperture Science" userId="4ef7ff3058e5cb20" providerId="LiveId" clId="{75C87B12-65F8-4F4F-BEF0-CFEE6D12BA6B}"/>
    <pc:docChg chg="custSel addSld delSld modSld">
      <pc:chgData name="Laboratories Aperture Science" userId="4ef7ff3058e5cb20" providerId="LiveId" clId="{75C87B12-65F8-4F4F-BEF0-CFEE6D12BA6B}" dt="2024-04-15T05:45:44.547" v="12" actId="1076"/>
      <pc:docMkLst>
        <pc:docMk/>
      </pc:docMkLst>
      <pc:sldChg chg="del">
        <pc:chgData name="Laboratories Aperture Science" userId="4ef7ff3058e5cb20" providerId="LiveId" clId="{75C87B12-65F8-4F4F-BEF0-CFEE6D12BA6B}" dt="2024-04-15T05:24:49.246" v="0" actId="2696"/>
        <pc:sldMkLst>
          <pc:docMk/>
          <pc:sldMk cId="2720110444" sldId="256"/>
        </pc:sldMkLst>
      </pc:sldChg>
      <pc:sldChg chg="del">
        <pc:chgData name="Laboratories Aperture Science" userId="4ef7ff3058e5cb20" providerId="LiveId" clId="{75C87B12-65F8-4F4F-BEF0-CFEE6D12BA6B}" dt="2024-04-15T05:24:49.722" v="1" actId="2696"/>
        <pc:sldMkLst>
          <pc:docMk/>
          <pc:sldMk cId="3302031342" sldId="257"/>
        </pc:sldMkLst>
      </pc:sldChg>
      <pc:sldChg chg="del">
        <pc:chgData name="Laboratories Aperture Science" userId="4ef7ff3058e5cb20" providerId="LiveId" clId="{75C87B12-65F8-4F4F-BEF0-CFEE6D12BA6B}" dt="2024-04-15T05:25:46.288" v="7" actId="2696"/>
        <pc:sldMkLst>
          <pc:docMk/>
          <pc:sldMk cId="3592926566" sldId="258"/>
        </pc:sldMkLst>
      </pc:sldChg>
      <pc:sldChg chg="del">
        <pc:chgData name="Laboratories Aperture Science" userId="4ef7ff3058e5cb20" providerId="LiveId" clId="{75C87B12-65F8-4F4F-BEF0-CFEE6D12BA6B}" dt="2024-04-15T05:25:41.967" v="6" actId="2696"/>
        <pc:sldMkLst>
          <pc:docMk/>
          <pc:sldMk cId="2004947384" sldId="260"/>
        </pc:sldMkLst>
      </pc:sldChg>
      <pc:sldChg chg="addSp delSp modSp new mod">
        <pc:chgData name="Laboratories Aperture Science" userId="4ef7ff3058e5cb20" providerId="LiveId" clId="{75C87B12-65F8-4F4F-BEF0-CFEE6D12BA6B}" dt="2024-04-15T05:45:44.547" v="12" actId="1076"/>
        <pc:sldMkLst>
          <pc:docMk/>
          <pc:sldMk cId="4147470045" sldId="262"/>
        </pc:sldMkLst>
        <pc:spChg chg="add del mod">
          <ac:chgData name="Laboratories Aperture Science" userId="4ef7ff3058e5cb20" providerId="LiveId" clId="{75C87B12-65F8-4F4F-BEF0-CFEE6D12BA6B}" dt="2024-04-15T05:45:38.817" v="10" actId="478"/>
          <ac:spMkLst>
            <pc:docMk/>
            <pc:sldMk cId="4147470045" sldId="262"/>
            <ac:spMk id="2" creationId="{4C4C1C27-5FC8-829E-7AE3-7CE875D916AB}"/>
          </ac:spMkLst>
        </pc:spChg>
        <pc:picChg chg="add mod">
          <ac:chgData name="Laboratories Aperture Science" userId="4ef7ff3058e5cb20" providerId="LiveId" clId="{75C87B12-65F8-4F4F-BEF0-CFEE6D12BA6B}" dt="2024-04-15T05:45:44.547" v="12" actId="1076"/>
          <ac:picMkLst>
            <pc:docMk/>
            <pc:sldMk cId="4147470045" sldId="262"/>
            <ac:picMk id="1026" creationId="{557EE6DB-7B7B-27C6-9ED3-81F20E6FCF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5694E-CFE3-C62C-EF21-C78CB885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1E91B8-7AE8-8F65-94DC-7FC9553E2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28926B-8122-5CD4-8C91-59622057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C04D5-7B49-D7B8-6588-6C81EA74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8DCE8-48DE-0549-CA46-5C412F1F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216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30373-A28D-11DC-89D0-E25DA81D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AC96EB-F3A0-5E3D-7994-287344123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7DC0A4-3B81-ABC7-5260-0E511E1F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53DC9-7F97-255F-0B46-B1A894C1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69BDE-78A3-166D-6037-F90B41AB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464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53E974-C530-F839-5F5C-B08F63A32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79C1A7-8830-5DDB-CFE4-CAC8822F2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C11941-3322-BFDB-14B0-72CF7951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A27F1-451B-B957-885B-3D21E062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2A730-17B8-D25A-C945-E4D8477A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587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D816E-7C5E-694B-DA48-61D1F5F5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05F56D-E843-9A0A-2B67-E6E61EE5C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736D5-826E-3190-4BE4-99F21D87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8D7F94-E1DE-8AEF-0641-378CE65E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768609-2477-9AB4-CABC-B25C27C7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488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7CE70-92DC-F365-18E5-113EE10C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792499-0B5B-7A6E-BF19-A8F819D42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F4FDC9-7845-FB89-7F52-994BBD4F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535EB1-0C47-5A15-C173-CB42A8BC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883146-7376-AB35-F2AC-D860AAB1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577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28BE6-DF54-AB70-2E68-8890CCCB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5D0833-8021-B972-C685-1AF6035B2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AB100A-D90C-DC0E-4551-143156FC8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269D0-5EE0-F30C-BCD4-AE5A0054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2024/4/15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002919-AB99-8DC7-A07F-7CBABACC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384ABA-317E-AC20-BCDE-2ADAEC54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282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F709A-B456-BB0A-1037-2962D5C4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19D699-0CB3-E545-53E8-FFBF99727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338850-1BCE-8D0E-0584-8D6385316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CBB2CF-D4D9-FE5B-E412-CD427074E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983230-2BB6-F961-508D-5E11A8CDE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78F979-D5E4-3967-F223-823B907B9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2024/4/15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8A1256-0CCA-5461-D954-11B7ACD4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FC0D4F-6BD6-851D-7AAB-DDD8D295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272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A5D99-6532-2865-5CF1-A6A4482F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5CCDC7-36D1-9DBF-A744-0ABA4DBB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2024/4/15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1EA506-8B7E-3F62-66D5-05E3B8B8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A6F624-80B4-C8BF-909C-7C9A87FF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224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A092BE-7884-7496-C6B4-BB5E0298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2024/4/15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74664D-1A0C-E6C7-25A6-916C7E0F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4D66EA-BA5B-7B65-604B-B905E126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87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1B6F1-C28B-380B-DD33-0502E34F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BD8F1-9D2A-8A2F-A6CE-D371917E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BE0D9D-CB29-EE0C-7DEE-8A89E632E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939845-E134-1132-8557-2E1A18B8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2024/4/15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9CA285-BF2F-8A54-B0FE-A13AC270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13A714-9BD6-A9D9-FE4B-009A9CEF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2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B4298-255B-779B-0573-560C75E8B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A29687-1F28-A14A-652E-C98CC4B4F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4436C7-DE85-F723-0AE8-E3BFD8D5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A171D1-DCB6-30A5-90F5-030D707D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2024/4/15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25117E-4AC1-F27E-7930-DAC15E77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88CB28-A51C-8C6F-2A5B-03ACD76E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56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D8A630-C155-F96A-730E-2BF24A3E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41DDE8-C42A-6896-5386-CCF14039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3F2D55-F691-BFFA-382A-90243121B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55360-DDDC-4346-A6FA-426842ECECBE}" type="datetimeFigureOut">
              <a:rPr kumimoji="1" lang="zh-CN" altLang="en-US" smtClean="0"/>
              <a:t>2024/4/15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B52-C596-11EB-FE25-7CBFEBAE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AEDE2D-DD63-E165-7D0F-1BE996135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9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A6FD574-F37C-C89F-F30B-73D4A2174EA5}"/>
              </a:ext>
            </a:extLst>
          </p:cNvPr>
          <p:cNvSpPr/>
          <p:nvPr/>
        </p:nvSpPr>
        <p:spPr>
          <a:xfrm>
            <a:off x="8924822" y="1301185"/>
            <a:ext cx="2729406" cy="29731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39BB848-F505-6DB0-4C7C-3FEFECF3C8E0}"/>
              </a:ext>
            </a:extLst>
          </p:cNvPr>
          <p:cNvSpPr/>
          <p:nvPr/>
        </p:nvSpPr>
        <p:spPr>
          <a:xfrm>
            <a:off x="4999300" y="1295810"/>
            <a:ext cx="3925522" cy="29784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96EFFAC-629A-83B4-B3B3-5DA51D3F4EAE}"/>
              </a:ext>
            </a:extLst>
          </p:cNvPr>
          <p:cNvSpPr/>
          <p:nvPr/>
        </p:nvSpPr>
        <p:spPr>
          <a:xfrm>
            <a:off x="3628647" y="1293520"/>
            <a:ext cx="1375406" cy="29807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A64550C-58CB-49CE-425E-8076C619ED1A}"/>
              </a:ext>
            </a:extLst>
          </p:cNvPr>
          <p:cNvSpPr/>
          <p:nvPr/>
        </p:nvSpPr>
        <p:spPr>
          <a:xfrm>
            <a:off x="189184" y="1553621"/>
            <a:ext cx="3442381" cy="18977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圆角矩形 6">
            <a:extLst>
              <a:ext uri="{FF2B5EF4-FFF2-40B4-BE49-F238E27FC236}">
                <a16:creationId xmlns:a16="http://schemas.microsoft.com/office/drawing/2014/main" id="{1BB99B59-1321-3D46-AAF4-1EDBC97B7E8B}"/>
              </a:ext>
            </a:extLst>
          </p:cNvPr>
          <p:cNvSpPr/>
          <p:nvPr/>
        </p:nvSpPr>
        <p:spPr>
          <a:xfrm>
            <a:off x="1480037" y="2047817"/>
            <a:ext cx="1304185" cy="7219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ROM</a:t>
            </a:r>
          </a:p>
          <a:p>
            <a:pPr algn="ctr"/>
            <a:r>
              <a:rPr kumimoji="1" lang="zh-CN" altLang="en-US" sz="1200" dirty="0"/>
              <a:t>（存储指令）</a:t>
            </a:r>
          </a:p>
        </p:txBody>
      </p:sp>
      <p:sp>
        <p:nvSpPr>
          <p:cNvPr id="3" name="圆角矩形 5">
            <a:extLst>
              <a:ext uri="{FF2B5EF4-FFF2-40B4-BE49-F238E27FC236}">
                <a16:creationId xmlns:a16="http://schemas.microsoft.com/office/drawing/2014/main" id="{2C746B69-23B5-8DDE-6AB0-E4B603FC9786}"/>
              </a:ext>
            </a:extLst>
          </p:cNvPr>
          <p:cNvSpPr/>
          <p:nvPr/>
        </p:nvSpPr>
        <p:spPr>
          <a:xfrm>
            <a:off x="246683" y="2177933"/>
            <a:ext cx="722036" cy="4583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PC</a:t>
            </a:r>
          </a:p>
          <a:p>
            <a:pPr algn="ctr"/>
            <a:r>
              <a:rPr kumimoji="1" lang="en-US" altLang="zh-CN" sz="1100" dirty="0"/>
              <a:t>Register</a:t>
            </a:r>
            <a:endParaRPr kumimoji="1" lang="zh-CN" altLang="en-US" sz="1100" dirty="0"/>
          </a:p>
        </p:txBody>
      </p:sp>
      <p:sp>
        <p:nvSpPr>
          <p:cNvPr id="4" name="右箭头 25">
            <a:extLst>
              <a:ext uri="{FF2B5EF4-FFF2-40B4-BE49-F238E27FC236}">
                <a16:creationId xmlns:a16="http://schemas.microsoft.com/office/drawing/2014/main" id="{79A6AE8F-DD4E-43C9-43C3-B894F70DAD08}"/>
              </a:ext>
            </a:extLst>
          </p:cNvPr>
          <p:cNvSpPr/>
          <p:nvPr/>
        </p:nvSpPr>
        <p:spPr>
          <a:xfrm>
            <a:off x="1120457" y="2335197"/>
            <a:ext cx="212558" cy="14380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16A49-0EE6-C595-AE6D-B11749FF1828}"/>
              </a:ext>
            </a:extLst>
          </p:cNvPr>
          <p:cNvSpPr txBox="1"/>
          <p:nvPr/>
        </p:nvSpPr>
        <p:spPr>
          <a:xfrm>
            <a:off x="1637520" y="1222097"/>
            <a:ext cx="542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/>
              <a:t>取指</a:t>
            </a:r>
          </a:p>
        </p:txBody>
      </p:sp>
      <p:sp>
        <p:nvSpPr>
          <p:cNvPr id="6" name="圆角矩形 7">
            <a:extLst>
              <a:ext uri="{FF2B5EF4-FFF2-40B4-BE49-F238E27FC236}">
                <a16:creationId xmlns:a16="http://schemas.microsoft.com/office/drawing/2014/main" id="{F6FA8F52-FD80-CB3E-66BF-9F6604D6D2CB}"/>
              </a:ext>
            </a:extLst>
          </p:cNvPr>
          <p:cNvSpPr/>
          <p:nvPr/>
        </p:nvSpPr>
        <p:spPr>
          <a:xfrm>
            <a:off x="3172243" y="2096430"/>
            <a:ext cx="923301" cy="61110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Instruction</a:t>
            </a:r>
          </a:p>
          <a:p>
            <a:pPr algn="ctr"/>
            <a:r>
              <a:rPr kumimoji="1" lang="en-US" altLang="zh-CN" sz="1100" dirty="0"/>
              <a:t>Register</a:t>
            </a:r>
            <a:endParaRPr kumimoji="1" lang="zh-CN" altLang="en-US" sz="1100" dirty="0"/>
          </a:p>
        </p:txBody>
      </p:sp>
      <p:sp>
        <p:nvSpPr>
          <p:cNvPr id="7" name="右箭头 25">
            <a:extLst>
              <a:ext uri="{FF2B5EF4-FFF2-40B4-BE49-F238E27FC236}">
                <a16:creationId xmlns:a16="http://schemas.microsoft.com/office/drawing/2014/main" id="{965AC07D-E82C-8338-D368-8370B20B2DA6}"/>
              </a:ext>
            </a:extLst>
          </p:cNvPr>
          <p:cNvSpPr/>
          <p:nvPr/>
        </p:nvSpPr>
        <p:spPr>
          <a:xfrm>
            <a:off x="2863126" y="2358681"/>
            <a:ext cx="212558" cy="14380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9" name="圆角矩形 13">
            <a:extLst>
              <a:ext uri="{FF2B5EF4-FFF2-40B4-BE49-F238E27FC236}">
                <a16:creationId xmlns:a16="http://schemas.microsoft.com/office/drawing/2014/main" id="{045D90CC-15FB-A1FD-4FCB-2A4C7AA7C08A}"/>
              </a:ext>
            </a:extLst>
          </p:cNvPr>
          <p:cNvSpPr/>
          <p:nvPr/>
        </p:nvSpPr>
        <p:spPr>
          <a:xfrm>
            <a:off x="4584787" y="2891630"/>
            <a:ext cx="836168" cy="6068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Opcode</a:t>
            </a:r>
          </a:p>
          <a:p>
            <a:pPr algn="ctr"/>
            <a:r>
              <a:rPr kumimoji="1" lang="en-US" altLang="zh-CN" sz="1100" dirty="0"/>
              <a:t>Register</a:t>
            </a:r>
            <a:endParaRPr kumimoji="1" lang="zh-CN" altLang="en-US" sz="1100" dirty="0"/>
          </a:p>
        </p:txBody>
      </p:sp>
      <p:sp>
        <p:nvSpPr>
          <p:cNvPr id="10" name="圆角矩形 53">
            <a:extLst>
              <a:ext uri="{FF2B5EF4-FFF2-40B4-BE49-F238E27FC236}">
                <a16:creationId xmlns:a16="http://schemas.microsoft.com/office/drawing/2014/main" id="{47030C91-6D96-9AFD-3AA5-37972F5E1EA6}"/>
              </a:ext>
            </a:extLst>
          </p:cNvPr>
          <p:cNvSpPr/>
          <p:nvPr/>
        </p:nvSpPr>
        <p:spPr>
          <a:xfrm>
            <a:off x="4587212" y="3567636"/>
            <a:ext cx="805711" cy="6111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Cond</a:t>
            </a:r>
          </a:p>
          <a:p>
            <a:pPr algn="ctr"/>
            <a:r>
              <a:rPr kumimoji="1" lang="en-US" altLang="zh-CN" sz="1100" dirty="0"/>
              <a:t>Register</a:t>
            </a:r>
            <a:endParaRPr kumimoji="1" lang="zh-CN" altLang="en-US" sz="1100" dirty="0"/>
          </a:p>
        </p:txBody>
      </p:sp>
      <p:sp>
        <p:nvSpPr>
          <p:cNvPr id="11" name="圆角矩形 12">
            <a:extLst>
              <a:ext uri="{FF2B5EF4-FFF2-40B4-BE49-F238E27FC236}">
                <a16:creationId xmlns:a16="http://schemas.microsoft.com/office/drawing/2014/main" id="{8038E288-BB1C-7931-B078-432213AA3C60}"/>
              </a:ext>
            </a:extLst>
          </p:cNvPr>
          <p:cNvSpPr/>
          <p:nvPr/>
        </p:nvSpPr>
        <p:spPr>
          <a:xfrm>
            <a:off x="4405637" y="1557318"/>
            <a:ext cx="1206237" cy="61110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/>
              <a:t>Write_Enable</a:t>
            </a:r>
            <a:endParaRPr kumimoji="1" lang="en-US" altLang="zh-CN" sz="1200" dirty="0"/>
          </a:p>
          <a:p>
            <a:pPr algn="ctr"/>
            <a:r>
              <a:rPr kumimoji="1" lang="en-US" altLang="zh-CN" sz="1200" dirty="0"/>
              <a:t>Register</a:t>
            </a:r>
            <a:endParaRPr kumimoji="1" lang="zh-CN" altLang="en-US" sz="1200" dirty="0"/>
          </a:p>
        </p:txBody>
      </p:sp>
      <p:sp>
        <p:nvSpPr>
          <p:cNvPr id="13" name="右箭头 26">
            <a:extLst>
              <a:ext uri="{FF2B5EF4-FFF2-40B4-BE49-F238E27FC236}">
                <a16:creationId xmlns:a16="http://schemas.microsoft.com/office/drawing/2014/main" id="{29B4E4BE-C20B-EF75-5EB6-405E46C0E861}"/>
              </a:ext>
            </a:extLst>
          </p:cNvPr>
          <p:cNvSpPr/>
          <p:nvPr/>
        </p:nvSpPr>
        <p:spPr>
          <a:xfrm>
            <a:off x="3981669" y="3082699"/>
            <a:ext cx="422610" cy="1753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4" name="右箭头 26">
            <a:extLst>
              <a:ext uri="{FF2B5EF4-FFF2-40B4-BE49-F238E27FC236}">
                <a16:creationId xmlns:a16="http://schemas.microsoft.com/office/drawing/2014/main" id="{4B6B36E0-0B7A-A293-7EC1-E88C50734FEA}"/>
              </a:ext>
            </a:extLst>
          </p:cNvPr>
          <p:cNvSpPr/>
          <p:nvPr/>
        </p:nvSpPr>
        <p:spPr>
          <a:xfrm>
            <a:off x="3896871" y="1765705"/>
            <a:ext cx="422610" cy="1753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5" name="右箭头 26">
            <a:extLst>
              <a:ext uri="{FF2B5EF4-FFF2-40B4-BE49-F238E27FC236}">
                <a16:creationId xmlns:a16="http://schemas.microsoft.com/office/drawing/2014/main" id="{2DFA446E-3047-85E4-38D7-6A6403A48DCF}"/>
              </a:ext>
            </a:extLst>
          </p:cNvPr>
          <p:cNvSpPr/>
          <p:nvPr/>
        </p:nvSpPr>
        <p:spPr>
          <a:xfrm>
            <a:off x="3983027" y="3653056"/>
            <a:ext cx="422610" cy="1753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BAD59C-6FAD-625D-088F-E72103AA9CAB}"/>
              </a:ext>
            </a:extLst>
          </p:cNvPr>
          <p:cNvSpPr txBox="1"/>
          <p:nvPr/>
        </p:nvSpPr>
        <p:spPr>
          <a:xfrm>
            <a:off x="4062318" y="989827"/>
            <a:ext cx="542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/>
              <a:t>译码</a:t>
            </a:r>
          </a:p>
        </p:txBody>
      </p:sp>
      <p:sp>
        <p:nvSpPr>
          <p:cNvPr id="21" name="半闭框 3">
            <a:extLst>
              <a:ext uri="{FF2B5EF4-FFF2-40B4-BE49-F238E27FC236}">
                <a16:creationId xmlns:a16="http://schemas.microsoft.com/office/drawing/2014/main" id="{ABD2BB7B-8810-C5F7-7DEB-574D1D421150}"/>
              </a:ext>
            </a:extLst>
          </p:cNvPr>
          <p:cNvSpPr/>
          <p:nvPr/>
        </p:nvSpPr>
        <p:spPr>
          <a:xfrm rot="8100000">
            <a:off x="6978715" y="2277546"/>
            <a:ext cx="588974" cy="588974"/>
          </a:xfrm>
          <a:prstGeom prst="halfFrame">
            <a:avLst>
              <a:gd name="adj1" fmla="val 36223"/>
              <a:gd name="adj2" fmla="val 3563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矩形 60">
            <a:extLst>
              <a:ext uri="{FF2B5EF4-FFF2-40B4-BE49-F238E27FC236}">
                <a16:creationId xmlns:a16="http://schemas.microsoft.com/office/drawing/2014/main" id="{1313B119-30F2-9F98-4B19-F0B60C7B6721}"/>
              </a:ext>
            </a:extLst>
          </p:cNvPr>
          <p:cNvSpPr/>
          <p:nvPr/>
        </p:nvSpPr>
        <p:spPr>
          <a:xfrm>
            <a:off x="7482506" y="2313000"/>
            <a:ext cx="390094" cy="719795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7" name="直角上箭头 28">
            <a:extLst>
              <a:ext uri="{FF2B5EF4-FFF2-40B4-BE49-F238E27FC236}">
                <a16:creationId xmlns:a16="http://schemas.microsoft.com/office/drawing/2014/main" id="{FCFD7067-3A6E-7CC2-7D02-45E44667CBEA}"/>
              </a:ext>
            </a:extLst>
          </p:cNvPr>
          <p:cNvSpPr/>
          <p:nvPr/>
        </p:nvSpPr>
        <p:spPr>
          <a:xfrm>
            <a:off x="5488106" y="3002864"/>
            <a:ext cx="1958919" cy="407136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03" name="Bent-Up Arrow 102">
            <a:extLst>
              <a:ext uri="{FF2B5EF4-FFF2-40B4-BE49-F238E27FC236}">
                <a16:creationId xmlns:a16="http://schemas.microsoft.com/office/drawing/2014/main" id="{557FE99D-F32D-EA32-6376-05F1072FFE9A}"/>
              </a:ext>
            </a:extLst>
          </p:cNvPr>
          <p:cNvSpPr/>
          <p:nvPr/>
        </p:nvSpPr>
        <p:spPr>
          <a:xfrm rot="5400000">
            <a:off x="7360164" y="2960346"/>
            <a:ext cx="885916" cy="237756"/>
          </a:xfrm>
          <a:prstGeom prst="bent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圆角矩形 13">
            <a:extLst>
              <a:ext uri="{FF2B5EF4-FFF2-40B4-BE49-F238E27FC236}">
                <a16:creationId xmlns:a16="http://schemas.microsoft.com/office/drawing/2014/main" id="{F2802038-F73F-95C7-D743-3CC738F35B18}"/>
              </a:ext>
            </a:extLst>
          </p:cNvPr>
          <p:cNvSpPr/>
          <p:nvPr/>
        </p:nvSpPr>
        <p:spPr>
          <a:xfrm>
            <a:off x="8506738" y="2391758"/>
            <a:ext cx="836168" cy="6111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Output</a:t>
            </a:r>
          </a:p>
          <a:p>
            <a:pPr algn="ctr"/>
            <a:r>
              <a:rPr kumimoji="1" lang="en-US" altLang="zh-CN" sz="1100" dirty="0"/>
              <a:t>Register</a:t>
            </a:r>
            <a:endParaRPr kumimoji="1" lang="zh-CN" altLang="en-US" sz="1100" dirty="0"/>
          </a:p>
        </p:txBody>
      </p:sp>
      <p:sp>
        <p:nvSpPr>
          <p:cNvPr id="29" name="右箭头 32">
            <a:extLst>
              <a:ext uri="{FF2B5EF4-FFF2-40B4-BE49-F238E27FC236}">
                <a16:creationId xmlns:a16="http://schemas.microsoft.com/office/drawing/2014/main" id="{0743378D-7DD1-99DA-C04F-20D5B25A8E50}"/>
              </a:ext>
            </a:extLst>
          </p:cNvPr>
          <p:cNvSpPr/>
          <p:nvPr/>
        </p:nvSpPr>
        <p:spPr>
          <a:xfrm>
            <a:off x="7626692" y="2586766"/>
            <a:ext cx="816824" cy="19861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DB38AB-5194-21FC-FF96-2040FE8AA85E}"/>
              </a:ext>
            </a:extLst>
          </p:cNvPr>
          <p:cNvSpPr txBox="1"/>
          <p:nvPr/>
        </p:nvSpPr>
        <p:spPr>
          <a:xfrm>
            <a:off x="6502837" y="982658"/>
            <a:ext cx="542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/>
              <a:t>执行</a:t>
            </a:r>
          </a:p>
        </p:txBody>
      </p:sp>
      <p:sp>
        <p:nvSpPr>
          <p:cNvPr id="32" name="圆角矩形 14">
            <a:extLst>
              <a:ext uri="{FF2B5EF4-FFF2-40B4-BE49-F238E27FC236}">
                <a16:creationId xmlns:a16="http://schemas.microsoft.com/office/drawing/2014/main" id="{D5CC7B3D-F311-0521-1651-809083B13F54}"/>
              </a:ext>
            </a:extLst>
          </p:cNvPr>
          <p:cNvSpPr/>
          <p:nvPr/>
        </p:nvSpPr>
        <p:spPr>
          <a:xfrm>
            <a:off x="8511804" y="3462199"/>
            <a:ext cx="818593" cy="6111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Ctrl</a:t>
            </a:r>
          </a:p>
          <a:p>
            <a:pPr algn="ctr"/>
            <a:r>
              <a:rPr kumimoji="1" lang="en-US" altLang="zh-CN" sz="1200" dirty="0"/>
              <a:t>Register</a:t>
            </a:r>
            <a:endParaRPr kumimoji="1" lang="zh-CN" altLang="en-US" sz="1200" dirty="0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6EBC344F-AC95-E6BD-F9D4-A8248748A582}"/>
              </a:ext>
            </a:extLst>
          </p:cNvPr>
          <p:cNvSpPr/>
          <p:nvPr/>
        </p:nvSpPr>
        <p:spPr>
          <a:xfrm>
            <a:off x="5472249" y="3710005"/>
            <a:ext cx="2446030" cy="21521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AA96EF-EE17-DFE3-2AA2-937B0EAFF7DB}"/>
              </a:ext>
            </a:extLst>
          </p:cNvPr>
          <p:cNvSpPr txBox="1"/>
          <p:nvPr/>
        </p:nvSpPr>
        <p:spPr>
          <a:xfrm>
            <a:off x="10057211" y="980189"/>
            <a:ext cx="542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/>
              <a:t>写回</a:t>
            </a: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46A250E1-1031-8E61-BAEC-E0C0EEFA1401}"/>
              </a:ext>
            </a:extLst>
          </p:cNvPr>
          <p:cNvSpPr/>
          <p:nvPr/>
        </p:nvSpPr>
        <p:spPr>
          <a:xfrm>
            <a:off x="5778125" y="1657207"/>
            <a:ext cx="2225589" cy="21521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圆角矩形 12">
            <a:extLst>
              <a:ext uri="{FF2B5EF4-FFF2-40B4-BE49-F238E27FC236}">
                <a16:creationId xmlns:a16="http://schemas.microsoft.com/office/drawing/2014/main" id="{0D57B4C4-0B56-7FC9-ECDA-7CAA22A101FB}"/>
              </a:ext>
            </a:extLst>
          </p:cNvPr>
          <p:cNvSpPr/>
          <p:nvPr/>
        </p:nvSpPr>
        <p:spPr>
          <a:xfrm>
            <a:off x="8103054" y="1528660"/>
            <a:ext cx="1593839" cy="5760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/>
              <a:t>Write_Enable_Delay</a:t>
            </a:r>
            <a:endParaRPr kumimoji="1" lang="en-US" altLang="zh-CN" sz="1200" dirty="0"/>
          </a:p>
          <a:p>
            <a:pPr algn="ctr"/>
            <a:r>
              <a:rPr kumimoji="1" lang="en-US" altLang="zh-CN" sz="1200" dirty="0"/>
              <a:t>Register</a:t>
            </a:r>
            <a:endParaRPr kumimoji="1" lang="zh-CN" altLang="en-US" sz="1200" dirty="0"/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5D80026F-320C-D49C-06F3-5235B8F41A54}"/>
              </a:ext>
            </a:extLst>
          </p:cNvPr>
          <p:cNvCxnSpPr>
            <a:cxnSpLocks/>
            <a:stCxn id="32" idx="2"/>
            <a:endCxn id="30" idx="2"/>
          </p:cNvCxnSpPr>
          <p:nvPr/>
        </p:nvCxnSpPr>
        <p:spPr>
          <a:xfrm rot="5400000">
            <a:off x="7841090" y="3194276"/>
            <a:ext cx="200983" cy="1959040"/>
          </a:xfrm>
          <a:prstGeom prst="bentConnector3">
            <a:avLst>
              <a:gd name="adj1" fmla="val 21374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B5812822-614A-1A72-11E0-D1B09D60E4BA}"/>
              </a:ext>
            </a:extLst>
          </p:cNvPr>
          <p:cNvCxnSpPr>
            <a:cxnSpLocks/>
            <a:stCxn id="32" idx="2"/>
            <a:endCxn id="16" idx="2"/>
          </p:cNvCxnSpPr>
          <p:nvPr/>
        </p:nvCxnSpPr>
        <p:spPr>
          <a:xfrm rot="5400000">
            <a:off x="6518235" y="1871421"/>
            <a:ext cx="200983" cy="4604751"/>
          </a:xfrm>
          <a:prstGeom prst="bentConnector3">
            <a:avLst>
              <a:gd name="adj1" fmla="val 21374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DCC96C04-2C13-9B44-AA3C-6039916294BF}"/>
              </a:ext>
            </a:extLst>
          </p:cNvPr>
          <p:cNvCxnSpPr>
            <a:cxnSpLocks/>
            <a:stCxn id="32" idx="2"/>
            <a:endCxn id="8" idx="2"/>
          </p:cNvCxnSpPr>
          <p:nvPr/>
        </p:nvCxnSpPr>
        <p:spPr>
          <a:xfrm rot="5400000" flipH="1">
            <a:off x="5104757" y="256962"/>
            <a:ext cx="621961" cy="7010726"/>
          </a:xfrm>
          <a:prstGeom prst="bentConnector3">
            <a:avLst>
              <a:gd name="adj1" fmla="val -6860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8">
            <a:extLst>
              <a:ext uri="{FF2B5EF4-FFF2-40B4-BE49-F238E27FC236}">
                <a16:creationId xmlns:a16="http://schemas.microsoft.com/office/drawing/2014/main" id="{275657B7-AA02-4C58-6F65-F446E2348970}"/>
              </a:ext>
            </a:extLst>
          </p:cNvPr>
          <p:cNvSpPr/>
          <p:nvPr/>
        </p:nvSpPr>
        <p:spPr>
          <a:xfrm>
            <a:off x="7741340" y="4627299"/>
            <a:ext cx="958749" cy="4071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A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Register</a:t>
            </a:r>
            <a:endParaRPr kumimoji="1" lang="zh-CN" altLang="en-US" sz="1200" dirty="0"/>
          </a:p>
        </p:txBody>
      </p:sp>
      <p:sp>
        <p:nvSpPr>
          <p:cNvPr id="55" name="圆角矩形 8">
            <a:extLst>
              <a:ext uri="{FF2B5EF4-FFF2-40B4-BE49-F238E27FC236}">
                <a16:creationId xmlns:a16="http://schemas.microsoft.com/office/drawing/2014/main" id="{7C9A4032-924B-92BF-A1D3-65686E9B579D}"/>
              </a:ext>
            </a:extLst>
          </p:cNvPr>
          <p:cNvSpPr/>
          <p:nvPr/>
        </p:nvSpPr>
        <p:spPr>
          <a:xfrm>
            <a:off x="7741340" y="5152548"/>
            <a:ext cx="958749" cy="4071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B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Register</a:t>
            </a:r>
            <a:endParaRPr kumimoji="1" lang="zh-CN" altLang="en-US" sz="1200" dirty="0"/>
          </a:p>
        </p:txBody>
      </p:sp>
      <p:sp>
        <p:nvSpPr>
          <p:cNvPr id="12" name="斜纹 15">
            <a:extLst>
              <a:ext uri="{FF2B5EF4-FFF2-40B4-BE49-F238E27FC236}">
                <a16:creationId xmlns:a16="http://schemas.microsoft.com/office/drawing/2014/main" id="{3864B3AB-888B-9B22-2454-479540DBCCB5}"/>
              </a:ext>
            </a:extLst>
          </p:cNvPr>
          <p:cNvSpPr/>
          <p:nvPr/>
        </p:nvSpPr>
        <p:spPr>
          <a:xfrm rot="8100000" flipH="1" flipV="1">
            <a:off x="10014441" y="2515238"/>
            <a:ext cx="459930" cy="453915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直角上箭头 24">
            <a:extLst>
              <a:ext uri="{FF2B5EF4-FFF2-40B4-BE49-F238E27FC236}">
                <a16:creationId xmlns:a16="http://schemas.microsoft.com/office/drawing/2014/main" id="{EBD032E1-4989-8DD7-F298-0611BC8C284E}"/>
              </a:ext>
            </a:extLst>
          </p:cNvPr>
          <p:cNvSpPr/>
          <p:nvPr/>
        </p:nvSpPr>
        <p:spPr>
          <a:xfrm flipV="1">
            <a:off x="9757396" y="1685730"/>
            <a:ext cx="529938" cy="706027"/>
          </a:xfrm>
          <a:prstGeom prst="bentUpArrow">
            <a:avLst>
              <a:gd name="adj1" fmla="val 15210"/>
              <a:gd name="adj2" fmla="val 17657"/>
              <a:gd name="adj3" fmla="val 2255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2" name="右箭头 32">
            <a:extLst>
              <a:ext uri="{FF2B5EF4-FFF2-40B4-BE49-F238E27FC236}">
                <a16:creationId xmlns:a16="http://schemas.microsoft.com/office/drawing/2014/main" id="{3AFD5580-F5D4-D2D1-4CE8-EC069843EFEB}"/>
              </a:ext>
            </a:extLst>
          </p:cNvPr>
          <p:cNvSpPr/>
          <p:nvPr/>
        </p:nvSpPr>
        <p:spPr>
          <a:xfrm>
            <a:off x="9397164" y="2581137"/>
            <a:ext cx="619604" cy="19861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23" name="圆角矩形 11">
            <a:extLst>
              <a:ext uri="{FF2B5EF4-FFF2-40B4-BE49-F238E27FC236}">
                <a16:creationId xmlns:a16="http://schemas.microsoft.com/office/drawing/2014/main" id="{5897657C-709F-D385-C2E4-768496B69583}"/>
              </a:ext>
            </a:extLst>
          </p:cNvPr>
          <p:cNvSpPr/>
          <p:nvPr/>
        </p:nvSpPr>
        <p:spPr>
          <a:xfrm>
            <a:off x="7666571" y="5752669"/>
            <a:ext cx="1108286" cy="9759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RAM</a:t>
            </a:r>
          </a:p>
          <a:p>
            <a:pPr algn="ctr"/>
            <a:r>
              <a:rPr kumimoji="1" lang="zh-CN" altLang="en-US" sz="1200" dirty="0"/>
              <a:t>（存储数据）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BF75B48A-0F14-7687-F0DF-52C785320394}"/>
              </a:ext>
            </a:extLst>
          </p:cNvPr>
          <p:cNvCxnSpPr>
            <a:cxnSpLocks/>
            <a:stCxn id="54" idx="1"/>
          </p:cNvCxnSpPr>
          <p:nvPr/>
        </p:nvCxnSpPr>
        <p:spPr>
          <a:xfrm rot="10800000">
            <a:off x="6096000" y="2273041"/>
            <a:ext cx="1645340" cy="2557827"/>
          </a:xfrm>
          <a:prstGeom prst="bentConnector2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D8C6F5A-564E-F62C-2AC1-973170ABF55F}"/>
              </a:ext>
            </a:extLst>
          </p:cNvPr>
          <p:cNvCxnSpPr>
            <a:cxnSpLocks/>
          </p:cNvCxnSpPr>
          <p:nvPr/>
        </p:nvCxnSpPr>
        <p:spPr>
          <a:xfrm>
            <a:off x="6092348" y="2290966"/>
            <a:ext cx="1073736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792EEF7-4828-AF71-0F4E-9311893D6E1F}"/>
              </a:ext>
            </a:extLst>
          </p:cNvPr>
          <p:cNvCxnSpPr>
            <a:cxnSpLocks/>
            <a:stCxn id="55" idx="1"/>
          </p:cNvCxnSpPr>
          <p:nvPr/>
        </p:nvCxnSpPr>
        <p:spPr>
          <a:xfrm rot="10800000">
            <a:off x="6351488" y="2543176"/>
            <a:ext cx="1389852" cy="2812941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FFE8EF-0BB9-AEB6-CA1E-24217E600E3D}"/>
              </a:ext>
            </a:extLst>
          </p:cNvPr>
          <p:cNvCxnSpPr>
            <a:cxnSpLocks/>
          </p:cNvCxnSpPr>
          <p:nvPr/>
        </p:nvCxnSpPr>
        <p:spPr>
          <a:xfrm>
            <a:off x="6342665" y="2556458"/>
            <a:ext cx="83855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992A127-EDA2-543A-BCA6-39F25DBB4C5A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>
            <a:off x="6598429" y="2858480"/>
            <a:ext cx="1068142" cy="3382150"/>
          </a:xfrm>
          <a:prstGeom prst="bentConnector2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BF741EA-D9A2-D199-B548-0EFD121126F6}"/>
              </a:ext>
            </a:extLst>
          </p:cNvPr>
          <p:cNvCxnSpPr>
            <a:cxnSpLocks/>
          </p:cNvCxnSpPr>
          <p:nvPr/>
        </p:nvCxnSpPr>
        <p:spPr>
          <a:xfrm>
            <a:off x="6584982" y="2858480"/>
            <a:ext cx="606208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FC54A36-15DB-19A6-8E0C-E7BD1BDCB908}"/>
              </a:ext>
            </a:extLst>
          </p:cNvPr>
          <p:cNvCxnSpPr>
            <a:cxnSpLocks/>
          </p:cNvCxnSpPr>
          <p:nvPr/>
        </p:nvCxnSpPr>
        <p:spPr>
          <a:xfrm>
            <a:off x="10287334" y="2543176"/>
            <a:ext cx="996751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55AB830F-4BDF-35C6-6F94-3B017704C8A0}"/>
              </a:ext>
            </a:extLst>
          </p:cNvPr>
          <p:cNvCxnSpPr>
            <a:cxnSpLocks/>
            <a:endCxn id="54" idx="3"/>
          </p:cNvCxnSpPr>
          <p:nvPr/>
        </p:nvCxnSpPr>
        <p:spPr>
          <a:xfrm rot="10800000" flipV="1">
            <a:off x="8700089" y="2543173"/>
            <a:ext cx="2583996" cy="2287693"/>
          </a:xfrm>
          <a:prstGeom prst="bentConnector3">
            <a:avLst>
              <a:gd name="adj1" fmla="val 559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A10CDF9-7A14-6424-DB58-E4453D5CD8C5}"/>
              </a:ext>
            </a:extLst>
          </p:cNvPr>
          <p:cNvCxnSpPr>
            <a:cxnSpLocks/>
          </p:cNvCxnSpPr>
          <p:nvPr/>
        </p:nvCxnSpPr>
        <p:spPr>
          <a:xfrm>
            <a:off x="10287334" y="2746452"/>
            <a:ext cx="6919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7C2768CC-5FA7-B975-5C3B-42EDF4DFC872}"/>
              </a:ext>
            </a:extLst>
          </p:cNvPr>
          <p:cNvCxnSpPr>
            <a:cxnSpLocks/>
            <a:endCxn id="55" idx="3"/>
          </p:cNvCxnSpPr>
          <p:nvPr/>
        </p:nvCxnSpPr>
        <p:spPr>
          <a:xfrm rot="5400000">
            <a:off x="8529711" y="2906541"/>
            <a:ext cx="2619953" cy="2279196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40E502A-47AA-5D87-DB49-D2C59AD8CC15}"/>
              </a:ext>
            </a:extLst>
          </p:cNvPr>
          <p:cNvCxnSpPr>
            <a:cxnSpLocks/>
          </p:cNvCxnSpPr>
          <p:nvPr/>
        </p:nvCxnSpPr>
        <p:spPr>
          <a:xfrm>
            <a:off x="10287334" y="2975540"/>
            <a:ext cx="393636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DB15278B-F603-7DB3-AE84-D87D560F39F7}"/>
              </a:ext>
            </a:extLst>
          </p:cNvPr>
          <p:cNvCxnSpPr>
            <a:cxnSpLocks/>
            <a:endCxn id="23" idx="3"/>
          </p:cNvCxnSpPr>
          <p:nvPr/>
        </p:nvCxnSpPr>
        <p:spPr>
          <a:xfrm rot="5400000">
            <a:off x="8091302" y="3641737"/>
            <a:ext cx="3282449" cy="1915337"/>
          </a:xfrm>
          <a:prstGeom prst="bentConnector2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下箭头 20">
            <a:extLst>
              <a:ext uri="{FF2B5EF4-FFF2-40B4-BE49-F238E27FC236}">
                <a16:creationId xmlns:a16="http://schemas.microsoft.com/office/drawing/2014/main" id="{D90664E4-9569-9AC4-4DFC-6FA08DF1FE3A}"/>
              </a:ext>
            </a:extLst>
          </p:cNvPr>
          <p:cNvSpPr/>
          <p:nvPr/>
        </p:nvSpPr>
        <p:spPr>
          <a:xfrm>
            <a:off x="8109448" y="5609874"/>
            <a:ext cx="222532" cy="142796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54D9A6D-C849-1938-8D73-42B049FD04B6}"/>
              </a:ext>
            </a:extLst>
          </p:cNvPr>
          <p:cNvSpPr txBox="1"/>
          <p:nvPr/>
        </p:nvSpPr>
        <p:spPr>
          <a:xfrm>
            <a:off x="8283152" y="5565255"/>
            <a:ext cx="5405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Address</a:t>
            </a:r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09802CFD-974E-7273-964E-E9390D5FF5D7}"/>
              </a:ext>
            </a:extLst>
          </p:cNvPr>
          <p:cNvCxnSpPr>
            <a:cxnSpLocks/>
            <a:endCxn id="3" idx="2"/>
          </p:cNvCxnSpPr>
          <p:nvPr/>
        </p:nvCxnSpPr>
        <p:spPr>
          <a:xfrm rot="10800000">
            <a:off x="607701" y="2636263"/>
            <a:ext cx="5743786" cy="2719852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D0EF58E-3526-5A19-A657-4996C548DAF4}"/>
              </a:ext>
            </a:extLst>
          </p:cNvPr>
          <p:cNvSpPr txBox="1"/>
          <p:nvPr/>
        </p:nvSpPr>
        <p:spPr>
          <a:xfrm>
            <a:off x="7204188" y="2305022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ALU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FFF540C-D4F6-F71C-CE80-8B13A35702A1}"/>
              </a:ext>
            </a:extLst>
          </p:cNvPr>
          <p:cNvSpPr txBox="1"/>
          <p:nvPr/>
        </p:nvSpPr>
        <p:spPr>
          <a:xfrm>
            <a:off x="6574744" y="3251441"/>
            <a:ext cx="8771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Operation</a:t>
            </a:r>
            <a:r>
              <a:rPr lang="zh-CN" altLang="en-US" sz="800" dirty="0"/>
              <a:t> </a:t>
            </a:r>
            <a:r>
              <a:rPr lang="en-US" altLang="zh-CN" sz="800" dirty="0"/>
              <a:t>code</a:t>
            </a:r>
            <a:endParaRPr lang="en-CN" sz="800" dirty="0"/>
          </a:p>
        </p:txBody>
      </p:sp>
      <p:sp>
        <p:nvSpPr>
          <p:cNvPr id="102" name="Triangle 101">
            <a:extLst>
              <a:ext uri="{FF2B5EF4-FFF2-40B4-BE49-F238E27FC236}">
                <a16:creationId xmlns:a16="http://schemas.microsoft.com/office/drawing/2014/main" id="{6AB4A947-2EC7-E724-0701-838F5697C92A}"/>
              </a:ext>
            </a:extLst>
          </p:cNvPr>
          <p:cNvSpPr/>
          <p:nvPr/>
        </p:nvSpPr>
        <p:spPr>
          <a:xfrm rot="5400000">
            <a:off x="7746757" y="3523688"/>
            <a:ext cx="696831" cy="346344"/>
          </a:xfrm>
          <a:prstGeom prst="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EE04CDB-8B6F-F2A4-9639-D5B82C63C73B}"/>
              </a:ext>
            </a:extLst>
          </p:cNvPr>
          <p:cNvSpPr txBox="1"/>
          <p:nvPr/>
        </p:nvSpPr>
        <p:spPr>
          <a:xfrm rot="5400000">
            <a:off x="9939166" y="2618344"/>
            <a:ext cx="471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DMUX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7DEF265-F1B7-E24C-8185-17E5811ACF81}"/>
              </a:ext>
            </a:extLst>
          </p:cNvPr>
          <p:cNvSpPr txBox="1"/>
          <p:nvPr/>
        </p:nvSpPr>
        <p:spPr>
          <a:xfrm>
            <a:off x="7835679" y="3593003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COMP</a:t>
            </a:r>
          </a:p>
        </p:txBody>
      </p:sp>
      <p:sp>
        <p:nvSpPr>
          <p:cNvPr id="106" name="Right Arrow 105">
            <a:extLst>
              <a:ext uri="{FF2B5EF4-FFF2-40B4-BE49-F238E27FC236}">
                <a16:creationId xmlns:a16="http://schemas.microsoft.com/office/drawing/2014/main" id="{81FDDA70-B5C1-3DC3-0AAE-DC4E9F34BC76}"/>
              </a:ext>
            </a:extLst>
          </p:cNvPr>
          <p:cNvSpPr/>
          <p:nvPr/>
        </p:nvSpPr>
        <p:spPr>
          <a:xfrm>
            <a:off x="8302870" y="3602400"/>
            <a:ext cx="182898" cy="21521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3E574F9-F9F1-C3BD-2BD3-D36422E32A58}"/>
              </a:ext>
            </a:extLst>
          </p:cNvPr>
          <p:cNvSpPr txBox="1"/>
          <p:nvPr/>
        </p:nvSpPr>
        <p:spPr>
          <a:xfrm>
            <a:off x="6939377" y="4246332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Flush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409BE98-76DC-EEF8-4474-D8C46D683DE3}"/>
              </a:ext>
            </a:extLst>
          </p:cNvPr>
          <p:cNvSpPr txBox="1"/>
          <p:nvPr/>
        </p:nvSpPr>
        <p:spPr>
          <a:xfrm>
            <a:off x="4270899" y="4258747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Flush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CCA343B-66AE-8D94-36D0-F4CB661A2583}"/>
              </a:ext>
            </a:extLst>
          </p:cNvPr>
          <p:cNvSpPr txBox="1"/>
          <p:nvPr/>
        </p:nvSpPr>
        <p:spPr>
          <a:xfrm>
            <a:off x="1907087" y="3459914"/>
            <a:ext cx="11512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Flush&amp;Update PC_reg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D08BFB7-8CF6-9044-DD8C-2DFE866A9D9B}"/>
              </a:ext>
            </a:extLst>
          </p:cNvPr>
          <p:cNvSpPr txBox="1"/>
          <p:nvPr/>
        </p:nvSpPr>
        <p:spPr>
          <a:xfrm>
            <a:off x="1120457" y="472273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Finished on Feb 8. Control Instruction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45846AD-8DBA-E5AB-D081-79458DB4DD9A}"/>
              </a:ext>
            </a:extLst>
          </p:cNvPr>
          <p:cNvSpPr txBox="1"/>
          <p:nvPr/>
        </p:nvSpPr>
        <p:spPr>
          <a:xfrm>
            <a:off x="607700" y="5868237"/>
            <a:ext cx="6118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该结构图仅展示的是指令集的</a:t>
            </a:r>
            <a:r>
              <a:rPr lang="zh-CN" altLang="en-US" dirty="0"/>
              <a:t>“控制指令”原理</a:t>
            </a:r>
            <a:endParaRPr lang="en-US" altLang="zh-CN" dirty="0"/>
          </a:p>
          <a:p>
            <a:r>
              <a:rPr lang="zh-CN" altLang="en-US" dirty="0"/>
              <a:t>对于“数据指令”，简单来说</a:t>
            </a:r>
            <a:r>
              <a:rPr lang="zh-CN" altLang="en-CN" dirty="0"/>
              <a:t>就是将</a:t>
            </a:r>
            <a:r>
              <a:rPr lang="zh-CN" altLang="en-US" dirty="0"/>
              <a:t>立即数存入输出寄存器。</a:t>
            </a:r>
            <a:endParaRPr lang="en-C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56AE15-6098-8E08-257F-6DBC19983843}"/>
              </a:ext>
            </a:extLst>
          </p:cNvPr>
          <p:cNvCxnSpPr>
            <a:cxnSpLocks/>
          </p:cNvCxnSpPr>
          <p:nvPr/>
        </p:nvCxnSpPr>
        <p:spPr>
          <a:xfrm flipH="1" flipV="1">
            <a:off x="7661429" y="2502967"/>
            <a:ext cx="722613" cy="2333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3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57EE6DB-7B7B-27C6-9ED3-81F20E6FC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150"/>
            <a:ext cx="12192000" cy="623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47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5821</TotalTime>
  <Words>84</Words>
  <Application>Microsoft Macintosh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Laboratories Aperture Science</dc:creator>
  <cp:lastModifiedBy>Laboratories Aperture Science</cp:lastModifiedBy>
  <cp:revision>17</cp:revision>
  <dcterms:created xsi:type="dcterms:W3CDTF">2024-01-16T08:41:36Z</dcterms:created>
  <dcterms:modified xsi:type="dcterms:W3CDTF">2024-04-15T06:12:50Z</dcterms:modified>
</cp:coreProperties>
</file>