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94"/>
  </p:normalViewPr>
  <p:slideViewPr>
    <p:cSldViewPr snapToGrid="0">
      <p:cViewPr varScale="1">
        <p:scale>
          <a:sx n="121" d="100"/>
          <a:sy n="121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oratories Aperture Science" userId="4ef7ff3058e5cb20" providerId="LiveId" clId="{DBCA5898-EFF5-CC4E-AB83-A82E59F27925}"/>
    <pc:docChg chg="custSel modSld">
      <pc:chgData name="Laboratories Aperture Science" userId="4ef7ff3058e5cb20" providerId="LiveId" clId="{DBCA5898-EFF5-CC4E-AB83-A82E59F27925}" dt="2024-05-03T16:12:42.013" v="46" actId="20577"/>
      <pc:docMkLst>
        <pc:docMk/>
      </pc:docMkLst>
      <pc:sldChg chg="modSp mod">
        <pc:chgData name="Laboratories Aperture Science" userId="4ef7ff3058e5cb20" providerId="LiveId" clId="{DBCA5898-EFF5-CC4E-AB83-A82E59F27925}" dt="2024-05-03T16:11:34.127" v="16" actId="20577"/>
        <pc:sldMkLst>
          <pc:docMk/>
          <pc:sldMk cId="666222374" sldId="256"/>
        </pc:sldMkLst>
        <pc:graphicFrameChg chg="mod modGraphic">
          <ac:chgData name="Laboratories Aperture Science" userId="4ef7ff3058e5cb20" providerId="LiveId" clId="{DBCA5898-EFF5-CC4E-AB83-A82E59F27925}" dt="2024-05-03T16:11:34.127" v="16" actId="20577"/>
          <ac:graphicFrameMkLst>
            <pc:docMk/>
            <pc:sldMk cId="666222374" sldId="256"/>
            <ac:graphicFrameMk id="47" creationId="{D8B6A41C-B9C9-BD20-BF2B-02E3C640962E}"/>
          </ac:graphicFrameMkLst>
        </pc:graphicFrameChg>
      </pc:sldChg>
      <pc:sldChg chg="modSp mod">
        <pc:chgData name="Laboratories Aperture Science" userId="4ef7ff3058e5cb20" providerId="LiveId" clId="{DBCA5898-EFF5-CC4E-AB83-A82E59F27925}" dt="2024-05-03T16:12:42.013" v="46" actId="20577"/>
        <pc:sldMkLst>
          <pc:docMk/>
          <pc:sldMk cId="1801106850" sldId="257"/>
        </pc:sldMkLst>
        <pc:spChg chg="mod">
          <ac:chgData name="Laboratories Aperture Science" userId="4ef7ff3058e5cb20" providerId="LiveId" clId="{DBCA5898-EFF5-CC4E-AB83-A82E59F27925}" dt="2024-03-26T12:01:36.429" v="10" actId="1076"/>
          <ac:spMkLst>
            <pc:docMk/>
            <pc:sldMk cId="1801106850" sldId="257"/>
            <ac:spMk id="33" creationId="{7F529132-9982-4C63-B22C-36B6B81F123B}"/>
          </ac:spMkLst>
        </pc:spChg>
        <pc:spChg chg="mod">
          <ac:chgData name="Laboratories Aperture Science" userId="4ef7ff3058e5cb20" providerId="LiveId" clId="{DBCA5898-EFF5-CC4E-AB83-A82E59F27925}" dt="2024-03-26T12:01:31.580" v="9" actId="1076"/>
          <ac:spMkLst>
            <pc:docMk/>
            <pc:sldMk cId="1801106850" sldId="257"/>
            <ac:spMk id="73" creationId="{347423E3-C5F4-9CBE-8289-DC8F5896DFDE}"/>
          </ac:spMkLst>
        </pc:spChg>
        <pc:graphicFrameChg chg="modGraphic">
          <ac:chgData name="Laboratories Aperture Science" userId="4ef7ff3058e5cb20" providerId="LiveId" clId="{DBCA5898-EFF5-CC4E-AB83-A82E59F27925}" dt="2024-05-03T16:12:42.013" v="46" actId="20577"/>
          <ac:graphicFrameMkLst>
            <pc:docMk/>
            <pc:sldMk cId="1801106850" sldId="257"/>
            <ac:graphicFrameMk id="2" creationId="{26ADB7FB-1A07-AE16-1502-33260A07029E}"/>
          </ac:graphicFrameMkLst>
        </pc:graphicFrameChg>
      </pc:sldChg>
      <pc:sldChg chg="modSp mod">
        <pc:chgData name="Laboratories Aperture Science" userId="4ef7ff3058e5cb20" providerId="LiveId" clId="{DBCA5898-EFF5-CC4E-AB83-A82E59F27925}" dt="2024-05-03T16:11:55.544" v="25" actId="20577"/>
        <pc:sldMkLst>
          <pc:docMk/>
          <pc:sldMk cId="4019224512" sldId="259"/>
        </pc:sldMkLst>
        <pc:graphicFrameChg chg="modGraphic">
          <ac:chgData name="Laboratories Aperture Science" userId="4ef7ff3058e5cb20" providerId="LiveId" clId="{DBCA5898-EFF5-CC4E-AB83-A82E59F27925}" dt="2024-05-03T16:11:55.544" v="25" actId="20577"/>
          <ac:graphicFrameMkLst>
            <pc:docMk/>
            <pc:sldMk cId="4019224512" sldId="259"/>
            <ac:graphicFrameMk id="47" creationId="{D8B6A41C-B9C9-BD20-BF2B-02E3C640962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BE4C1-AB1C-CC4D-BDA0-6D4C43B15708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D7301-9E4D-7940-BA1D-E051A80111B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520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7301-9E4D-7940-BA1D-E051A80111B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196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7301-9E4D-7940-BA1D-E051A80111BB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6981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D7301-9E4D-7940-BA1D-E051A80111BB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156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492C-4BB6-E4C7-F026-8C289F8F6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54BDE-E319-83FD-0841-D8649D678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7872-3FAA-75EF-B822-47217D1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F578-F60C-03D1-DB29-86E0C1D3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94B61-3D25-4FE1-3ACF-FEAD3523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1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62A0-85A9-89BA-D0C9-A12FED95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73AAB-157B-EC9E-B1DB-9B490B66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D02FF-6DD1-B9F3-ADC4-F8C9C410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E0C5-3D34-3C4A-4DC3-AB7BD31F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D319-1034-35C7-E9D9-3BBAD1A7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236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530FB-CFEF-AB1E-19D1-2C6EEBB1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28B36-0068-697F-5AFD-4E8D8C3AE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196B-D75D-A1B8-CEED-F6C30805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6049-3E33-4DF7-52FD-84CDB68D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8B01A-666C-C808-900F-557E63D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6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5CC8-85D7-EDF0-4FDF-3848F3EE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0045-BC0C-4F04-EA34-EC9CE75A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5AC83-3746-B30C-EBCA-E64AD617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97BE-D9C0-B5BE-E058-5EB4B331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CB69-A65B-4EEB-AF7E-EC18533E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92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C5AB-511A-467C-0E02-C2F40631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1226-0CC1-5496-9F70-201BC179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ED64-CCB8-9108-3B96-84BCA807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BCBC-5F9E-9766-F977-86DFEDE1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6BDC-9BE2-E691-4DA6-C8E9E723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1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9686-3FEE-B6F3-EF97-1A9931F0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6DED-D5DA-5D54-2FD6-601022DEB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530B-4406-6C7D-E91E-BC1BD7ED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F9F03-5A81-A20C-C5CC-7895CCB8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EDAB-F712-FD6B-313F-C6E305B3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8326-64C0-39CC-C453-FBE58CFD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81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2A03-6947-FA97-551D-3FF8B9DB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178-7EEE-1A9E-AAE1-EF9ACBE7A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15C1D-6A86-5DDE-7418-7A63F6891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1738D-1E7C-9059-2096-05268C37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00B45-272F-4EBA-C34B-44CD63482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CB158-42EA-E6D2-DF7B-A0698C54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DEED2-5AC8-708C-6900-CB44FCCB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0E172-F201-8B89-BA20-AE98AE7C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0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FC43-2FC4-3AC1-F199-25450667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5AEEB-060C-188A-24A7-FB0D97E5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FE07B-61F5-F407-BC3B-6A8BC613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EA90B-D704-E03C-11F3-8859AC9A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219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9B915-EB4B-FC77-BDD2-1B701EDB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85F6-C2A4-66C3-A0F4-6A585AA9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72862-CBD7-5760-2093-CEC76B1B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22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5FFF-6821-8AFB-6652-4FD96507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832E-73FD-4972-C65B-EAF325E3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C3649-07FA-DDE0-0ECB-0586B2B98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633D-DD7F-961C-EB9A-EEA84487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256F-B091-13C1-88DE-69472760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D232-70BA-E812-AAFA-701432F2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07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1CB1-6423-6D87-309D-2BFE026B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FDE4A-471E-A273-0972-344542582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44F2F-44E4-5838-EC68-6D5492E75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36BD-6978-D378-11BE-E7E228C9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886DE-1B75-56BF-2941-A03D4408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0DA09-A2A9-1BAE-3DCD-47769B85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75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7D039-5DDF-119A-04C9-ECD4E0E7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ED1BE-F73C-85D1-7652-79C1C05C1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7EC6-6C95-4469-2B24-A0DBCB02F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D6E4-8E28-744C-9522-E5BB11566C2E}" type="datetimeFigureOut">
              <a:rPr lang="en-CN" smtClean="0"/>
              <a:t>2024/5/4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9B6A-46B3-BCE9-1EA7-C6700A246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BEA3-E0B7-98AD-102A-BB0CDED2A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D05CB-3143-4C43-BDDC-8687014E39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454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4F1159-02AB-32C1-6F2B-0A7A2D13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39493"/>
              </p:ext>
            </p:extLst>
          </p:nvPr>
        </p:nvGraphicFramePr>
        <p:xfrm>
          <a:off x="586036" y="1552864"/>
          <a:ext cx="855056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463039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703671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126156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2079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524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571A81-5482-A105-FFB9-028FAA1085DD}"/>
              </a:ext>
            </a:extLst>
          </p:cNvPr>
          <p:cNvSpPr txBox="1"/>
          <p:nvPr/>
        </p:nvSpPr>
        <p:spPr>
          <a:xfrm>
            <a:off x="580552" y="11835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54800D-E442-5845-E8B8-8DA32CBEF074}"/>
              </a:ext>
            </a:extLst>
          </p:cNvPr>
          <p:cNvSpPr txBox="1"/>
          <p:nvPr/>
        </p:nvSpPr>
        <p:spPr>
          <a:xfrm>
            <a:off x="7826691" y="11836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7DB55477-C0B0-8144-50AD-5FE4D8995613}"/>
              </a:ext>
            </a:extLst>
          </p:cNvPr>
          <p:cNvSpPr txBox="1"/>
          <p:nvPr/>
        </p:nvSpPr>
        <p:spPr>
          <a:xfrm>
            <a:off x="8888256" y="11836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B584AECD-081A-39C7-51E9-95F87206B9C5}"/>
              </a:ext>
            </a:extLst>
          </p:cNvPr>
          <p:cNvSpPr txBox="1"/>
          <p:nvPr/>
        </p:nvSpPr>
        <p:spPr>
          <a:xfrm>
            <a:off x="5072598" y="118367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67AB69EE-1C32-98B9-40CF-49E9D3F56D54}"/>
              </a:ext>
            </a:extLst>
          </p:cNvPr>
          <p:cNvSpPr txBox="1"/>
          <p:nvPr/>
        </p:nvSpPr>
        <p:spPr>
          <a:xfrm>
            <a:off x="3417986" y="11835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B637C842-C382-89A2-7A70-DD76AC77982E}"/>
              </a:ext>
            </a:extLst>
          </p:cNvPr>
          <p:cNvSpPr txBox="1"/>
          <p:nvPr/>
        </p:nvSpPr>
        <p:spPr>
          <a:xfrm>
            <a:off x="1694165" y="118353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1711718F-912D-FD5D-8239-90431D361DB5}"/>
              </a:ext>
            </a:extLst>
          </p:cNvPr>
          <p:cNvSpPr txBox="1"/>
          <p:nvPr/>
        </p:nvSpPr>
        <p:spPr>
          <a:xfrm>
            <a:off x="6210666" y="118367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4387E6E1-4587-7662-8DB0-9E2A927AB264}"/>
              </a:ext>
            </a:extLst>
          </p:cNvPr>
          <p:cNvSpPr txBox="1"/>
          <p:nvPr/>
        </p:nvSpPr>
        <p:spPr>
          <a:xfrm>
            <a:off x="580552" y="22928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E51B7CDE-C16F-D483-77F8-F8832128991E}"/>
              </a:ext>
            </a:extLst>
          </p:cNvPr>
          <p:cNvSpPr txBox="1"/>
          <p:nvPr/>
        </p:nvSpPr>
        <p:spPr>
          <a:xfrm>
            <a:off x="7826691" y="229303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6ED40084-00DE-5786-2C46-92BB520F3A5C}"/>
              </a:ext>
            </a:extLst>
          </p:cNvPr>
          <p:cNvSpPr txBox="1"/>
          <p:nvPr/>
        </p:nvSpPr>
        <p:spPr>
          <a:xfrm>
            <a:off x="8888256" y="2293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文本框 11">
            <a:extLst>
              <a:ext uri="{FF2B5EF4-FFF2-40B4-BE49-F238E27FC236}">
                <a16:creationId xmlns:a16="http://schemas.microsoft.com/office/drawing/2014/main" id="{629E9F17-9FFB-1125-A5F6-88692233BB71}"/>
              </a:ext>
            </a:extLst>
          </p:cNvPr>
          <p:cNvSpPr txBox="1"/>
          <p:nvPr/>
        </p:nvSpPr>
        <p:spPr>
          <a:xfrm>
            <a:off x="5072598" y="229303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9ECEA0FC-765D-7527-085B-6E1B9DD4EF8B}"/>
              </a:ext>
            </a:extLst>
          </p:cNvPr>
          <p:cNvSpPr txBox="1"/>
          <p:nvPr/>
        </p:nvSpPr>
        <p:spPr>
          <a:xfrm>
            <a:off x="3417986" y="229289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E7966B87-3C12-FE55-F027-7AD67B91F552}"/>
              </a:ext>
            </a:extLst>
          </p:cNvPr>
          <p:cNvSpPr txBox="1"/>
          <p:nvPr/>
        </p:nvSpPr>
        <p:spPr>
          <a:xfrm>
            <a:off x="6210666" y="229303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39" name="表格 3">
            <a:extLst>
              <a:ext uri="{FF2B5EF4-FFF2-40B4-BE49-F238E27FC236}">
                <a16:creationId xmlns:a16="http://schemas.microsoft.com/office/drawing/2014/main" id="{F415325A-CDFB-F6AE-98F5-48AA2CAD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5098"/>
              </p:ext>
            </p:extLst>
          </p:nvPr>
        </p:nvGraphicFramePr>
        <p:xfrm>
          <a:off x="586036" y="2661407"/>
          <a:ext cx="855056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166710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126156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2079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524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[11:0]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graphicFrame>
        <p:nvGraphicFramePr>
          <p:cNvPr id="47" name="表格 3">
            <a:extLst>
              <a:ext uri="{FF2B5EF4-FFF2-40B4-BE49-F238E27FC236}">
                <a16:creationId xmlns:a16="http://schemas.microsoft.com/office/drawing/2014/main" id="{D8B6A41C-B9C9-BD20-BF2B-02E3C6409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79648"/>
              </p:ext>
            </p:extLst>
          </p:nvPr>
        </p:nvGraphicFramePr>
        <p:xfrm>
          <a:off x="586036" y="3769950"/>
          <a:ext cx="855056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463039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703671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126156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2079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524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[11:5]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[4:0]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48" name="文本框 4">
            <a:extLst>
              <a:ext uri="{FF2B5EF4-FFF2-40B4-BE49-F238E27FC236}">
                <a16:creationId xmlns:a16="http://schemas.microsoft.com/office/drawing/2014/main" id="{AB0BCE1F-177A-69D0-379B-41B6ACECFBF1}"/>
              </a:ext>
            </a:extLst>
          </p:cNvPr>
          <p:cNvSpPr txBox="1"/>
          <p:nvPr/>
        </p:nvSpPr>
        <p:spPr>
          <a:xfrm>
            <a:off x="580552" y="3400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49" name="文本框 5">
            <a:extLst>
              <a:ext uri="{FF2B5EF4-FFF2-40B4-BE49-F238E27FC236}">
                <a16:creationId xmlns:a16="http://schemas.microsoft.com/office/drawing/2014/main" id="{958496DB-7DCF-1051-5D3B-FA11DCCF3208}"/>
              </a:ext>
            </a:extLst>
          </p:cNvPr>
          <p:cNvSpPr txBox="1"/>
          <p:nvPr/>
        </p:nvSpPr>
        <p:spPr>
          <a:xfrm>
            <a:off x="7826691" y="340075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0" name="文本框 8">
            <a:extLst>
              <a:ext uri="{FF2B5EF4-FFF2-40B4-BE49-F238E27FC236}">
                <a16:creationId xmlns:a16="http://schemas.microsoft.com/office/drawing/2014/main" id="{278C3EAC-84F9-AA46-6249-B27B068591B5}"/>
              </a:ext>
            </a:extLst>
          </p:cNvPr>
          <p:cNvSpPr txBox="1"/>
          <p:nvPr/>
        </p:nvSpPr>
        <p:spPr>
          <a:xfrm>
            <a:off x="8888256" y="3400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文本框 11">
            <a:extLst>
              <a:ext uri="{FF2B5EF4-FFF2-40B4-BE49-F238E27FC236}">
                <a16:creationId xmlns:a16="http://schemas.microsoft.com/office/drawing/2014/main" id="{AEE4A79E-93DD-6232-EBDD-516684E6F856}"/>
              </a:ext>
            </a:extLst>
          </p:cNvPr>
          <p:cNvSpPr txBox="1"/>
          <p:nvPr/>
        </p:nvSpPr>
        <p:spPr>
          <a:xfrm>
            <a:off x="5072598" y="34007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2" name="文本框 13">
            <a:extLst>
              <a:ext uri="{FF2B5EF4-FFF2-40B4-BE49-F238E27FC236}">
                <a16:creationId xmlns:a16="http://schemas.microsoft.com/office/drawing/2014/main" id="{D32E0791-CAF9-F462-8816-0A83AD85432C}"/>
              </a:ext>
            </a:extLst>
          </p:cNvPr>
          <p:cNvSpPr txBox="1"/>
          <p:nvPr/>
        </p:nvSpPr>
        <p:spPr>
          <a:xfrm>
            <a:off x="3417986" y="34006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53" name="文本框 14">
            <a:extLst>
              <a:ext uri="{FF2B5EF4-FFF2-40B4-BE49-F238E27FC236}">
                <a16:creationId xmlns:a16="http://schemas.microsoft.com/office/drawing/2014/main" id="{46B0F7F5-5D97-D5DC-7727-F37754189B80}"/>
              </a:ext>
            </a:extLst>
          </p:cNvPr>
          <p:cNvSpPr txBox="1"/>
          <p:nvPr/>
        </p:nvSpPr>
        <p:spPr>
          <a:xfrm>
            <a:off x="1694165" y="340061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4" name="文本框 4">
            <a:extLst>
              <a:ext uri="{FF2B5EF4-FFF2-40B4-BE49-F238E27FC236}">
                <a16:creationId xmlns:a16="http://schemas.microsoft.com/office/drawing/2014/main" id="{4A589562-AA94-4DAF-5AD9-19236E4E024C}"/>
              </a:ext>
            </a:extLst>
          </p:cNvPr>
          <p:cNvSpPr txBox="1"/>
          <p:nvPr/>
        </p:nvSpPr>
        <p:spPr>
          <a:xfrm>
            <a:off x="6210666" y="34007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55" name="表格 3">
            <a:extLst>
              <a:ext uri="{FF2B5EF4-FFF2-40B4-BE49-F238E27FC236}">
                <a16:creationId xmlns:a16="http://schemas.microsoft.com/office/drawing/2014/main" id="{D77A193C-C34C-EAAC-8A98-5CB6A203C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71454"/>
              </p:ext>
            </p:extLst>
          </p:nvPr>
        </p:nvGraphicFramePr>
        <p:xfrm>
          <a:off x="547811" y="4883879"/>
          <a:ext cx="855056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977287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52079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524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[31:12]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6" name="文本框 4">
            <a:extLst>
              <a:ext uri="{FF2B5EF4-FFF2-40B4-BE49-F238E27FC236}">
                <a16:creationId xmlns:a16="http://schemas.microsoft.com/office/drawing/2014/main" id="{A20E18D1-3304-1E15-4396-AF8309C6666C}"/>
              </a:ext>
            </a:extLst>
          </p:cNvPr>
          <p:cNvSpPr txBox="1"/>
          <p:nvPr/>
        </p:nvSpPr>
        <p:spPr>
          <a:xfrm>
            <a:off x="542327" y="45145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57" name="文本框 5">
            <a:extLst>
              <a:ext uri="{FF2B5EF4-FFF2-40B4-BE49-F238E27FC236}">
                <a16:creationId xmlns:a16="http://schemas.microsoft.com/office/drawing/2014/main" id="{73121467-942F-6AD4-C215-C4C75BCD2605}"/>
              </a:ext>
            </a:extLst>
          </p:cNvPr>
          <p:cNvSpPr txBox="1"/>
          <p:nvPr/>
        </p:nvSpPr>
        <p:spPr>
          <a:xfrm>
            <a:off x="7788466" y="4514685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8" name="文本框 8">
            <a:extLst>
              <a:ext uri="{FF2B5EF4-FFF2-40B4-BE49-F238E27FC236}">
                <a16:creationId xmlns:a16="http://schemas.microsoft.com/office/drawing/2014/main" id="{D06CD476-F6D3-C0FD-B1F5-2DEC9199629D}"/>
              </a:ext>
            </a:extLst>
          </p:cNvPr>
          <p:cNvSpPr txBox="1"/>
          <p:nvPr/>
        </p:nvSpPr>
        <p:spPr>
          <a:xfrm>
            <a:off x="8850031" y="4514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2" name="文本框 4">
            <a:extLst>
              <a:ext uri="{FF2B5EF4-FFF2-40B4-BE49-F238E27FC236}">
                <a16:creationId xmlns:a16="http://schemas.microsoft.com/office/drawing/2014/main" id="{80BB4036-2907-788A-ABC2-8CF16456232F}"/>
              </a:ext>
            </a:extLst>
          </p:cNvPr>
          <p:cNvSpPr txBox="1"/>
          <p:nvPr/>
        </p:nvSpPr>
        <p:spPr>
          <a:xfrm>
            <a:off x="6172441" y="451468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7ADC7-F61C-1809-47E0-9D7FD34250BF}"/>
              </a:ext>
            </a:extLst>
          </p:cNvPr>
          <p:cNvSpPr txBox="1"/>
          <p:nvPr/>
        </p:nvSpPr>
        <p:spPr>
          <a:xfrm>
            <a:off x="9302455" y="1552864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R-Type 寄存器类型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B0306D-E487-346F-AB2C-6EB65D99EF30}"/>
              </a:ext>
            </a:extLst>
          </p:cNvPr>
          <p:cNvSpPr txBox="1"/>
          <p:nvPr/>
        </p:nvSpPr>
        <p:spPr>
          <a:xfrm>
            <a:off x="9302455" y="2661407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I-Type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CN" dirty="0">
                <a:latin typeface="DengXian" panose="02010600030101010101" pitchFamily="2" charset="-122"/>
                <a:ea typeface="DengXian" panose="02010600030101010101" pitchFamily="2" charset="-122"/>
              </a:rPr>
              <a:t>短立即数类型</a:t>
            </a:r>
            <a:endParaRPr lang="en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6C4B3-7BA2-022D-EC12-8741EF2D54E8}"/>
              </a:ext>
            </a:extLst>
          </p:cNvPr>
          <p:cNvSpPr txBox="1"/>
          <p:nvPr/>
        </p:nvSpPr>
        <p:spPr>
          <a:xfrm>
            <a:off x="9302455" y="376995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S-Type</a:t>
            </a:r>
            <a:r>
              <a:rPr lang="zh-CN" altLang="en-US" dirty="0">
                <a:latin typeface="DengXian" panose="02010600030101010101" pitchFamily="2" charset="-122"/>
                <a:ea typeface="DengXian" panose="02010600030101010101" pitchFamily="2" charset="-122"/>
              </a:rPr>
              <a:t> 内存存储类型</a:t>
            </a:r>
            <a:endParaRPr lang="en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AFC6A-33FC-A101-0DAE-B69C53F9E70F}"/>
              </a:ext>
            </a:extLst>
          </p:cNvPr>
          <p:cNvSpPr txBox="1"/>
          <p:nvPr/>
        </p:nvSpPr>
        <p:spPr>
          <a:xfrm>
            <a:off x="9302455" y="4884633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U-Type 高位立即数类型</a:t>
            </a:r>
          </a:p>
        </p:txBody>
      </p:sp>
    </p:spTree>
    <p:extLst>
      <p:ext uri="{BB962C8B-B14F-4D97-AF65-F5344CB8AC3E}">
        <p14:creationId xmlns:p14="http://schemas.microsoft.com/office/powerpoint/2010/main" val="6662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表格 3">
            <a:extLst>
              <a:ext uri="{FF2B5EF4-FFF2-40B4-BE49-F238E27FC236}">
                <a16:creationId xmlns:a16="http://schemas.microsoft.com/office/drawing/2014/main" id="{D77A193C-C34C-EAAC-8A98-5CB6A203C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71662"/>
              </p:ext>
            </p:extLst>
          </p:nvPr>
        </p:nvGraphicFramePr>
        <p:xfrm>
          <a:off x="544123" y="5461950"/>
          <a:ext cx="899458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6340153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650124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04309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[31:12]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6" name="文本框 4">
            <a:extLst>
              <a:ext uri="{FF2B5EF4-FFF2-40B4-BE49-F238E27FC236}">
                <a16:creationId xmlns:a16="http://schemas.microsoft.com/office/drawing/2014/main" id="{A20E18D1-3304-1E15-4396-AF8309C6666C}"/>
              </a:ext>
            </a:extLst>
          </p:cNvPr>
          <p:cNvSpPr txBox="1"/>
          <p:nvPr/>
        </p:nvSpPr>
        <p:spPr>
          <a:xfrm>
            <a:off x="544123" y="50926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57" name="文本框 5">
            <a:extLst>
              <a:ext uri="{FF2B5EF4-FFF2-40B4-BE49-F238E27FC236}">
                <a16:creationId xmlns:a16="http://schemas.microsoft.com/office/drawing/2014/main" id="{73121467-942F-6AD4-C215-C4C75BCD2605}"/>
              </a:ext>
            </a:extLst>
          </p:cNvPr>
          <p:cNvSpPr txBox="1"/>
          <p:nvPr/>
        </p:nvSpPr>
        <p:spPr>
          <a:xfrm>
            <a:off x="8240408" y="509261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8" name="文本框 8">
            <a:extLst>
              <a:ext uri="{FF2B5EF4-FFF2-40B4-BE49-F238E27FC236}">
                <a16:creationId xmlns:a16="http://schemas.microsoft.com/office/drawing/2014/main" id="{D06CD476-F6D3-C0FD-B1F5-2DEC9199629D}"/>
              </a:ext>
            </a:extLst>
          </p:cNvPr>
          <p:cNvSpPr txBox="1"/>
          <p:nvPr/>
        </p:nvSpPr>
        <p:spPr>
          <a:xfrm>
            <a:off x="9142390" y="50927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2" name="文本框 4">
            <a:extLst>
              <a:ext uri="{FF2B5EF4-FFF2-40B4-BE49-F238E27FC236}">
                <a16:creationId xmlns:a16="http://schemas.microsoft.com/office/drawing/2014/main" id="{80BB4036-2907-788A-ABC2-8CF16456232F}"/>
              </a:ext>
            </a:extLst>
          </p:cNvPr>
          <p:cNvSpPr txBox="1"/>
          <p:nvPr/>
        </p:nvSpPr>
        <p:spPr>
          <a:xfrm>
            <a:off x="6464800" y="509275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7ADC7-F61C-1809-47E0-9D7FD34250BF}"/>
              </a:ext>
            </a:extLst>
          </p:cNvPr>
          <p:cNvSpPr txBox="1"/>
          <p:nvPr/>
        </p:nvSpPr>
        <p:spPr>
          <a:xfrm>
            <a:off x="9544193" y="1962765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R-Type 寄存器类型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AFC6A-33FC-A101-0DAE-B69C53F9E70F}"/>
              </a:ext>
            </a:extLst>
          </p:cNvPr>
          <p:cNvSpPr txBox="1"/>
          <p:nvPr/>
        </p:nvSpPr>
        <p:spPr>
          <a:xfrm>
            <a:off x="9584020" y="5462704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U-Type 高位立即数类型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26ADB7FB-1A07-AE16-1502-33260A07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3224"/>
              </p:ext>
            </p:extLst>
          </p:nvPr>
        </p:nvGraphicFramePr>
        <p:xfrm>
          <a:off x="511613" y="944654"/>
          <a:ext cx="9014528" cy="36768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60301">
                  <a:extLst>
                    <a:ext uri="{9D8B030D-6E8A-4147-A177-3AD203B41FA5}">
                      <a16:colId xmlns:a16="http://schemas.microsoft.com/office/drawing/2014/main" val="3759665975"/>
                    </a:ext>
                  </a:extLst>
                </a:gridCol>
                <a:gridCol w="1496921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307567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305622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85402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9561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94485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67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[10:5]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[4:1,11]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3" name="文本框 4">
            <a:extLst>
              <a:ext uri="{FF2B5EF4-FFF2-40B4-BE49-F238E27FC236}">
                <a16:creationId xmlns:a16="http://schemas.microsoft.com/office/drawing/2014/main" id="{03B5A5FD-64AA-B8E1-F8AD-5BDB07AE1591}"/>
              </a:ext>
            </a:extLst>
          </p:cNvPr>
          <p:cNvSpPr txBox="1"/>
          <p:nvPr/>
        </p:nvSpPr>
        <p:spPr>
          <a:xfrm>
            <a:off x="486188" y="5665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CF6DEFB8-7D56-7E78-1DFF-A1158C01D7C3}"/>
              </a:ext>
            </a:extLst>
          </p:cNvPr>
          <p:cNvSpPr txBox="1"/>
          <p:nvPr/>
        </p:nvSpPr>
        <p:spPr>
          <a:xfrm>
            <a:off x="8207898" y="56650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527B6471-6361-0DBC-4A25-8BF651F93A5B}"/>
              </a:ext>
            </a:extLst>
          </p:cNvPr>
          <p:cNvSpPr txBox="1"/>
          <p:nvPr/>
        </p:nvSpPr>
        <p:spPr>
          <a:xfrm>
            <a:off x="9245016" y="5665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id="{147919E8-1A02-984A-71C8-1BFFFD2F762E}"/>
              </a:ext>
            </a:extLst>
          </p:cNvPr>
          <p:cNvSpPr txBox="1"/>
          <p:nvPr/>
        </p:nvSpPr>
        <p:spPr>
          <a:xfrm>
            <a:off x="5616636" y="5665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771EECE3-2BE5-4B81-DD65-E156AAA5BE88}"/>
              </a:ext>
            </a:extLst>
          </p:cNvPr>
          <p:cNvSpPr txBox="1"/>
          <p:nvPr/>
        </p:nvSpPr>
        <p:spPr>
          <a:xfrm>
            <a:off x="4313235" y="56650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" name="文本框 14">
            <a:extLst>
              <a:ext uri="{FF2B5EF4-FFF2-40B4-BE49-F238E27FC236}">
                <a16:creationId xmlns:a16="http://schemas.microsoft.com/office/drawing/2014/main" id="{ED671C61-0DF4-BD2C-2C09-2BEEF584D3AF}"/>
              </a:ext>
            </a:extLst>
          </p:cNvPr>
          <p:cNvSpPr txBox="1"/>
          <p:nvPr/>
        </p:nvSpPr>
        <p:spPr>
          <a:xfrm>
            <a:off x="3007477" y="56650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AF894425-AC47-A311-DD6D-A149367B235C}"/>
              </a:ext>
            </a:extLst>
          </p:cNvPr>
          <p:cNvSpPr txBox="1"/>
          <p:nvPr/>
        </p:nvSpPr>
        <p:spPr>
          <a:xfrm>
            <a:off x="6446920" y="56814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CC6E0A-731F-D30D-6233-B59393323BC8}"/>
              </a:ext>
            </a:extLst>
          </p:cNvPr>
          <p:cNvSpPr txBox="1"/>
          <p:nvPr/>
        </p:nvSpPr>
        <p:spPr>
          <a:xfrm>
            <a:off x="9538709" y="853261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B-Type 条件跳转类型</a:t>
            </a:r>
          </a:p>
        </p:txBody>
      </p:sp>
      <p:sp>
        <p:nvSpPr>
          <p:cNvPr id="33" name="文本框 4">
            <a:extLst>
              <a:ext uri="{FF2B5EF4-FFF2-40B4-BE49-F238E27FC236}">
                <a16:creationId xmlns:a16="http://schemas.microsoft.com/office/drawing/2014/main" id="{7F529132-9982-4C63-B22C-36B6B81F123B}"/>
              </a:ext>
            </a:extLst>
          </p:cNvPr>
          <p:cNvSpPr txBox="1"/>
          <p:nvPr/>
        </p:nvSpPr>
        <p:spPr>
          <a:xfrm>
            <a:off x="1795688" y="5738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graphicFrame>
        <p:nvGraphicFramePr>
          <p:cNvPr id="34" name="表格 3">
            <a:extLst>
              <a:ext uri="{FF2B5EF4-FFF2-40B4-BE49-F238E27FC236}">
                <a16:creationId xmlns:a16="http://schemas.microsoft.com/office/drawing/2014/main" id="{CA3606B3-FC07-E9BD-974B-89532449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8004"/>
              </p:ext>
            </p:extLst>
          </p:nvPr>
        </p:nvGraphicFramePr>
        <p:xfrm>
          <a:off x="544123" y="1964411"/>
          <a:ext cx="9014528" cy="36768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857222">
                  <a:extLst>
                    <a:ext uri="{9D8B030D-6E8A-4147-A177-3AD203B41FA5}">
                      <a16:colId xmlns:a16="http://schemas.microsoft.com/office/drawing/2014/main" val="3759665975"/>
                    </a:ext>
                  </a:extLst>
                </a:gridCol>
                <a:gridCol w="1307567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305622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854020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59561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94485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67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源寄存器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35" name="文本框 4">
            <a:extLst>
              <a:ext uri="{FF2B5EF4-FFF2-40B4-BE49-F238E27FC236}">
                <a16:creationId xmlns:a16="http://schemas.microsoft.com/office/drawing/2014/main" id="{456BF589-B29A-4629-ABDB-913E9456D08C}"/>
              </a:ext>
            </a:extLst>
          </p:cNvPr>
          <p:cNvSpPr txBox="1"/>
          <p:nvPr/>
        </p:nvSpPr>
        <p:spPr>
          <a:xfrm>
            <a:off x="486188" y="15807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36" name="文本框 5">
            <a:extLst>
              <a:ext uri="{FF2B5EF4-FFF2-40B4-BE49-F238E27FC236}">
                <a16:creationId xmlns:a16="http://schemas.microsoft.com/office/drawing/2014/main" id="{AFAC4EF6-9B55-3849-9241-238C61737D45}"/>
              </a:ext>
            </a:extLst>
          </p:cNvPr>
          <p:cNvSpPr txBox="1"/>
          <p:nvPr/>
        </p:nvSpPr>
        <p:spPr>
          <a:xfrm>
            <a:off x="8240408" y="158625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37" name="文本框 8">
            <a:extLst>
              <a:ext uri="{FF2B5EF4-FFF2-40B4-BE49-F238E27FC236}">
                <a16:creationId xmlns:a16="http://schemas.microsoft.com/office/drawing/2014/main" id="{87CC0364-55EB-A12D-C330-B517B26062AB}"/>
              </a:ext>
            </a:extLst>
          </p:cNvPr>
          <p:cNvSpPr txBox="1"/>
          <p:nvPr/>
        </p:nvSpPr>
        <p:spPr>
          <a:xfrm>
            <a:off x="9277526" y="15862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8" name="文本框 11">
            <a:extLst>
              <a:ext uri="{FF2B5EF4-FFF2-40B4-BE49-F238E27FC236}">
                <a16:creationId xmlns:a16="http://schemas.microsoft.com/office/drawing/2014/main" id="{E88A5F7E-DF98-7696-15C8-B7E8C05C932D}"/>
              </a:ext>
            </a:extLst>
          </p:cNvPr>
          <p:cNvSpPr txBox="1"/>
          <p:nvPr/>
        </p:nvSpPr>
        <p:spPr>
          <a:xfrm>
            <a:off x="5649146" y="15862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40" name="文本框 13">
            <a:extLst>
              <a:ext uri="{FF2B5EF4-FFF2-40B4-BE49-F238E27FC236}">
                <a16:creationId xmlns:a16="http://schemas.microsoft.com/office/drawing/2014/main" id="{F617FADA-E011-D4FC-6F7F-53445D4679A0}"/>
              </a:ext>
            </a:extLst>
          </p:cNvPr>
          <p:cNvSpPr txBox="1"/>
          <p:nvPr/>
        </p:nvSpPr>
        <p:spPr>
          <a:xfrm>
            <a:off x="4345745" y="158625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41" name="文本框 14">
            <a:extLst>
              <a:ext uri="{FF2B5EF4-FFF2-40B4-BE49-F238E27FC236}">
                <a16:creationId xmlns:a16="http://schemas.microsoft.com/office/drawing/2014/main" id="{59D283DA-6BAB-6893-0FF9-62D8E6125ED8}"/>
              </a:ext>
            </a:extLst>
          </p:cNvPr>
          <p:cNvSpPr txBox="1"/>
          <p:nvPr/>
        </p:nvSpPr>
        <p:spPr>
          <a:xfrm>
            <a:off x="3039987" y="158625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42" name="文本框 4">
            <a:extLst>
              <a:ext uri="{FF2B5EF4-FFF2-40B4-BE49-F238E27FC236}">
                <a16:creationId xmlns:a16="http://schemas.microsoft.com/office/drawing/2014/main" id="{396EBD0F-6E44-03DB-49C4-BD82C94C14A3}"/>
              </a:ext>
            </a:extLst>
          </p:cNvPr>
          <p:cNvSpPr txBox="1"/>
          <p:nvPr/>
        </p:nvSpPr>
        <p:spPr>
          <a:xfrm>
            <a:off x="6479430" y="15879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67" name="表格 3">
            <a:extLst>
              <a:ext uri="{FF2B5EF4-FFF2-40B4-BE49-F238E27FC236}">
                <a16:creationId xmlns:a16="http://schemas.microsoft.com/office/drawing/2014/main" id="{FDA1965B-00BD-423F-E34D-0C013DF6B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32565"/>
              </p:ext>
            </p:extLst>
          </p:nvPr>
        </p:nvGraphicFramePr>
        <p:xfrm>
          <a:off x="544123" y="4525149"/>
          <a:ext cx="8994586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26718">
                  <a:extLst>
                    <a:ext uri="{9D8B030D-6E8A-4147-A177-3AD203B41FA5}">
                      <a16:colId xmlns:a16="http://schemas.microsoft.com/office/drawing/2014/main" val="3408637847"/>
                    </a:ext>
                  </a:extLst>
                </a:gridCol>
                <a:gridCol w="1629104">
                  <a:extLst>
                    <a:ext uri="{9D8B030D-6E8A-4147-A177-3AD203B41FA5}">
                      <a16:colId xmlns:a16="http://schemas.microsoft.com/office/drawing/2014/main" val="4242407470"/>
                    </a:ext>
                  </a:extLst>
                </a:gridCol>
                <a:gridCol w="1229710">
                  <a:extLst>
                    <a:ext uri="{9D8B030D-6E8A-4147-A177-3AD203B41FA5}">
                      <a16:colId xmlns:a16="http://schemas.microsoft.com/office/drawing/2014/main" val="3596001566"/>
                    </a:ext>
                  </a:extLst>
                </a:gridCol>
                <a:gridCol w="2144111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025330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[20]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[10:1]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立即数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[19:12]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目标寄存器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操作码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68" name="文本框 4">
            <a:extLst>
              <a:ext uri="{FF2B5EF4-FFF2-40B4-BE49-F238E27FC236}">
                <a16:creationId xmlns:a16="http://schemas.microsoft.com/office/drawing/2014/main" id="{8CDAA0BA-3D6F-ACE5-ECCB-66C9FE33BD0D}"/>
              </a:ext>
            </a:extLst>
          </p:cNvPr>
          <p:cNvSpPr txBox="1"/>
          <p:nvPr/>
        </p:nvSpPr>
        <p:spPr>
          <a:xfrm>
            <a:off x="544123" y="4155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69" name="文本框 5">
            <a:extLst>
              <a:ext uri="{FF2B5EF4-FFF2-40B4-BE49-F238E27FC236}">
                <a16:creationId xmlns:a16="http://schemas.microsoft.com/office/drawing/2014/main" id="{CB889B48-A764-DB40-5566-9D5A70D8E3C0}"/>
              </a:ext>
            </a:extLst>
          </p:cNvPr>
          <p:cNvSpPr txBox="1"/>
          <p:nvPr/>
        </p:nvSpPr>
        <p:spPr>
          <a:xfrm>
            <a:off x="8240408" y="415581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0" name="文本框 8">
            <a:extLst>
              <a:ext uri="{FF2B5EF4-FFF2-40B4-BE49-F238E27FC236}">
                <a16:creationId xmlns:a16="http://schemas.microsoft.com/office/drawing/2014/main" id="{386D3707-6E07-634D-E598-67F3B9618079}"/>
              </a:ext>
            </a:extLst>
          </p:cNvPr>
          <p:cNvSpPr txBox="1"/>
          <p:nvPr/>
        </p:nvSpPr>
        <p:spPr>
          <a:xfrm>
            <a:off x="9142390" y="41559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71" name="文本框 4">
            <a:extLst>
              <a:ext uri="{FF2B5EF4-FFF2-40B4-BE49-F238E27FC236}">
                <a16:creationId xmlns:a16="http://schemas.microsoft.com/office/drawing/2014/main" id="{E578BB0C-F359-453F-757F-6DD95D11791B}"/>
              </a:ext>
            </a:extLst>
          </p:cNvPr>
          <p:cNvSpPr txBox="1"/>
          <p:nvPr/>
        </p:nvSpPr>
        <p:spPr>
          <a:xfrm>
            <a:off x="6464800" y="415595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7676C2-EEFB-558B-8558-C21D3C23450F}"/>
              </a:ext>
            </a:extLst>
          </p:cNvPr>
          <p:cNvSpPr txBox="1"/>
          <p:nvPr/>
        </p:nvSpPr>
        <p:spPr>
          <a:xfrm>
            <a:off x="9584020" y="4525903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J-Type 无条件跳转类型</a:t>
            </a:r>
          </a:p>
        </p:txBody>
      </p:sp>
      <p:sp>
        <p:nvSpPr>
          <p:cNvPr id="73" name="文本框 4">
            <a:extLst>
              <a:ext uri="{FF2B5EF4-FFF2-40B4-BE49-F238E27FC236}">
                <a16:creationId xmlns:a16="http://schemas.microsoft.com/office/drawing/2014/main" id="{347423E3-C5F4-9CBE-8289-DC8F5896DFDE}"/>
              </a:ext>
            </a:extLst>
          </p:cNvPr>
          <p:cNvSpPr txBox="1"/>
          <p:nvPr/>
        </p:nvSpPr>
        <p:spPr>
          <a:xfrm>
            <a:off x="1858854" y="41558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74" name="文本框 4">
            <a:extLst>
              <a:ext uri="{FF2B5EF4-FFF2-40B4-BE49-F238E27FC236}">
                <a16:creationId xmlns:a16="http://schemas.microsoft.com/office/drawing/2014/main" id="{A4C8CB45-7CE7-F0E1-39F4-9B581EC2E99F}"/>
              </a:ext>
            </a:extLst>
          </p:cNvPr>
          <p:cNvSpPr txBox="1"/>
          <p:nvPr/>
        </p:nvSpPr>
        <p:spPr>
          <a:xfrm>
            <a:off x="3125191" y="415581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22  21</a:t>
            </a:r>
            <a:endParaRPr kumimoji="1" lang="zh-CN" altLang="en-US" dirty="0"/>
          </a:p>
        </p:txBody>
      </p:sp>
      <p:sp>
        <p:nvSpPr>
          <p:cNvPr id="76" name="文本框 13">
            <a:extLst>
              <a:ext uri="{FF2B5EF4-FFF2-40B4-BE49-F238E27FC236}">
                <a16:creationId xmlns:a16="http://schemas.microsoft.com/office/drawing/2014/main" id="{2221508E-E6AA-FF53-840B-C21E3BD76101}"/>
              </a:ext>
            </a:extLst>
          </p:cNvPr>
          <p:cNvSpPr txBox="1"/>
          <p:nvPr/>
        </p:nvSpPr>
        <p:spPr>
          <a:xfrm>
            <a:off x="4371723" y="415581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10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4F1159-02AB-32C1-6F2B-0A7A2D130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20265"/>
              </p:ext>
            </p:extLst>
          </p:nvPr>
        </p:nvGraphicFramePr>
        <p:xfrm>
          <a:off x="585446" y="758856"/>
          <a:ext cx="10040995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46918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629564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955576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388641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733509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8678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funct7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funct3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6571A81-5482-A105-FFB9-028FAA1085DD}"/>
              </a:ext>
            </a:extLst>
          </p:cNvPr>
          <p:cNvSpPr txBox="1"/>
          <p:nvPr/>
        </p:nvSpPr>
        <p:spPr>
          <a:xfrm>
            <a:off x="577686" y="3914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54800D-E442-5845-E8B8-8DA32CBEF074}"/>
              </a:ext>
            </a:extLst>
          </p:cNvPr>
          <p:cNvSpPr txBox="1"/>
          <p:nvPr/>
        </p:nvSpPr>
        <p:spPr>
          <a:xfrm>
            <a:off x="9079815" y="389662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7DB55477-C0B0-8144-50AD-5FE4D8995613}"/>
              </a:ext>
            </a:extLst>
          </p:cNvPr>
          <p:cNvSpPr txBox="1"/>
          <p:nvPr/>
        </p:nvSpPr>
        <p:spPr>
          <a:xfrm>
            <a:off x="10279926" y="3896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9" name="文本框 11">
            <a:extLst>
              <a:ext uri="{FF2B5EF4-FFF2-40B4-BE49-F238E27FC236}">
                <a16:creationId xmlns:a16="http://schemas.microsoft.com/office/drawing/2014/main" id="{B584AECD-081A-39C7-51E9-95F87206B9C5}"/>
              </a:ext>
            </a:extLst>
          </p:cNvPr>
          <p:cNvSpPr txBox="1"/>
          <p:nvPr/>
        </p:nvSpPr>
        <p:spPr>
          <a:xfrm>
            <a:off x="5834040" y="39146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67AB69EE-1C32-98B9-40CF-49E9D3F56D54}"/>
              </a:ext>
            </a:extLst>
          </p:cNvPr>
          <p:cNvSpPr txBox="1"/>
          <p:nvPr/>
        </p:nvSpPr>
        <p:spPr>
          <a:xfrm>
            <a:off x="3909108" y="3895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B637C842-C382-89A2-7A70-DD76AC77982E}"/>
              </a:ext>
            </a:extLst>
          </p:cNvPr>
          <p:cNvSpPr txBox="1"/>
          <p:nvPr/>
        </p:nvSpPr>
        <p:spPr>
          <a:xfrm>
            <a:off x="2266935" y="3882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1711718F-912D-FD5D-8239-90431D361DB5}"/>
              </a:ext>
            </a:extLst>
          </p:cNvPr>
          <p:cNvSpPr txBox="1"/>
          <p:nvPr/>
        </p:nvSpPr>
        <p:spPr>
          <a:xfrm>
            <a:off x="7220964" y="38883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16" name="文本框 4">
            <a:extLst>
              <a:ext uri="{FF2B5EF4-FFF2-40B4-BE49-F238E27FC236}">
                <a16:creationId xmlns:a16="http://schemas.microsoft.com/office/drawing/2014/main" id="{4387E6E1-4587-7662-8DB0-9E2A927AB264}"/>
              </a:ext>
            </a:extLst>
          </p:cNvPr>
          <p:cNvSpPr txBox="1"/>
          <p:nvPr/>
        </p:nvSpPr>
        <p:spPr>
          <a:xfrm>
            <a:off x="586235" y="14980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17" name="文本框 5">
            <a:extLst>
              <a:ext uri="{FF2B5EF4-FFF2-40B4-BE49-F238E27FC236}">
                <a16:creationId xmlns:a16="http://schemas.microsoft.com/office/drawing/2014/main" id="{E51B7CDE-C16F-D483-77F8-F8832128991E}"/>
              </a:ext>
            </a:extLst>
          </p:cNvPr>
          <p:cNvSpPr txBox="1"/>
          <p:nvPr/>
        </p:nvSpPr>
        <p:spPr>
          <a:xfrm>
            <a:off x="9093670" y="149902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8" name="文本框 8">
            <a:extLst>
              <a:ext uri="{FF2B5EF4-FFF2-40B4-BE49-F238E27FC236}">
                <a16:creationId xmlns:a16="http://schemas.microsoft.com/office/drawing/2014/main" id="{6ED40084-00DE-5786-2C46-92BB520F3A5C}"/>
              </a:ext>
            </a:extLst>
          </p:cNvPr>
          <p:cNvSpPr txBox="1"/>
          <p:nvPr/>
        </p:nvSpPr>
        <p:spPr>
          <a:xfrm>
            <a:off x="10279926" y="14990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9" name="文本框 11">
            <a:extLst>
              <a:ext uri="{FF2B5EF4-FFF2-40B4-BE49-F238E27FC236}">
                <a16:creationId xmlns:a16="http://schemas.microsoft.com/office/drawing/2014/main" id="{629E9F17-9FFB-1125-A5F6-88692233BB71}"/>
              </a:ext>
            </a:extLst>
          </p:cNvPr>
          <p:cNvSpPr txBox="1"/>
          <p:nvPr/>
        </p:nvSpPr>
        <p:spPr>
          <a:xfrm>
            <a:off x="5830233" y="14980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9ECEA0FC-765D-7527-085B-6E1B9DD4EF8B}"/>
              </a:ext>
            </a:extLst>
          </p:cNvPr>
          <p:cNvSpPr txBox="1"/>
          <p:nvPr/>
        </p:nvSpPr>
        <p:spPr>
          <a:xfrm>
            <a:off x="3909108" y="149889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E7966B87-3C12-FE55-F027-7AD67B91F552}"/>
              </a:ext>
            </a:extLst>
          </p:cNvPr>
          <p:cNvSpPr txBox="1"/>
          <p:nvPr/>
        </p:nvSpPr>
        <p:spPr>
          <a:xfrm>
            <a:off x="7228564" y="149806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39" name="表格 3">
            <a:extLst>
              <a:ext uri="{FF2B5EF4-FFF2-40B4-BE49-F238E27FC236}">
                <a16:creationId xmlns:a16="http://schemas.microsoft.com/office/drawing/2014/main" id="{F415325A-CDFB-F6AE-98F5-48AA2CAD5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17159"/>
              </p:ext>
            </p:extLst>
          </p:nvPr>
        </p:nvGraphicFramePr>
        <p:xfrm>
          <a:off x="577686" y="1867399"/>
          <a:ext cx="1006261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3678504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956652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407158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732802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87494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[11:0]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funct3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graphicFrame>
        <p:nvGraphicFramePr>
          <p:cNvPr id="47" name="表格 3">
            <a:extLst>
              <a:ext uri="{FF2B5EF4-FFF2-40B4-BE49-F238E27FC236}">
                <a16:creationId xmlns:a16="http://schemas.microsoft.com/office/drawing/2014/main" id="{D8B6A41C-B9C9-BD20-BF2B-02E3C6409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73198"/>
              </p:ext>
            </p:extLst>
          </p:nvPr>
        </p:nvGraphicFramePr>
        <p:xfrm>
          <a:off x="599872" y="2975942"/>
          <a:ext cx="10040425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74055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596339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952338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397396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751700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68597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[11:5]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funct3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[4:0]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48" name="文本框 4">
            <a:extLst>
              <a:ext uri="{FF2B5EF4-FFF2-40B4-BE49-F238E27FC236}">
                <a16:creationId xmlns:a16="http://schemas.microsoft.com/office/drawing/2014/main" id="{AB0BCE1F-177A-69D0-379B-41B6ACECFBF1}"/>
              </a:ext>
            </a:extLst>
          </p:cNvPr>
          <p:cNvSpPr txBox="1"/>
          <p:nvPr/>
        </p:nvSpPr>
        <p:spPr>
          <a:xfrm>
            <a:off x="599872" y="261005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49" name="文本框 5">
            <a:extLst>
              <a:ext uri="{FF2B5EF4-FFF2-40B4-BE49-F238E27FC236}">
                <a16:creationId xmlns:a16="http://schemas.microsoft.com/office/drawing/2014/main" id="{958496DB-7DCF-1051-5D3B-FA11DCCF3208}"/>
              </a:ext>
            </a:extLst>
          </p:cNvPr>
          <p:cNvSpPr txBox="1"/>
          <p:nvPr/>
        </p:nvSpPr>
        <p:spPr>
          <a:xfrm>
            <a:off x="9107525" y="260674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0" name="文本框 8">
            <a:extLst>
              <a:ext uri="{FF2B5EF4-FFF2-40B4-BE49-F238E27FC236}">
                <a16:creationId xmlns:a16="http://schemas.microsoft.com/office/drawing/2014/main" id="{278C3EAC-84F9-AA46-6249-B27B068591B5}"/>
              </a:ext>
            </a:extLst>
          </p:cNvPr>
          <p:cNvSpPr txBox="1"/>
          <p:nvPr/>
        </p:nvSpPr>
        <p:spPr>
          <a:xfrm>
            <a:off x="10279926" y="26067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51" name="文本框 11">
            <a:extLst>
              <a:ext uri="{FF2B5EF4-FFF2-40B4-BE49-F238E27FC236}">
                <a16:creationId xmlns:a16="http://schemas.microsoft.com/office/drawing/2014/main" id="{AEE4A79E-93DD-6232-EBDD-516684E6F856}"/>
              </a:ext>
            </a:extLst>
          </p:cNvPr>
          <p:cNvSpPr txBox="1"/>
          <p:nvPr/>
        </p:nvSpPr>
        <p:spPr>
          <a:xfrm>
            <a:off x="5830232" y="261630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52" name="文本框 13">
            <a:extLst>
              <a:ext uri="{FF2B5EF4-FFF2-40B4-BE49-F238E27FC236}">
                <a16:creationId xmlns:a16="http://schemas.microsoft.com/office/drawing/2014/main" id="{D32E0791-CAF9-F462-8816-0A83AD85432C}"/>
              </a:ext>
            </a:extLst>
          </p:cNvPr>
          <p:cNvSpPr txBox="1"/>
          <p:nvPr/>
        </p:nvSpPr>
        <p:spPr>
          <a:xfrm>
            <a:off x="3909108" y="260661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53" name="文本框 14">
            <a:extLst>
              <a:ext uri="{FF2B5EF4-FFF2-40B4-BE49-F238E27FC236}">
                <a16:creationId xmlns:a16="http://schemas.microsoft.com/office/drawing/2014/main" id="{46B0F7F5-5D97-D5DC-7727-F37754189B80}"/>
              </a:ext>
            </a:extLst>
          </p:cNvPr>
          <p:cNvSpPr txBox="1"/>
          <p:nvPr/>
        </p:nvSpPr>
        <p:spPr>
          <a:xfrm>
            <a:off x="2282273" y="260661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54" name="文本框 4">
            <a:extLst>
              <a:ext uri="{FF2B5EF4-FFF2-40B4-BE49-F238E27FC236}">
                <a16:creationId xmlns:a16="http://schemas.microsoft.com/office/drawing/2014/main" id="{4A589562-AA94-4DAF-5AD9-19236E4E024C}"/>
              </a:ext>
            </a:extLst>
          </p:cNvPr>
          <p:cNvSpPr txBox="1"/>
          <p:nvPr/>
        </p:nvSpPr>
        <p:spPr>
          <a:xfrm>
            <a:off x="7252161" y="259620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graphicFrame>
        <p:nvGraphicFramePr>
          <p:cNvPr id="55" name="表格 3">
            <a:extLst>
              <a:ext uri="{FF2B5EF4-FFF2-40B4-BE49-F238E27FC236}">
                <a16:creationId xmlns:a16="http://schemas.microsoft.com/office/drawing/2014/main" id="{D77A193C-C34C-EAAC-8A98-5CB6A203C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56614"/>
              </p:ext>
            </p:extLst>
          </p:nvPr>
        </p:nvGraphicFramePr>
        <p:xfrm>
          <a:off x="577686" y="4089871"/>
          <a:ext cx="10090319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070023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734185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86111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[31:12]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56" name="文本框 4">
            <a:extLst>
              <a:ext uri="{FF2B5EF4-FFF2-40B4-BE49-F238E27FC236}">
                <a16:creationId xmlns:a16="http://schemas.microsoft.com/office/drawing/2014/main" id="{A20E18D1-3304-1E15-4396-AF8309C6666C}"/>
              </a:ext>
            </a:extLst>
          </p:cNvPr>
          <p:cNvSpPr txBox="1"/>
          <p:nvPr/>
        </p:nvSpPr>
        <p:spPr>
          <a:xfrm>
            <a:off x="586235" y="3720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57" name="文本框 5">
            <a:extLst>
              <a:ext uri="{FF2B5EF4-FFF2-40B4-BE49-F238E27FC236}">
                <a16:creationId xmlns:a16="http://schemas.microsoft.com/office/drawing/2014/main" id="{73121467-942F-6AD4-C215-C4C75BCD2605}"/>
              </a:ext>
            </a:extLst>
          </p:cNvPr>
          <p:cNvSpPr txBox="1"/>
          <p:nvPr/>
        </p:nvSpPr>
        <p:spPr>
          <a:xfrm>
            <a:off x="9124720" y="3720677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8" name="文本框 8">
            <a:extLst>
              <a:ext uri="{FF2B5EF4-FFF2-40B4-BE49-F238E27FC236}">
                <a16:creationId xmlns:a16="http://schemas.microsoft.com/office/drawing/2014/main" id="{D06CD476-F6D3-C0FD-B1F5-2DEC9199629D}"/>
              </a:ext>
            </a:extLst>
          </p:cNvPr>
          <p:cNvSpPr txBox="1"/>
          <p:nvPr/>
        </p:nvSpPr>
        <p:spPr>
          <a:xfrm>
            <a:off x="10241701" y="37206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2" name="文本框 4">
            <a:extLst>
              <a:ext uri="{FF2B5EF4-FFF2-40B4-BE49-F238E27FC236}">
                <a16:creationId xmlns:a16="http://schemas.microsoft.com/office/drawing/2014/main" id="{80BB4036-2907-788A-ABC2-8CF16456232F}"/>
              </a:ext>
            </a:extLst>
          </p:cNvPr>
          <p:cNvSpPr txBox="1"/>
          <p:nvPr/>
        </p:nvSpPr>
        <p:spPr>
          <a:xfrm>
            <a:off x="7253874" y="372053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7ADC7-F61C-1809-47E0-9D7FD34250BF}"/>
              </a:ext>
            </a:extLst>
          </p:cNvPr>
          <p:cNvSpPr txBox="1"/>
          <p:nvPr/>
        </p:nvSpPr>
        <p:spPr>
          <a:xfrm>
            <a:off x="10694125" y="758856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R-Type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B0306D-E487-346F-AB2C-6EB65D99EF30}"/>
              </a:ext>
            </a:extLst>
          </p:cNvPr>
          <p:cNvSpPr txBox="1"/>
          <p:nvPr/>
        </p:nvSpPr>
        <p:spPr>
          <a:xfrm>
            <a:off x="10694125" y="1867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I-Type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56C4B3-7BA2-022D-EC12-8741EF2D54E8}"/>
              </a:ext>
            </a:extLst>
          </p:cNvPr>
          <p:cNvSpPr txBox="1"/>
          <p:nvPr/>
        </p:nvSpPr>
        <p:spPr>
          <a:xfrm>
            <a:off x="10694125" y="297594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S-Type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AFC6A-33FC-A101-0DAE-B69C53F9E70F}"/>
              </a:ext>
            </a:extLst>
          </p:cNvPr>
          <p:cNvSpPr txBox="1"/>
          <p:nvPr/>
        </p:nvSpPr>
        <p:spPr>
          <a:xfrm>
            <a:off x="10694125" y="4090625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U-Type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6610F030-38D0-717F-30AA-F525132C8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77718"/>
              </p:ext>
            </p:extLst>
          </p:nvPr>
        </p:nvGraphicFramePr>
        <p:xfrm>
          <a:off x="577686" y="5131412"/>
          <a:ext cx="10116438" cy="36768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0169">
                  <a:extLst>
                    <a:ext uri="{9D8B030D-6E8A-4147-A177-3AD203B41FA5}">
                      <a16:colId xmlns:a16="http://schemas.microsoft.com/office/drawing/2014/main" val="3759665975"/>
                    </a:ext>
                  </a:extLst>
                </a:gridCol>
                <a:gridCol w="1233054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4248860126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672065013"/>
                    </a:ext>
                  </a:extLst>
                </a:gridCol>
                <a:gridCol w="1399088">
                  <a:extLst>
                    <a:ext uri="{9D8B030D-6E8A-4147-A177-3AD203B41FA5}">
                      <a16:colId xmlns:a16="http://schemas.microsoft.com/office/drawing/2014/main" val="3852944460"/>
                    </a:ext>
                  </a:extLst>
                </a:gridCol>
                <a:gridCol w="1732039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86888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67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[10:5]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rs2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rs1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funct3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3" name="文本框 4">
            <a:extLst>
              <a:ext uri="{FF2B5EF4-FFF2-40B4-BE49-F238E27FC236}">
                <a16:creationId xmlns:a16="http://schemas.microsoft.com/office/drawing/2014/main" id="{856F6F61-19C2-2C1A-47B0-B0F6F553EB5F}"/>
              </a:ext>
            </a:extLst>
          </p:cNvPr>
          <p:cNvSpPr txBox="1"/>
          <p:nvPr/>
        </p:nvSpPr>
        <p:spPr>
          <a:xfrm>
            <a:off x="586235" y="47532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EA7E00D0-5C94-B10F-77AE-3D2572226A2D}"/>
              </a:ext>
            </a:extLst>
          </p:cNvPr>
          <p:cNvSpPr txBox="1"/>
          <p:nvPr/>
        </p:nvSpPr>
        <p:spPr>
          <a:xfrm>
            <a:off x="9168061" y="4753259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E04675EB-BD12-2383-B35D-EAAB4116BA97}"/>
              </a:ext>
            </a:extLst>
          </p:cNvPr>
          <p:cNvSpPr txBox="1"/>
          <p:nvPr/>
        </p:nvSpPr>
        <p:spPr>
          <a:xfrm>
            <a:off x="10413000" y="47532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id="{F7A2B80C-0EC4-1C4B-8A32-F2949AE4B744}"/>
              </a:ext>
            </a:extLst>
          </p:cNvPr>
          <p:cNvSpPr txBox="1"/>
          <p:nvPr/>
        </p:nvSpPr>
        <p:spPr>
          <a:xfrm>
            <a:off x="5879908" y="47532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15</a:t>
            </a:r>
            <a:r>
              <a:rPr kumimoji="1" lang="zh-CN" altLang="en-US" dirty="0"/>
              <a:t>  </a:t>
            </a:r>
            <a:r>
              <a:rPr kumimoji="1" lang="en-US" altLang="zh-CN" dirty="0"/>
              <a:t>14</a:t>
            </a:r>
            <a:endParaRPr kumimoji="1" lang="zh-CN" altLang="en-US" dirty="0"/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C05B0F9A-0595-74EF-3041-DF1A2DC14EBD}"/>
              </a:ext>
            </a:extLst>
          </p:cNvPr>
          <p:cNvSpPr txBox="1"/>
          <p:nvPr/>
        </p:nvSpPr>
        <p:spPr>
          <a:xfrm>
            <a:off x="3951258" y="475325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  <p:sp>
        <p:nvSpPr>
          <p:cNvPr id="21" name="文本框 14">
            <a:extLst>
              <a:ext uri="{FF2B5EF4-FFF2-40B4-BE49-F238E27FC236}">
                <a16:creationId xmlns:a16="http://schemas.microsoft.com/office/drawing/2014/main" id="{BB638968-0F55-A6DD-801A-72F015F368FB}"/>
              </a:ext>
            </a:extLst>
          </p:cNvPr>
          <p:cNvSpPr txBox="1"/>
          <p:nvPr/>
        </p:nvSpPr>
        <p:spPr>
          <a:xfrm>
            <a:off x="2389647" y="475636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</a:t>
            </a:r>
            <a:r>
              <a:rPr kumimoji="1" lang="zh-CN" altLang="en-US" dirty="0"/>
              <a:t>  </a:t>
            </a:r>
            <a:r>
              <a:rPr kumimoji="1" lang="en-US" altLang="zh-CN" dirty="0"/>
              <a:t>24</a:t>
            </a:r>
            <a:endParaRPr kumimoji="1" lang="zh-CN" altLang="en-US" dirty="0"/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5A49028C-1796-FAB4-66B6-FD1D6EE6F064}"/>
              </a:ext>
            </a:extLst>
          </p:cNvPr>
          <p:cNvSpPr txBox="1"/>
          <p:nvPr/>
        </p:nvSpPr>
        <p:spPr>
          <a:xfrm>
            <a:off x="7266016" y="476208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528859-0917-FCFF-AABA-6080C0AD9D28}"/>
              </a:ext>
            </a:extLst>
          </p:cNvPr>
          <p:cNvSpPr txBox="1"/>
          <p:nvPr/>
        </p:nvSpPr>
        <p:spPr>
          <a:xfrm>
            <a:off x="10706693" y="504001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B-Type</a:t>
            </a: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13A80BCA-3CF7-1040-3A55-84A96D15E595}"/>
              </a:ext>
            </a:extLst>
          </p:cNvPr>
          <p:cNvSpPr txBox="1"/>
          <p:nvPr/>
        </p:nvSpPr>
        <p:spPr>
          <a:xfrm>
            <a:off x="1163426" y="47532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30  29</a:t>
            </a:r>
            <a:endParaRPr kumimoji="1" lang="zh-CN" altLang="en-US" dirty="0"/>
          </a:p>
        </p:txBody>
      </p:sp>
      <p:graphicFrame>
        <p:nvGraphicFramePr>
          <p:cNvPr id="26" name="表格 3">
            <a:extLst>
              <a:ext uri="{FF2B5EF4-FFF2-40B4-BE49-F238E27FC236}">
                <a16:creationId xmlns:a16="http://schemas.microsoft.com/office/drawing/2014/main" id="{2BAC2F3F-7500-58E6-DE64-BE69403CB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04706"/>
              </p:ext>
            </p:extLst>
          </p:nvPr>
        </p:nvGraphicFramePr>
        <p:xfrm>
          <a:off x="577686" y="5970507"/>
          <a:ext cx="10101658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0169">
                  <a:extLst>
                    <a:ext uri="{9D8B030D-6E8A-4147-A177-3AD203B41FA5}">
                      <a16:colId xmlns:a16="http://schemas.microsoft.com/office/drawing/2014/main" val="3408637847"/>
                    </a:ext>
                  </a:extLst>
                </a:gridCol>
                <a:gridCol w="1814945">
                  <a:extLst>
                    <a:ext uri="{9D8B030D-6E8A-4147-A177-3AD203B41FA5}">
                      <a16:colId xmlns:a16="http://schemas.microsoft.com/office/drawing/2014/main" val="424240747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3596001566"/>
                    </a:ext>
                  </a:extLst>
                </a:gridCol>
                <a:gridCol w="3363776">
                  <a:extLst>
                    <a:ext uri="{9D8B030D-6E8A-4147-A177-3AD203B41FA5}">
                      <a16:colId xmlns:a16="http://schemas.microsoft.com/office/drawing/2014/main" val="1573488648"/>
                    </a:ext>
                  </a:extLst>
                </a:gridCol>
                <a:gridCol w="1734697">
                  <a:extLst>
                    <a:ext uri="{9D8B030D-6E8A-4147-A177-3AD203B41FA5}">
                      <a16:colId xmlns:a16="http://schemas.microsoft.com/office/drawing/2014/main" val="3063590811"/>
                    </a:ext>
                  </a:extLst>
                </a:gridCol>
                <a:gridCol w="1258253">
                  <a:extLst>
                    <a:ext uri="{9D8B030D-6E8A-4147-A177-3AD203B41FA5}">
                      <a16:colId xmlns:a16="http://schemas.microsoft.com/office/drawing/2014/main" val="113124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[20]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[10:1]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[11]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imm</a:t>
                      </a:r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[19:12]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 err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rd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opcode</a:t>
                      </a:r>
                      <a:endParaRPr lang="zh-CN" altLang="en-US" b="0" i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53489"/>
                  </a:ext>
                </a:extLst>
              </a:tr>
            </a:tbl>
          </a:graphicData>
        </a:graphic>
      </p:graphicFrame>
      <p:sp>
        <p:nvSpPr>
          <p:cNvPr id="27" name="文本框 4">
            <a:extLst>
              <a:ext uri="{FF2B5EF4-FFF2-40B4-BE49-F238E27FC236}">
                <a16:creationId xmlns:a16="http://schemas.microsoft.com/office/drawing/2014/main" id="{B474C9DD-4C17-A6E6-87E7-9B57031989A7}"/>
              </a:ext>
            </a:extLst>
          </p:cNvPr>
          <p:cNvSpPr txBox="1"/>
          <p:nvPr/>
        </p:nvSpPr>
        <p:spPr>
          <a:xfrm>
            <a:off x="609418" y="5608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</a:t>
            </a:r>
            <a:endParaRPr kumimoji="1" lang="zh-CN" altLang="en-US" dirty="0"/>
          </a:p>
        </p:txBody>
      </p:sp>
      <p:sp>
        <p:nvSpPr>
          <p:cNvPr id="28" name="文本框 5">
            <a:extLst>
              <a:ext uri="{FF2B5EF4-FFF2-40B4-BE49-F238E27FC236}">
                <a16:creationId xmlns:a16="http://schemas.microsoft.com/office/drawing/2014/main" id="{63EF4C5F-B4D3-7B48-02DE-59CC9D1F3B96}"/>
              </a:ext>
            </a:extLst>
          </p:cNvPr>
          <p:cNvSpPr txBox="1"/>
          <p:nvPr/>
        </p:nvSpPr>
        <p:spPr>
          <a:xfrm>
            <a:off x="9179725" y="560862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  </a:t>
            </a:r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29" name="文本框 8">
            <a:extLst>
              <a:ext uri="{FF2B5EF4-FFF2-40B4-BE49-F238E27FC236}">
                <a16:creationId xmlns:a16="http://schemas.microsoft.com/office/drawing/2014/main" id="{B7C588B1-F04F-934E-2025-BE9DCE22C2E3}"/>
              </a:ext>
            </a:extLst>
          </p:cNvPr>
          <p:cNvSpPr txBox="1"/>
          <p:nvPr/>
        </p:nvSpPr>
        <p:spPr>
          <a:xfrm>
            <a:off x="10324590" y="56013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30" name="文本框 4">
            <a:extLst>
              <a:ext uri="{FF2B5EF4-FFF2-40B4-BE49-F238E27FC236}">
                <a16:creationId xmlns:a16="http://schemas.microsoft.com/office/drawing/2014/main" id="{6E6839A9-462A-885B-06ED-C9923874968B}"/>
              </a:ext>
            </a:extLst>
          </p:cNvPr>
          <p:cNvSpPr txBox="1"/>
          <p:nvPr/>
        </p:nvSpPr>
        <p:spPr>
          <a:xfrm>
            <a:off x="7267404" y="5617447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12</a:t>
            </a:r>
            <a:r>
              <a:rPr kumimoji="1" lang="zh-CN" altLang="en-US" dirty="0"/>
              <a:t>  </a:t>
            </a:r>
            <a:r>
              <a:rPr kumimoji="1" lang="en-US" altLang="zh-CN" dirty="0"/>
              <a:t>11</a:t>
            </a:r>
            <a:endParaRPr kumimoji="1"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B55E65-C792-6354-D26D-CC93B76387DB}"/>
              </a:ext>
            </a:extLst>
          </p:cNvPr>
          <p:cNvSpPr txBox="1"/>
          <p:nvPr/>
        </p:nvSpPr>
        <p:spPr>
          <a:xfrm>
            <a:off x="10724655" y="597126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DengXian" panose="02010600030101010101" pitchFamily="2" charset="-122"/>
                <a:ea typeface="DengXian" panose="02010600030101010101" pitchFamily="2" charset="-122"/>
              </a:rPr>
              <a:t>J-Type</a:t>
            </a:r>
          </a:p>
        </p:txBody>
      </p:sp>
      <p:sp>
        <p:nvSpPr>
          <p:cNvPr id="32" name="文本框 4">
            <a:extLst>
              <a:ext uri="{FF2B5EF4-FFF2-40B4-BE49-F238E27FC236}">
                <a16:creationId xmlns:a16="http://schemas.microsoft.com/office/drawing/2014/main" id="{85A9A7C3-6D98-A5F6-2474-0DD2B9D13BA6}"/>
              </a:ext>
            </a:extLst>
          </p:cNvPr>
          <p:cNvSpPr txBox="1"/>
          <p:nvPr/>
        </p:nvSpPr>
        <p:spPr>
          <a:xfrm>
            <a:off x="1146703" y="560117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30  29</a:t>
            </a:r>
            <a:endParaRPr kumimoji="1" lang="zh-CN" altLang="en-US" dirty="0"/>
          </a:p>
        </p:txBody>
      </p:sp>
      <p:sp>
        <p:nvSpPr>
          <p:cNvPr id="33" name="文本框 4">
            <a:extLst>
              <a:ext uri="{FF2B5EF4-FFF2-40B4-BE49-F238E27FC236}">
                <a16:creationId xmlns:a16="http://schemas.microsoft.com/office/drawing/2014/main" id="{5FE09B97-1BB4-ED61-2DB3-139A690D4D93}"/>
              </a:ext>
            </a:extLst>
          </p:cNvPr>
          <p:cNvSpPr txBox="1"/>
          <p:nvPr/>
        </p:nvSpPr>
        <p:spPr>
          <a:xfrm>
            <a:off x="2950660" y="55900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BAABE632-B61B-BD1E-5FCF-2175F1BAD2CA}"/>
              </a:ext>
            </a:extLst>
          </p:cNvPr>
          <p:cNvSpPr txBox="1"/>
          <p:nvPr/>
        </p:nvSpPr>
        <p:spPr>
          <a:xfrm>
            <a:off x="3977020" y="5587320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r>
              <a:rPr kumimoji="1" lang="zh-CN" altLang="en-US" dirty="0"/>
              <a:t> </a:t>
            </a:r>
            <a:r>
              <a:rPr kumimoji="1" lang="en-US" altLang="zh-CN" dirty="0"/>
              <a:t>19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22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2FE9-79F3-B827-CCE8-817BFF4E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AADC-796F-06FA-4C44-E1253E5C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123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362</Words>
  <Application>Microsoft Macintosh PowerPoint</Application>
  <PresentationFormat>Widescreen</PresentationFormat>
  <Paragraphs>181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DengXian</vt:lpstr>
      <vt:lpstr>DengXian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Laboratories Aperture Science</dc:creator>
  <cp:lastModifiedBy>Laboratories Aperture Science</cp:lastModifiedBy>
  <cp:revision>6</cp:revision>
  <dcterms:created xsi:type="dcterms:W3CDTF">2024-03-20T07:34:54Z</dcterms:created>
  <dcterms:modified xsi:type="dcterms:W3CDTF">2024-05-03T16:14:18Z</dcterms:modified>
</cp:coreProperties>
</file>