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2"/>
    <p:restoredTop sz="96327"/>
  </p:normalViewPr>
  <p:slideViewPr>
    <p:cSldViewPr snapToGrid="0">
      <p:cViewPr>
        <p:scale>
          <a:sx n="97" d="100"/>
          <a:sy n="97" d="100"/>
        </p:scale>
        <p:origin x="5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oratories Aperture Science" userId="4ef7ff3058e5cb20" providerId="LiveId" clId="{75C87B12-65F8-4F4F-BEF0-CFEE6D12BA6B}"/>
    <pc:docChg chg="undo custSel addSld delSld modSld">
      <pc:chgData name="Laboratories Aperture Science" userId="4ef7ff3058e5cb20" providerId="LiveId" clId="{75C87B12-65F8-4F4F-BEF0-CFEE6D12BA6B}" dt="2024-05-06T12:08:36.498" v="168" actId="11529"/>
      <pc:docMkLst>
        <pc:docMk/>
      </pc:docMkLst>
      <pc:sldChg chg="del">
        <pc:chgData name="Laboratories Aperture Science" userId="4ef7ff3058e5cb20" providerId="LiveId" clId="{75C87B12-65F8-4F4F-BEF0-CFEE6D12BA6B}" dt="2024-04-15T05:24:49.246" v="0" actId="2696"/>
        <pc:sldMkLst>
          <pc:docMk/>
          <pc:sldMk cId="2720110444" sldId="256"/>
        </pc:sldMkLst>
      </pc:sldChg>
      <pc:sldChg chg="del">
        <pc:chgData name="Laboratories Aperture Science" userId="4ef7ff3058e5cb20" providerId="LiveId" clId="{75C87B12-65F8-4F4F-BEF0-CFEE6D12BA6B}" dt="2024-04-15T05:24:49.722" v="1" actId="2696"/>
        <pc:sldMkLst>
          <pc:docMk/>
          <pc:sldMk cId="3302031342" sldId="257"/>
        </pc:sldMkLst>
      </pc:sldChg>
      <pc:sldChg chg="del">
        <pc:chgData name="Laboratories Aperture Science" userId="4ef7ff3058e5cb20" providerId="LiveId" clId="{75C87B12-65F8-4F4F-BEF0-CFEE6D12BA6B}" dt="2024-04-15T05:25:46.288" v="7" actId="2696"/>
        <pc:sldMkLst>
          <pc:docMk/>
          <pc:sldMk cId="3592926566" sldId="258"/>
        </pc:sldMkLst>
      </pc:sldChg>
      <pc:sldChg chg="del">
        <pc:chgData name="Laboratories Aperture Science" userId="4ef7ff3058e5cb20" providerId="LiveId" clId="{75C87B12-65F8-4F4F-BEF0-CFEE6D12BA6B}" dt="2024-04-15T05:25:41.967" v="6" actId="2696"/>
        <pc:sldMkLst>
          <pc:docMk/>
          <pc:sldMk cId="2004947384" sldId="260"/>
        </pc:sldMkLst>
      </pc:sldChg>
      <pc:sldChg chg="addSp delSp modSp new mod">
        <pc:chgData name="Laboratories Aperture Science" userId="4ef7ff3058e5cb20" providerId="LiveId" clId="{75C87B12-65F8-4F4F-BEF0-CFEE6D12BA6B}" dt="2024-04-15T05:45:44.547" v="12" actId="1076"/>
        <pc:sldMkLst>
          <pc:docMk/>
          <pc:sldMk cId="4147470045" sldId="262"/>
        </pc:sldMkLst>
        <pc:spChg chg="add del mod">
          <ac:chgData name="Laboratories Aperture Science" userId="4ef7ff3058e5cb20" providerId="LiveId" clId="{75C87B12-65F8-4F4F-BEF0-CFEE6D12BA6B}" dt="2024-04-15T05:45:38.817" v="10" actId="478"/>
          <ac:spMkLst>
            <pc:docMk/>
            <pc:sldMk cId="4147470045" sldId="262"/>
            <ac:spMk id="2" creationId="{4C4C1C27-5FC8-829E-7AE3-7CE875D916AB}"/>
          </ac:spMkLst>
        </pc:spChg>
        <pc:picChg chg="add mod">
          <ac:chgData name="Laboratories Aperture Science" userId="4ef7ff3058e5cb20" providerId="LiveId" clId="{75C87B12-65F8-4F4F-BEF0-CFEE6D12BA6B}" dt="2024-04-15T05:45:44.547" v="12" actId="1076"/>
          <ac:picMkLst>
            <pc:docMk/>
            <pc:sldMk cId="4147470045" sldId="262"/>
            <ac:picMk id="1026" creationId="{557EE6DB-7B7B-27C6-9ED3-81F20E6FCFAE}"/>
          </ac:picMkLst>
        </pc:picChg>
      </pc:sldChg>
      <pc:sldChg chg="addSp delSp modSp new mod">
        <pc:chgData name="Laboratories Aperture Science" userId="4ef7ff3058e5cb20" providerId="LiveId" clId="{75C87B12-65F8-4F4F-BEF0-CFEE6D12BA6B}" dt="2024-05-06T12:08:36.498" v="168" actId="11529"/>
        <pc:sldMkLst>
          <pc:docMk/>
          <pc:sldMk cId="2452836750" sldId="263"/>
        </pc:sldMkLst>
        <pc:spChg chg="add mod">
          <ac:chgData name="Laboratories Aperture Science" userId="4ef7ff3058e5cb20" providerId="LiveId" clId="{75C87B12-65F8-4F4F-BEF0-CFEE6D12BA6B}" dt="2024-05-06T11:23:25.208" v="14"/>
          <ac:spMkLst>
            <pc:docMk/>
            <pc:sldMk cId="2452836750" sldId="263"/>
            <ac:spMk id="2" creationId="{5C252725-6A29-BB2F-B72C-BB0C1A923CA7}"/>
          </ac:spMkLst>
        </pc:spChg>
        <pc:spChg chg="add mod">
          <ac:chgData name="Laboratories Aperture Science" userId="4ef7ff3058e5cb20" providerId="LiveId" clId="{75C87B12-65F8-4F4F-BEF0-CFEE6D12BA6B}" dt="2024-05-06T11:51:28.204" v="66" actId="1076"/>
          <ac:spMkLst>
            <pc:docMk/>
            <pc:sldMk cId="2452836750" sldId="263"/>
            <ac:spMk id="3" creationId="{E24AC7EF-02F7-9266-1F1D-786C7E8C9F97}"/>
          </ac:spMkLst>
        </pc:spChg>
        <pc:spChg chg="add mod">
          <ac:chgData name="Laboratories Aperture Science" userId="4ef7ff3058e5cb20" providerId="LiveId" clId="{75C87B12-65F8-4F4F-BEF0-CFEE6D12BA6B}" dt="2024-05-06T11:51:34.569" v="68" actId="1076"/>
          <ac:spMkLst>
            <pc:docMk/>
            <pc:sldMk cId="2452836750" sldId="263"/>
            <ac:spMk id="4" creationId="{6045BE78-AE73-93C4-FF21-0AAE14246AE1}"/>
          </ac:spMkLst>
        </pc:spChg>
        <pc:spChg chg="add mod">
          <ac:chgData name="Laboratories Aperture Science" userId="4ef7ff3058e5cb20" providerId="LiveId" clId="{75C87B12-65F8-4F4F-BEF0-CFEE6D12BA6B}" dt="2024-05-06T11:51:40.640" v="70" actId="1076"/>
          <ac:spMkLst>
            <pc:docMk/>
            <pc:sldMk cId="2452836750" sldId="263"/>
            <ac:spMk id="5" creationId="{97B13F7F-5991-7BAE-885A-0CD5787A8F91}"/>
          </ac:spMkLst>
        </pc:spChg>
        <pc:spChg chg="add mod">
          <ac:chgData name="Laboratories Aperture Science" userId="4ef7ff3058e5cb20" providerId="LiveId" clId="{75C87B12-65F8-4F4F-BEF0-CFEE6D12BA6B}" dt="2024-05-06T11:51:37.751" v="69" actId="1076"/>
          <ac:spMkLst>
            <pc:docMk/>
            <pc:sldMk cId="2452836750" sldId="263"/>
            <ac:spMk id="6" creationId="{E048D397-6937-2DF2-F802-C7D376EA6D9B}"/>
          </ac:spMkLst>
        </pc:spChg>
        <pc:spChg chg="add mod">
          <ac:chgData name="Laboratories Aperture Science" userId="4ef7ff3058e5cb20" providerId="LiveId" clId="{75C87B12-65F8-4F4F-BEF0-CFEE6D12BA6B}" dt="2024-05-06T11:51:47.572" v="72" actId="1076"/>
          <ac:spMkLst>
            <pc:docMk/>
            <pc:sldMk cId="2452836750" sldId="263"/>
            <ac:spMk id="7" creationId="{3B261C0B-B8AD-A391-2946-96D5A505FFBA}"/>
          </ac:spMkLst>
        </pc:spChg>
        <pc:spChg chg="add mod">
          <ac:chgData name="Laboratories Aperture Science" userId="4ef7ff3058e5cb20" providerId="LiveId" clId="{75C87B12-65F8-4F4F-BEF0-CFEE6D12BA6B}" dt="2024-05-06T11:51:44.431" v="71" actId="1076"/>
          <ac:spMkLst>
            <pc:docMk/>
            <pc:sldMk cId="2452836750" sldId="263"/>
            <ac:spMk id="8" creationId="{E4E8CBAD-9FDD-7234-F666-F11804FC900F}"/>
          </ac:spMkLst>
        </pc:spChg>
        <pc:spChg chg="add mod">
          <ac:chgData name="Laboratories Aperture Science" userId="4ef7ff3058e5cb20" providerId="LiveId" clId="{75C87B12-65F8-4F4F-BEF0-CFEE6D12BA6B}" dt="2024-05-06T11:51:53.929" v="74" actId="1076"/>
          <ac:spMkLst>
            <pc:docMk/>
            <pc:sldMk cId="2452836750" sldId="263"/>
            <ac:spMk id="9" creationId="{03AAF6B6-59D7-7F43-4548-59BF65FCFD69}"/>
          </ac:spMkLst>
        </pc:spChg>
        <pc:spChg chg="add mod">
          <ac:chgData name="Laboratories Aperture Science" userId="4ef7ff3058e5cb20" providerId="LiveId" clId="{75C87B12-65F8-4F4F-BEF0-CFEE6D12BA6B}" dt="2024-05-06T11:58:41.685" v="131" actId="14100"/>
          <ac:spMkLst>
            <pc:docMk/>
            <pc:sldMk cId="2452836750" sldId="263"/>
            <ac:spMk id="10" creationId="{B7C9BB1E-2A2B-C4B1-4BB7-508FE73AEFC0}"/>
          </ac:spMkLst>
        </pc:spChg>
        <pc:spChg chg="add del mod">
          <ac:chgData name="Laboratories Aperture Science" userId="4ef7ff3058e5cb20" providerId="LiveId" clId="{75C87B12-65F8-4F4F-BEF0-CFEE6D12BA6B}" dt="2024-05-06T11:48:03.796" v="54" actId="478"/>
          <ac:spMkLst>
            <pc:docMk/>
            <pc:sldMk cId="2452836750" sldId="263"/>
            <ac:spMk id="11" creationId="{289890DC-FE5A-1552-1A64-7BC77987EBC2}"/>
          </ac:spMkLst>
        </pc:spChg>
        <pc:spChg chg="add mod">
          <ac:chgData name="Laboratories Aperture Science" userId="4ef7ff3058e5cb20" providerId="LiveId" clId="{75C87B12-65F8-4F4F-BEF0-CFEE6D12BA6B}" dt="2024-05-06T11:51:56.773" v="75" actId="1076"/>
          <ac:spMkLst>
            <pc:docMk/>
            <pc:sldMk cId="2452836750" sldId="263"/>
            <ac:spMk id="12" creationId="{C2DEC991-CA6F-0ECB-E9F2-D24C43B5707A}"/>
          </ac:spMkLst>
        </pc:spChg>
        <pc:spChg chg="add mod">
          <ac:chgData name="Laboratories Aperture Science" userId="4ef7ff3058e5cb20" providerId="LiveId" clId="{75C87B12-65F8-4F4F-BEF0-CFEE6D12BA6B}" dt="2024-05-06T11:53:34.320" v="89" actId="207"/>
          <ac:spMkLst>
            <pc:docMk/>
            <pc:sldMk cId="2452836750" sldId="263"/>
            <ac:spMk id="22" creationId="{79560375-6E4B-C687-B622-7EA19ECCA612}"/>
          </ac:spMkLst>
        </pc:spChg>
        <pc:spChg chg="add mod">
          <ac:chgData name="Laboratories Aperture Science" userId="4ef7ff3058e5cb20" providerId="LiveId" clId="{75C87B12-65F8-4F4F-BEF0-CFEE6D12BA6B}" dt="2024-05-06T11:58:08.655" v="126" actId="688"/>
          <ac:spMkLst>
            <pc:docMk/>
            <pc:sldMk cId="2452836750" sldId="263"/>
            <ac:spMk id="23" creationId="{B01BC00B-5339-22C4-CC22-898D424936D1}"/>
          </ac:spMkLst>
        </pc:spChg>
        <pc:spChg chg="add mod">
          <ac:chgData name="Laboratories Aperture Science" userId="4ef7ff3058e5cb20" providerId="LiveId" clId="{75C87B12-65F8-4F4F-BEF0-CFEE6D12BA6B}" dt="2024-05-06T11:55:52.661" v="98" actId="1076"/>
          <ac:spMkLst>
            <pc:docMk/>
            <pc:sldMk cId="2452836750" sldId="263"/>
            <ac:spMk id="24" creationId="{4EFC7B20-D2E6-2470-BF36-597ACCE861F1}"/>
          </ac:spMkLst>
        </pc:spChg>
        <pc:spChg chg="add mod">
          <ac:chgData name="Laboratories Aperture Science" userId="4ef7ff3058e5cb20" providerId="LiveId" clId="{75C87B12-65F8-4F4F-BEF0-CFEE6D12BA6B}" dt="2024-05-06T11:58:30.783" v="130" actId="1076"/>
          <ac:spMkLst>
            <pc:docMk/>
            <pc:sldMk cId="2452836750" sldId="263"/>
            <ac:spMk id="25" creationId="{6BB7B779-4487-CE26-1C67-1729F239376B}"/>
          </ac:spMkLst>
        </pc:spChg>
        <pc:spChg chg="add mod">
          <ac:chgData name="Laboratories Aperture Science" userId="4ef7ff3058e5cb20" providerId="LiveId" clId="{75C87B12-65F8-4F4F-BEF0-CFEE6D12BA6B}" dt="2024-05-06T11:58:24.834" v="129" actId="14100"/>
          <ac:spMkLst>
            <pc:docMk/>
            <pc:sldMk cId="2452836750" sldId="263"/>
            <ac:spMk id="26" creationId="{96B89678-1657-8836-C667-C3058245A1DC}"/>
          </ac:spMkLst>
        </pc:spChg>
        <pc:spChg chg="add mod">
          <ac:chgData name="Laboratories Aperture Science" userId="4ef7ff3058e5cb20" providerId="LiveId" clId="{75C87B12-65F8-4F4F-BEF0-CFEE6D12BA6B}" dt="2024-05-06T11:56:56.423" v="110" actId="1076"/>
          <ac:spMkLst>
            <pc:docMk/>
            <pc:sldMk cId="2452836750" sldId="263"/>
            <ac:spMk id="27" creationId="{5751D18E-85D4-18AD-546C-F08310B50DCC}"/>
          </ac:spMkLst>
        </pc:spChg>
        <pc:spChg chg="add mod">
          <ac:chgData name="Laboratories Aperture Science" userId="4ef7ff3058e5cb20" providerId="LiveId" clId="{75C87B12-65F8-4F4F-BEF0-CFEE6D12BA6B}" dt="2024-05-06T11:57:03.977" v="114" actId="1076"/>
          <ac:spMkLst>
            <pc:docMk/>
            <pc:sldMk cId="2452836750" sldId="263"/>
            <ac:spMk id="28" creationId="{0DA74857-05D3-CCAB-6877-D1A3303D5FE2}"/>
          </ac:spMkLst>
        </pc:spChg>
        <pc:spChg chg="add mod">
          <ac:chgData name="Laboratories Aperture Science" userId="4ef7ff3058e5cb20" providerId="LiveId" clId="{75C87B12-65F8-4F4F-BEF0-CFEE6D12BA6B}" dt="2024-05-06T11:58:19.818" v="128" actId="688"/>
          <ac:spMkLst>
            <pc:docMk/>
            <pc:sldMk cId="2452836750" sldId="263"/>
            <ac:spMk id="29" creationId="{592EB682-283B-8103-87E2-CBD7581BE853}"/>
          </ac:spMkLst>
        </pc:spChg>
        <pc:spChg chg="add mod">
          <ac:chgData name="Laboratories Aperture Science" userId="4ef7ff3058e5cb20" providerId="LiveId" clId="{75C87B12-65F8-4F4F-BEF0-CFEE6D12BA6B}" dt="2024-05-06T11:57:57.904" v="122" actId="1076"/>
          <ac:spMkLst>
            <pc:docMk/>
            <pc:sldMk cId="2452836750" sldId="263"/>
            <ac:spMk id="30" creationId="{9CA44906-3D9B-26B1-1814-A8E475876BF4}"/>
          </ac:spMkLst>
        </pc:spChg>
        <pc:spChg chg="add mod">
          <ac:chgData name="Laboratories Aperture Science" userId="4ef7ff3058e5cb20" providerId="LiveId" clId="{75C87B12-65F8-4F4F-BEF0-CFEE6D12BA6B}" dt="2024-05-06T11:58:02.068" v="124" actId="1076"/>
          <ac:spMkLst>
            <pc:docMk/>
            <pc:sldMk cId="2452836750" sldId="263"/>
            <ac:spMk id="31" creationId="{4B5D5876-0F2C-E716-0C6B-810269156088}"/>
          </ac:spMkLst>
        </pc:spChg>
        <pc:spChg chg="add mod">
          <ac:chgData name="Laboratories Aperture Science" userId="4ef7ff3058e5cb20" providerId="LiveId" clId="{75C87B12-65F8-4F4F-BEF0-CFEE6D12BA6B}" dt="2024-05-06T12:00:13.121" v="134" actId="1076"/>
          <ac:spMkLst>
            <pc:docMk/>
            <pc:sldMk cId="2452836750" sldId="263"/>
            <ac:spMk id="32" creationId="{07735725-4F05-56EA-FCA4-8A45B98267F1}"/>
          </ac:spMkLst>
        </pc:spChg>
        <pc:spChg chg="add mod">
          <ac:chgData name="Laboratories Aperture Science" userId="4ef7ff3058e5cb20" providerId="LiveId" clId="{75C87B12-65F8-4F4F-BEF0-CFEE6D12BA6B}" dt="2024-05-06T12:00:13.121" v="134" actId="1076"/>
          <ac:spMkLst>
            <pc:docMk/>
            <pc:sldMk cId="2452836750" sldId="263"/>
            <ac:spMk id="33" creationId="{C531316E-B464-B955-A7DE-4930BDEC6D82}"/>
          </ac:spMkLst>
        </pc:spChg>
        <pc:spChg chg="add mod">
          <ac:chgData name="Laboratories Aperture Science" userId="4ef7ff3058e5cb20" providerId="LiveId" clId="{75C87B12-65F8-4F4F-BEF0-CFEE6D12BA6B}" dt="2024-05-06T12:00:13.121" v="134" actId="1076"/>
          <ac:spMkLst>
            <pc:docMk/>
            <pc:sldMk cId="2452836750" sldId="263"/>
            <ac:spMk id="34" creationId="{3361996B-006C-B2C1-BD84-C15A15C84379}"/>
          </ac:spMkLst>
        </pc:spChg>
        <pc:spChg chg="add mod">
          <ac:chgData name="Laboratories Aperture Science" userId="4ef7ff3058e5cb20" providerId="LiveId" clId="{75C87B12-65F8-4F4F-BEF0-CFEE6D12BA6B}" dt="2024-05-06T12:01:24.744" v="145" actId="14100"/>
          <ac:spMkLst>
            <pc:docMk/>
            <pc:sldMk cId="2452836750" sldId="263"/>
            <ac:spMk id="39" creationId="{7C5B0618-3F43-E20D-81AD-936BF1567D2B}"/>
          </ac:spMkLst>
        </pc:spChg>
        <pc:spChg chg="add mod">
          <ac:chgData name="Laboratories Aperture Science" userId="4ef7ff3058e5cb20" providerId="LiveId" clId="{75C87B12-65F8-4F4F-BEF0-CFEE6D12BA6B}" dt="2024-05-06T12:01:28.769" v="147" actId="1076"/>
          <ac:spMkLst>
            <pc:docMk/>
            <pc:sldMk cId="2452836750" sldId="263"/>
            <ac:spMk id="40" creationId="{30491043-3E1F-7DD4-EE39-259F2BFB6E9B}"/>
          </ac:spMkLst>
        </pc:spChg>
        <pc:spChg chg="add mod">
          <ac:chgData name="Laboratories Aperture Science" userId="4ef7ff3058e5cb20" providerId="LiveId" clId="{75C87B12-65F8-4F4F-BEF0-CFEE6D12BA6B}" dt="2024-05-06T12:07:54.216" v="157" actId="1076"/>
          <ac:spMkLst>
            <pc:docMk/>
            <pc:sldMk cId="2452836750" sldId="263"/>
            <ac:spMk id="41" creationId="{8456F169-9179-0631-914A-2E7B2CD6D95B}"/>
          </ac:spMkLst>
        </pc:spChg>
        <pc:spChg chg="add mod">
          <ac:chgData name="Laboratories Aperture Science" userId="4ef7ff3058e5cb20" providerId="LiveId" clId="{75C87B12-65F8-4F4F-BEF0-CFEE6D12BA6B}" dt="2024-05-06T12:08:18.057" v="164" actId="1076"/>
          <ac:spMkLst>
            <pc:docMk/>
            <pc:sldMk cId="2452836750" sldId="263"/>
            <ac:spMk id="42" creationId="{1CA4C740-88F8-5911-5697-BB7524A08F6D}"/>
          </ac:spMkLst>
        </pc:spChg>
        <pc:spChg chg="add mod">
          <ac:chgData name="Laboratories Aperture Science" userId="4ef7ff3058e5cb20" providerId="LiveId" clId="{75C87B12-65F8-4F4F-BEF0-CFEE6D12BA6B}" dt="2024-05-06T12:08:14.517" v="163" actId="1076"/>
          <ac:spMkLst>
            <pc:docMk/>
            <pc:sldMk cId="2452836750" sldId="263"/>
            <ac:spMk id="43" creationId="{3D3EAFD8-469A-5EBC-6EE8-9BB5C31E18DF}"/>
          </ac:spMkLst>
        </pc:spChg>
        <pc:spChg chg="add mod">
          <ac:chgData name="Laboratories Aperture Science" userId="4ef7ff3058e5cb20" providerId="LiveId" clId="{75C87B12-65F8-4F4F-BEF0-CFEE6D12BA6B}" dt="2024-05-06T12:08:12.016" v="162" actId="1076"/>
          <ac:spMkLst>
            <pc:docMk/>
            <pc:sldMk cId="2452836750" sldId="263"/>
            <ac:spMk id="44" creationId="{BAE6B9D5-FF4C-8041-24CD-D234EFA8CC1B}"/>
          </ac:spMkLst>
        </pc:spChg>
        <pc:spChg chg="add del mod">
          <ac:chgData name="Laboratories Aperture Science" userId="4ef7ff3058e5cb20" providerId="LiveId" clId="{75C87B12-65F8-4F4F-BEF0-CFEE6D12BA6B}" dt="2024-05-06T12:08:25.551" v="167" actId="478"/>
          <ac:spMkLst>
            <pc:docMk/>
            <pc:sldMk cId="2452836750" sldId="263"/>
            <ac:spMk id="45" creationId="{B3900A35-13BE-D2AC-B7ED-87FF07F9E43B}"/>
          </ac:spMkLst>
        </pc:spChg>
        <pc:grpChg chg="add mod">
          <ac:chgData name="Laboratories Aperture Science" userId="4ef7ff3058e5cb20" providerId="LiveId" clId="{75C87B12-65F8-4F4F-BEF0-CFEE6D12BA6B}" dt="2024-05-06T12:01:13.041" v="142" actId="1076"/>
          <ac:grpSpMkLst>
            <pc:docMk/>
            <pc:sldMk cId="2452836750" sldId="263"/>
            <ac:grpSpMk id="35" creationId="{D41C7993-52AD-8F61-BFC6-A2F78CF8614E}"/>
          </ac:grpSpMkLst>
        </pc:grpChg>
        <pc:grpChg chg="add">
          <ac:chgData name="Laboratories Aperture Science" userId="4ef7ff3058e5cb20" providerId="LiveId" clId="{75C87B12-65F8-4F4F-BEF0-CFEE6D12BA6B}" dt="2024-05-06T12:00:29.343" v="137" actId="164"/>
          <ac:grpSpMkLst>
            <pc:docMk/>
            <pc:sldMk cId="2452836750" sldId="263"/>
            <ac:grpSpMk id="36" creationId="{83B7338A-8BE0-C726-14FD-0F8843ECF7ED}"/>
          </ac:grpSpMkLst>
        </pc:grpChg>
        <pc:grpChg chg="add">
          <ac:chgData name="Laboratories Aperture Science" userId="4ef7ff3058e5cb20" providerId="LiveId" clId="{75C87B12-65F8-4F4F-BEF0-CFEE6D12BA6B}" dt="2024-05-06T12:00:35.264" v="138" actId="164"/>
          <ac:grpSpMkLst>
            <pc:docMk/>
            <pc:sldMk cId="2452836750" sldId="263"/>
            <ac:grpSpMk id="37" creationId="{E985A205-7FDF-4886-124D-983015BB1F8F}"/>
          </ac:grpSpMkLst>
        </pc:grpChg>
        <pc:grpChg chg="add">
          <ac:chgData name="Laboratories Aperture Science" userId="4ef7ff3058e5cb20" providerId="LiveId" clId="{75C87B12-65F8-4F4F-BEF0-CFEE6D12BA6B}" dt="2024-05-06T12:00:39.625" v="139" actId="164"/>
          <ac:grpSpMkLst>
            <pc:docMk/>
            <pc:sldMk cId="2452836750" sldId="263"/>
            <ac:grpSpMk id="38" creationId="{18723478-03CB-6F91-1333-679F0EFEFBCC}"/>
          </ac:grpSpMkLst>
        </pc:grpChg>
        <pc:cxnChg chg="add del mod">
          <ac:chgData name="Laboratories Aperture Science" userId="4ef7ff3058e5cb20" providerId="LiveId" clId="{75C87B12-65F8-4F4F-BEF0-CFEE6D12BA6B}" dt="2024-05-06T11:52:31.359" v="78" actId="478"/>
          <ac:cxnSpMkLst>
            <pc:docMk/>
            <pc:sldMk cId="2452836750" sldId="263"/>
            <ac:cxnSpMk id="13" creationId="{B1D8DFED-6324-3D36-53C0-A741FF02275E}"/>
          </ac:cxnSpMkLst>
        </pc:cxnChg>
        <pc:cxnChg chg="add del">
          <ac:chgData name="Laboratories Aperture Science" userId="4ef7ff3058e5cb20" providerId="LiveId" clId="{75C87B12-65F8-4F4F-BEF0-CFEE6D12BA6B}" dt="2024-05-06T11:52:44.058" v="80" actId="478"/>
          <ac:cxnSpMkLst>
            <pc:docMk/>
            <pc:sldMk cId="2452836750" sldId="263"/>
            <ac:cxnSpMk id="16" creationId="{C40C23EA-77BD-8E63-B633-6306FCEBCB5A}"/>
          </ac:cxnSpMkLst>
        </pc:cxnChg>
        <pc:cxnChg chg="add mod">
          <ac:chgData name="Laboratories Aperture Science" userId="4ef7ff3058e5cb20" providerId="LiveId" clId="{75C87B12-65F8-4F4F-BEF0-CFEE6D12BA6B}" dt="2024-05-06T11:52:58.761" v="84" actId="14100"/>
          <ac:cxnSpMkLst>
            <pc:docMk/>
            <pc:sldMk cId="2452836750" sldId="263"/>
            <ac:cxnSpMk id="18" creationId="{E6F74789-B040-7CC3-9A75-50A1A16A14BF}"/>
          </ac:cxnSpMkLst>
        </pc:cxnChg>
        <pc:cxnChg chg="add">
          <ac:chgData name="Laboratories Aperture Science" userId="4ef7ff3058e5cb20" providerId="LiveId" clId="{75C87B12-65F8-4F4F-BEF0-CFEE6D12BA6B}" dt="2024-05-06T12:08:36.498" v="168" actId="11529"/>
          <ac:cxnSpMkLst>
            <pc:docMk/>
            <pc:sldMk cId="2452836750" sldId="263"/>
            <ac:cxnSpMk id="47" creationId="{821379E5-49EC-F088-2674-34952A9C768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6FD574-F37C-C89F-F30B-73D4A2174EA5}"/>
              </a:ext>
            </a:extLst>
          </p:cNvPr>
          <p:cNvSpPr/>
          <p:nvPr/>
        </p:nvSpPr>
        <p:spPr>
          <a:xfrm>
            <a:off x="8924822" y="1301185"/>
            <a:ext cx="2729406" cy="2973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9BB848-F505-6DB0-4C7C-3FEFECF3C8E0}"/>
              </a:ext>
            </a:extLst>
          </p:cNvPr>
          <p:cNvSpPr/>
          <p:nvPr/>
        </p:nvSpPr>
        <p:spPr>
          <a:xfrm>
            <a:off x="4999300" y="1295810"/>
            <a:ext cx="3925522" cy="2978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6EFFAC-629A-83B4-B3B3-5DA51D3F4EAE}"/>
              </a:ext>
            </a:extLst>
          </p:cNvPr>
          <p:cNvSpPr/>
          <p:nvPr/>
        </p:nvSpPr>
        <p:spPr>
          <a:xfrm>
            <a:off x="3628647" y="1293520"/>
            <a:ext cx="1375406" cy="29807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64550C-58CB-49CE-425E-8076C619ED1A}"/>
              </a:ext>
            </a:extLst>
          </p:cNvPr>
          <p:cNvSpPr/>
          <p:nvPr/>
        </p:nvSpPr>
        <p:spPr>
          <a:xfrm>
            <a:off x="189184" y="1553621"/>
            <a:ext cx="3442381" cy="189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圆角矩形 6">
            <a:extLst>
              <a:ext uri="{FF2B5EF4-FFF2-40B4-BE49-F238E27FC236}">
                <a16:creationId xmlns:a16="http://schemas.microsoft.com/office/drawing/2014/main" id="{1BB99B59-1321-3D46-AAF4-1EDBC97B7E8B}"/>
              </a:ext>
            </a:extLst>
          </p:cNvPr>
          <p:cNvSpPr/>
          <p:nvPr/>
        </p:nvSpPr>
        <p:spPr>
          <a:xfrm>
            <a:off x="1480037" y="2047817"/>
            <a:ext cx="13041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3" name="圆角矩形 5">
            <a:extLst>
              <a:ext uri="{FF2B5EF4-FFF2-40B4-BE49-F238E27FC236}">
                <a16:creationId xmlns:a16="http://schemas.microsoft.com/office/drawing/2014/main" id="{2C746B69-23B5-8DDE-6AB0-E4B603FC9786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4" name="右箭头 25">
            <a:extLst>
              <a:ext uri="{FF2B5EF4-FFF2-40B4-BE49-F238E27FC236}">
                <a16:creationId xmlns:a16="http://schemas.microsoft.com/office/drawing/2014/main" id="{79A6AE8F-DD4E-43C9-43C3-B894F70DAD08}"/>
              </a:ext>
            </a:extLst>
          </p:cNvPr>
          <p:cNvSpPr/>
          <p:nvPr/>
        </p:nvSpPr>
        <p:spPr>
          <a:xfrm>
            <a:off x="1120457" y="233519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6A49-0EE6-C595-AE6D-B11749FF1828}"/>
              </a:ext>
            </a:extLst>
          </p:cNvPr>
          <p:cNvSpPr txBox="1"/>
          <p:nvPr/>
        </p:nvSpPr>
        <p:spPr>
          <a:xfrm>
            <a:off x="1637520" y="122209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取指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F6FA8F52-FD80-CB3E-66BF-9F6604D6D2CB}"/>
              </a:ext>
            </a:extLst>
          </p:cNvPr>
          <p:cNvSpPr/>
          <p:nvPr/>
        </p:nvSpPr>
        <p:spPr>
          <a:xfrm>
            <a:off x="3172243" y="2096430"/>
            <a:ext cx="923301" cy="6111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Instruction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7" name="右箭头 25">
            <a:extLst>
              <a:ext uri="{FF2B5EF4-FFF2-40B4-BE49-F238E27FC236}">
                <a16:creationId xmlns:a16="http://schemas.microsoft.com/office/drawing/2014/main" id="{965AC07D-E82C-8338-D368-8370B20B2DA6}"/>
              </a:ext>
            </a:extLst>
          </p:cNvPr>
          <p:cNvSpPr/>
          <p:nvPr/>
        </p:nvSpPr>
        <p:spPr>
          <a:xfrm>
            <a:off x="2863126" y="235868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045D90CC-15FB-A1FD-4FCB-2A4C7AA7C08A}"/>
              </a:ext>
            </a:extLst>
          </p:cNvPr>
          <p:cNvSpPr/>
          <p:nvPr/>
        </p:nvSpPr>
        <p:spPr>
          <a:xfrm>
            <a:off x="4584787" y="2891630"/>
            <a:ext cx="836168" cy="60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Opcode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47030C91-6D96-9AFD-3AA5-37972F5E1EA6}"/>
              </a:ext>
            </a:extLst>
          </p:cNvPr>
          <p:cNvSpPr/>
          <p:nvPr/>
        </p:nvSpPr>
        <p:spPr>
          <a:xfrm>
            <a:off x="4587212" y="3567636"/>
            <a:ext cx="805711" cy="611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Cond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8038E288-BB1C-7931-B078-432213AA3C60}"/>
              </a:ext>
            </a:extLst>
          </p:cNvPr>
          <p:cNvSpPr/>
          <p:nvPr/>
        </p:nvSpPr>
        <p:spPr>
          <a:xfrm>
            <a:off x="4405637" y="1557318"/>
            <a:ext cx="1206237" cy="6111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3" name="右箭头 26">
            <a:extLst>
              <a:ext uri="{FF2B5EF4-FFF2-40B4-BE49-F238E27FC236}">
                <a16:creationId xmlns:a16="http://schemas.microsoft.com/office/drawing/2014/main" id="{29B4E4BE-C20B-EF75-5EB6-405E46C0E861}"/>
              </a:ext>
            </a:extLst>
          </p:cNvPr>
          <p:cNvSpPr/>
          <p:nvPr/>
        </p:nvSpPr>
        <p:spPr>
          <a:xfrm>
            <a:off x="3981669" y="3082699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右箭头 26">
            <a:extLst>
              <a:ext uri="{FF2B5EF4-FFF2-40B4-BE49-F238E27FC236}">
                <a16:creationId xmlns:a16="http://schemas.microsoft.com/office/drawing/2014/main" id="{4B6B36E0-0B7A-A293-7EC1-E88C50734FEA}"/>
              </a:ext>
            </a:extLst>
          </p:cNvPr>
          <p:cNvSpPr/>
          <p:nvPr/>
        </p:nvSpPr>
        <p:spPr>
          <a:xfrm>
            <a:off x="3896871" y="1765705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右箭头 26">
            <a:extLst>
              <a:ext uri="{FF2B5EF4-FFF2-40B4-BE49-F238E27FC236}">
                <a16:creationId xmlns:a16="http://schemas.microsoft.com/office/drawing/2014/main" id="{2DFA446E-3047-85E4-38D7-6A6403A48DCF}"/>
              </a:ext>
            </a:extLst>
          </p:cNvPr>
          <p:cNvSpPr/>
          <p:nvPr/>
        </p:nvSpPr>
        <p:spPr>
          <a:xfrm>
            <a:off x="3983027" y="3653056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AD59C-6FAD-625D-088F-E72103AA9CAB}"/>
              </a:ext>
            </a:extLst>
          </p:cNvPr>
          <p:cNvSpPr txBox="1"/>
          <p:nvPr/>
        </p:nvSpPr>
        <p:spPr>
          <a:xfrm>
            <a:off x="4062318" y="98982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译码</a:t>
            </a:r>
          </a:p>
        </p:txBody>
      </p:sp>
      <p:sp>
        <p:nvSpPr>
          <p:cNvPr id="21" name="半闭框 3">
            <a:extLst>
              <a:ext uri="{FF2B5EF4-FFF2-40B4-BE49-F238E27FC236}">
                <a16:creationId xmlns:a16="http://schemas.microsoft.com/office/drawing/2014/main" id="{ABD2BB7B-8810-C5F7-7DEB-574D1D421150}"/>
              </a:ext>
            </a:extLst>
          </p:cNvPr>
          <p:cNvSpPr/>
          <p:nvPr/>
        </p:nvSpPr>
        <p:spPr>
          <a:xfrm rot="8100000">
            <a:off x="6978715" y="2277546"/>
            <a:ext cx="588974" cy="58897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60">
            <a:extLst>
              <a:ext uri="{FF2B5EF4-FFF2-40B4-BE49-F238E27FC236}">
                <a16:creationId xmlns:a16="http://schemas.microsoft.com/office/drawing/2014/main" id="{1313B119-30F2-9F98-4B19-F0B60C7B6721}"/>
              </a:ext>
            </a:extLst>
          </p:cNvPr>
          <p:cNvSpPr/>
          <p:nvPr/>
        </p:nvSpPr>
        <p:spPr>
          <a:xfrm>
            <a:off x="7482506" y="2313000"/>
            <a:ext cx="390094" cy="71979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直角上箭头 28">
            <a:extLst>
              <a:ext uri="{FF2B5EF4-FFF2-40B4-BE49-F238E27FC236}">
                <a16:creationId xmlns:a16="http://schemas.microsoft.com/office/drawing/2014/main" id="{FCFD7067-3A6E-7CC2-7D02-45E44667CBEA}"/>
              </a:ext>
            </a:extLst>
          </p:cNvPr>
          <p:cNvSpPr/>
          <p:nvPr/>
        </p:nvSpPr>
        <p:spPr>
          <a:xfrm>
            <a:off x="5488106" y="3002864"/>
            <a:ext cx="1958919" cy="407136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557FE99D-F32D-EA32-6376-05F1072FFE9A}"/>
              </a:ext>
            </a:extLst>
          </p:cNvPr>
          <p:cNvSpPr/>
          <p:nvPr/>
        </p:nvSpPr>
        <p:spPr>
          <a:xfrm rot="5400000">
            <a:off x="7360164" y="2960346"/>
            <a:ext cx="885916" cy="23775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圆角矩形 13">
            <a:extLst>
              <a:ext uri="{FF2B5EF4-FFF2-40B4-BE49-F238E27FC236}">
                <a16:creationId xmlns:a16="http://schemas.microsoft.com/office/drawing/2014/main" id="{F2802038-F73F-95C7-D743-3CC738F35B18}"/>
              </a:ext>
            </a:extLst>
          </p:cNvPr>
          <p:cNvSpPr/>
          <p:nvPr/>
        </p:nvSpPr>
        <p:spPr>
          <a:xfrm>
            <a:off x="8506738" y="2391758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29" name="右箭头 32">
            <a:extLst>
              <a:ext uri="{FF2B5EF4-FFF2-40B4-BE49-F238E27FC236}">
                <a16:creationId xmlns:a16="http://schemas.microsoft.com/office/drawing/2014/main" id="{0743378D-7DD1-99DA-C04F-20D5B25A8E50}"/>
              </a:ext>
            </a:extLst>
          </p:cNvPr>
          <p:cNvSpPr/>
          <p:nvPr/>
        </p:nvSpPr>
        <p:spPr>
          <a:xfrm>
            <a:off x="7626692" y="2586766"/>
            <a:ext cx="81682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B38AB-5194-21FC-FF96-2040FE8AA85E}"/>
              </a:ext>
            </a:extLst>
          </p:cNvPr>
          <p:cNvSpPr txBox="1"/>
          <p:nvPr/>
        </p:nvSpPr>
        <p:spPr>
          <a:xfrm>
            <a:off x="6502837" y="982658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执行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D5CC7B3D-F311-0521-1651-809083B13F54}"/>
              </a:ext>
            </a:extLst>
          </p:cNvPr>
          <p:cNvSpPr/>
          <p:nvPr/>
        </p:nvSpPr>
        <p:spPr>
          <a:xfrm>
            <a:off x="8511804" y="3462199"/>
            <a:ext cx="818593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Ctrl</a:t>
            </a:r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EBC344F-AC95-E6BD-F9D4-A8248748A582}"/>
              </a:ext>
            </a:extLst>
          </p:cNvPr>
          <p:cNvSpPr/>
          <p:nvPr/>
        </p:nvSpPr>
        <p:spPr>
          <a:xfrm>
            <a:off x="5472249" y="3710005"/>
            <a:ext cx="2446030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A96EF-EE17-DFE3-2AA2-937B0EAFF7DB}"/>
              </a:ext>
            </a:extLst>
          </p:cNvPr>
          <p:cNvSpPr txBox="1"/>
          <p:nvPr/>
        </p:nvSpPr>
        <p:spPr>
          <a:xfrm>
            <a:off x="10057211" y="980189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写回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6A250E1-1031-8E61-BAEC-E0C0EEFA1401}"/>
              </a:ext>
            </a:extLst>
          </p:cNvPr>
          <p:cNvSpPr/>
          <p:nvPr/>
        </p:nvSpPr>
        <p:spPr>
          <a:xfrm>
            <a:off x="5778125" y="1657207"/>
            <a:ext cx="2225589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0D57B4C4-0B56-7FC9-ECDA-7CAA22A101FB}"/>
              </a:ext>
            </a:extLst>
          </p:cNvPr>
          <p:cNvSpPr/>
          <p:nvPr/>
        </p:nvSpPr>
        <p:spPr>
          <a:xfrm>
            <a:off x="8103054" y="1528660"/>
            <a:ext cx="1593839" cy="576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Write_Enable_Delay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D80026F-320C-D49C-06F3-5235B8F41A54}"/>
              </a:ext>
            </a:extLst>
          </p:cNvPr>
          <p:cNvCxnSpPr>
            <a:cxnSpLocks/>
            <a:stCxn id="32" idx="2"/>
            <a:endCxn id="30" idx="2"/>
          </p:cNvCxnSpPr>
          <p:nvPr/>
        </p:nvCxnSpPr>
        <p:spPr>
          <a:xfrm rot="5400000">
            <a:off x="7841090" y="3194276"/>
            <a:ext cx="200983" cy="1959040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5812822-614A-1A72-11E0-D1B09D60E4BA}"/>
              </a:ext>
            </a:extLst>
          </p:cNvPr>
          <p:cNvCxnSpPr>
            <a:cxnSpLocks/>
            <a:stCxn id="32" idx="2"/>
            <a:endCxn id="16" idx="2"/>
          </p:cNvCxnSpPr>
          <p:nvPr/>
        </p:nvCxnSpPr>
        <p:spPr>
          <a:xfrm rot="5400000">
            <a:off x="6518235" y="1871421"/>
            <a:ext cx="200983" cy="4604751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C96C04-2C13-9B44-AA3C-6039916294BF}"/>
              </a:ext>
            </a:extLst>
          </p:cNvPr>
          <p:cNvCxnSpPr>
            <a:cxnSpLocks/>
            <a:stCxn id="32" idx="2"/>
            <a:endCxn id="8" idx="2"/>
          </p:cNvCxnSpPr>
          <p:nvPr/>
        </p:nvCxnSpPr>
        <p:spPr>
          <a:xfrm rot="5400000" flipH="1">
            <a:off x="5104757" y="256962"/>
            <a:ext cx="621961" cy="7010726"/>
          </a:xfrm>
          <a:prstGeom prst="bentConnector3">
            <a:avLst>
              <a:gd name="adj1" fmla="val -68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8">
            <a:extLst>
              <a:ext uri="{FF2B5EF4-FFF2-40B4-BE49-F238E27FC236}">
                <a16:creationId xmlns:a16="http://schemas.microsoft.com/office/drawing/2014/main" id="{275657B7-AA02-4C58-6F65-F446E2348970}"/>
              </a:ext>
            </a:extLst>
          </p:cNvPr>
          <p:cNvSpPr/>
          <p:nvPr/>
        </p:nvSpPr>
        <p:spPr>
          <a:xfrm>
            <a:off x="7741340" y="4627299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55" name="圆角矩形 8">
            <a:extLst>
              <a:ext uri="{FF2B5EF4-FFF2-40B4-BE49-F238E27FC236}">
                <a16:creationId xmlns:a16="http://schemas.microsoft.com/office/drawing/2014/main" id="{7C9A4032-924B-92BF-A1D3-65686E9B579D}"/>
              </a:ext>
            </a:extLst>
          </p:cNvPr>
          <p:cNvSpPr/>
          <p:nvPr/>
        </p:nvSpPr>
        <p:spPr>
          <a:xfrm>
            <a:off x="7741340" y="5152548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2" name="斜纹 15">
            <a:extLst>
              <a:ext uri="{FF2B5EF4-FFF2-40B4-BE49-F238E27FC236}">
                <a16:creationId xmlns:a16="http://schemas.microsoft.com/office/drawing/2014/main" id="{3864B3AB-888B-9B22-2454-479540DBCCB5}"/>
              </a:ext>
            </a:extLst>
          </p:cNvPr>
          <p:cNvSpPr/>
          <p:nvPr/>
        </p:nvSpPr>
        <p:spPr>
          <a:xfrm rot="8100000" flipH="1" flipV="1">
            <a:off x="10014441" y="2515238"/>
            <a:ext cx="459930" cy="453915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直角上箭头 24">
            <a:extLst>
              <a:ext uri="{FF2B5EF4-FFF2-40B4-BE49-F238E27FC236}">
                <a16:creationId xmlns:a16="http://schemas.microsoft.com/office/drawing/2014/main" id="{EBD032E1-4989-8DD7-F298-0611BC8C284E}"/>
              </a:ext>
            </a:extLst>
          </p:cNvPr>
          <p:cNvSpPr/>
          <p:nvPr/>
        </p:nvSpPr>
        <p:spPr>
          <a:xfrm flipV="1">
            <a:off x="9757396" y="1685730"/>
            <a:ext cx="529938" cy="706027"/>
          </a:xfrm>
          <a:prstGeom prst="bentUpArrow">
            <a:avLst>
              <a:gd name="adj1" fmla="val 15210"/>
              <a:gd name="adj2" fmla="val 17657"/>
              <a:gd name="adj3" fmla="val 2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右箭头 32">
            <a:extLst>
              <a:ext uri="{FF2B5EF4-FFF2-40B4-BE49-F238E27FC236}">
                <a16:creationId xmlns:a16="http://schemas.microsoft.com/office/drawing/2014/main" id="{3AFD5580-F5D4-D2D1-4CE8-EC069843EFEB}"/>
              </a:ext>
            </a:extLst>
          </p:cNvPr>
          <p:cNvSpPr/>
          <p:nvPr/>
        </p:nvSpPr>
        <p:spPr>
          <a:xfrm>
            <a:off x="9397164" y="2581137"/>
            <a:ext cx="61960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5897657C-709F-D385-C2E4-768496B69583}"/>
              </a:ext>
            </a:extLst>
          </p:cNvPr>
          <p:cNvSpPr/>
          <p:nvPr/>
        </p:nvSpPr>
        <p:spPr>
          <a:xfrm>
            <a:off x="7666571" y="5752669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F75B48A-0F14-7687-F0DF-52C785320394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6096000" y="2273041"/>
            <a:ext cx="1645340" cy="255782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8C6F5A-564E-F62C-2AC1-973170ABF55F}"/>
              </a:ext>
            </a:extLst>
          </p:cNvPr>
          <p:cNvCxnSpPr>
            <a:cxnSpLocks/>
          </p:cNvCxnSpPr>
          <p:nvPr/>
        </p:nvCxnSpPr>
        <p:spPr>
          <a:xfrm>
            <a:off x="6092348" y="2290966"/>
            <a:ext cx="107373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792EEF7-4828-AF71-0F4E-9311893D6E1F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6351488" y="2543176"/>
            <a:ext cx="1389852" cy="28129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FE8EF-0BB9-AEB6-CA1E-24217E600E3D}"/>
              </a:ext>
            </a:extLst>
          </p:cNvPr>
          <p:cNvCxnSpPr>
            <a:cxnSpLocks/>
          </p:cNvCxnSpPr>
          <p:nvPr/>
        </p:nvCxnSpPr>
        <p:spPr>
          <a:xfrm>
            <a:off x="6342665" y="2556458"/>
            <a:ext cx="8385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992A127-EDA2-543A-BCA6-39F25DBB4C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598429" y="2858480"/>
            <a:ext cx="1068142" cy="3382150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F741EA-D9A2-D199-B548-0EFD121126F6}"/>
              </a:ext>
            </a:extLst>
          </p:cNvPr>
          <p:cNvCxnSpPr>
            <a:cxnSpLocks/>
          </p:cNvCxnSpPr>
          <p:nvPr/>
        </p:nvCxnSpPr>
        <p:spPr>
          <a:xfrm>
            <a:off x="6584982" y="2858480"/>
            <a:ext cx="606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C54A36-15DB-19A6-8E0C-E7BD1BDCB908}"/>
              </a:ext>
            </a:extLst>
          </p:cNvPr>
          <p:cNvCxnSpPr>
            <a:cxnSpLocks/>
          </p:cNvCxnSpPr>
          <p:nvPr/>
        </p:nvCxnSpPr>
        <p:spPr>
          <a:xfrm>
            <a:off x="10287334" y="2543176"/>
            <a:ext cx="99675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AB830F-4BDF-35C6-6F94-3B017704C8A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8700089" y="2543173"/>
            <a:ext cx="2583996" cy="2287693"/>
          </a:xfrm>
          <a:prstGeom prst="bentConnector3">
            <a:avLst>
              <a:gd name="adj1" fmla="val 559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10CDF9-7A14-6424-DB58-E4453D5CD8C5}"/>
              </a:ext>
            </a:extLst>
          </p:cNvPr>
          <p:cNvCxnSpPr>
            <a:cxnSpLocks/>
          </p:cNvCxnSpPr>
          <p:nvPr/>
        </p:nvCxnSpPr>
        <p:spPr>
          <a:xfrm>
            <a:off x="10287334" y="2746452"/>
            <a:ext cx="6919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C2768CC-5FA7-B975-5C3B-42EDF4DFC872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8529711" y="2906541"/>
            <a:ext cx="2619953" cy="22791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0E502A-47AA-5D87-DB49-D2C59AD8CC15}"/>
              </a:ext>
            </a:extLst>
          </p:cNvPr>
          <p:cNvCxnSpPr>
            <a:cxnSpLocks/>
          </p:cNvCxnSpPr>
          <p:nvPr/>
        </p:nvCxnSpPr>
        <p:spPr>
          <a:xfrm>
            <a:off x="10287334" y="2975540"/>
            <a:ext cx="3936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B15278B-F603-7DB3-AE84-D87D560F39F7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091302" y="3641737"/>
            <a:ext cx="3282449" cy="191533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下箭头 20">
            <a:extLst>
              <a:ext uri="{FF2B5EF4-FFF2-40B4-BE49-F238E27FC236}">
                <a16:creationId xmlns:a16="http://schemas.microsoft.com/office/drawing/2014/main" id="{D90664E4-9569-9AC4-4DFC-6FA08DF1FE3A}"/>
              </a:ext>
            </a:extLst>
          </p:cNvPr>
          <p:cNvSpPr/>
          <p:nvPr/>
        </p:nvSpPr>
        <p:spPr>
          <a:xfrm>
            <a:off x="8109448" y="5609874"/>
            <a:ext cx="222532" cy="14279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4D9A6D-C849-1938-8D73-42B049FD04B6}"/>
              </a:ext>
            </a:extLst>
          </p:cNvPr>
          <p:cNvSpPr txBox="1"/>
          <p:nvPr/>
        </p:nvSpPr>
        <p:spPr>
          <a:xfrm>
            <a:off x="8283152" y="5565255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Address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9802CFD-974E-7273-964E-E9390D5FF5D7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607701" y="2636263"/>
            <a:ext cx="5743786" cy="271985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0EF58E-3526-5A19-A657-4996C548DAF4}"/>
              </a:ext>
            </a:extLst>
          </p:cNvPr>
          <p:cNvSpPr txBox="1"/>
          <p:nvPr/>
        </p:nvSpPr>
        <p:spPr>
          <a:xfrm>
            <a:off x="7204188" y="230502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FF540C-D4F6-F71C-CE80-8B13A35702A1}"/>
              </a:ext>
            </a:extLst>
          </p:cNvPr>
          <p:cNvSpPr txBox="1"/>
          <p:nvPr/>
        </p:nvSpPr>
        <p:spPr>
          <a:xfrm>
            <a:off x="6574744" y="3251441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Operation</a:t>
            </a:r>
            <a:r>
              <a:rPr lang="zh-CN" altLang="en-US" sz="800" dirty="0"/>
              <a:t> </a:t>
            </a:r>
            <a:r>
              <a:rPr lang="en-US" altLang="zh-CN" sz="800" dirty="0"/>
              <a:t>code</a:t>
            </a:r>
            <a:endParaRPr lang="en-CN" sz="8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6AB4A947-2EC7-E724-0701-838F5697C92A}"/>
              </a:ext>
            </a:extLst>
          </p:cNvPr>
          <p:cNvSpPr/>
          <p:nvPr/>
        </p:nvSpPr>
        <p:spPr>
          <a:xfrm rot="5400000">
            <a:off x="7746757" y="3523688"/>
            <a:ext cx="696831" cy="346344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E04CDB-8B6F-F2A4-9639-D5B82C63C73B}"/>
              </a:ext>
            </a:extLst>
          </p:cNvPr>
          <p:cNvSpPr txBox="1"/>
          <p:nvPr/>
        </p:nvSpPr>
        <p:spPr>
          <a:xfrm rot="5400000">
            <a:off x="9939166" y="261834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DMUX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DEF265-F1B7-E24C-8185-17E5811ACF81}"/>
              </a:ext>
            </a:extLst>
          </p:cNvPr>
          <p:cNvSpPr txBox="1"/>
          <p:nvPr/>
        </p:nvSpPr>
        <p:spPr>
          <a:xfrm>
            <a:off x="7835679" y="359300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COMP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81FDDA70-B5C1-3DC3-0AAE-DC4E9F34BC76}"/>
              </a:ext>
            </a:extLst>
          </p:cNvPr>
          <p:cNvSpPr/>
          <p:nvPr/>
        </p:nvSpPr>
        <p:spPr>
          <a:xfrm>
            <a:off x="8302870" y="3602400"/>
            <a:ext cx="182898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574F9-F9F1-C3BD-2BD3-D36422E32A58}"/>
              </a:ext>
            </a:extLst>
          </p:cNvPr>
          <p:cNvSpPr txBox="1"/>
          <p:nvPr/>
        </p:nvSpPr>
        <p:spPr>
          <a:xfrm>
            <a:off x="6939377" y="424633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09BE98-76DC-EEF8-4474-D8C46D683DE3}"/>
              </a:ext>
            </a:extLst>
          </p:cNvPr>
          <p:cNvSpPr txBox="1"/>
          <p:nvPr/>
        </p:nvSpPr>
        <p:spPr>
          <a:xfrm>
            <a:off x="4270899" y="4258747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CA343B-66AE-8D94-36D0-F4CB661A2583}"/>
              </a:ext>
            </a:extLst>
          </p:cNvPr>
          <p:cNvSpPr txBox="1"/>
          <p:nvPr/>
        </p:nvSpPr>
        <p:spPr>
          <a:xfrm>
            <a:off x="1907087" y="3459914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Flush&amp;Update PC_reg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8BFB7-8CF6-9044-DD8C-2DFE866A9D9B}"/>
              </a:ext>
            </a:extLst>
          </p:cNvPr>
          <p:cNvSpPr txBox="1"/>
          <p:nvPr/>
        </p:nvSpPr>
        <p:spPr>
          <a:xfrm>
            <a:off x="1120457" y="4722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Finished on Feb 8. Control Instruction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5846AD-8DBA-E5AB-D081-79458DB4DD9A}"/>
              </a:ext>
            </a:extLst>
          </p:cNvPr>
          <p:cNvSpPr txBox="1"/>
          <p:nvPr/>
        </p:nvSpPr>
        <p:spPr>
          <a:xfrm>
            <a:off x="607700" y="5868237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该结构图仅展示的是指令集的</a:t>
            </a:r>
            <a:r>
              <a:rPr lang="zh-CN" altLang="en-US" dirty="0"/>
              <a:t>“控制指令”原理</a:t>
            </a:r>
            <a:endParaRPr lang="en-US" altLang="zh-CN" dirty="0"/>
          </a:p>
          <a:p>
            <a:r>
              <a:rPr lang="zh-CN" altLang="en-US" dirty="0"/>
              <a:t>对于“数据指令”，简单来说</a:t>
            </a:r>
            <a:r>
              <a:rPr lang="zh-CN" altLang="en-CN" dirty="0"/>
              <a:t>就是将</a:t>
            </a:r>
            <a:r>
              <a:rPr lang="zh-CN" altLang="en-US" dirty="0"/>
              <a:t>立即数存入输出寄存器。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56AE15-6098-8E08-257F-6DBC19983843}"/>
              </a:ext>
            </a:extLst>
          </p:cNvPr>
          <p:cNvCxnSpPr>
            <a:cxnSpLocks/>
          </p:cNvCxnSpPr>
          <p:nvPr/>
        </p:nvCxnSpPr>
        <p:spPr>
          <a:xfrm flipH="1" flipV="1">
            <a:off x="7661429" y="2502967"/>
            <a:ext cx="722613" cy="233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7EE6DB-7B7B-27C6-9ED3-81F20E6F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150"/>
            <a:ext cx="12192000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">
            <a:extLst>
              <a:ext uri="{FF2B5EF4-FFF2-40B4-BE49-F238E27FC236}">
                <a16:creationId xmlns:a16="http://schemas.microsoft.com/office/drawing/2014/main" id="{5C252725-6A29-BB2F-B72C-BB0C1A923CA7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3" name="右箭头 25">
            <a:extLst>
              <a:ext uri="{FF2B5EF4-FFF2-40B4-BE49-F238E27FC236}">
                <a16:creationId xmlns:a16="http://schemas.microsoft.com/office/drawing/2014/main" id="{E24AC7EF-02F7-9266-1F1D-786C7E8C9F97}"/>
              </a:ext>
            </a:extLst>
          </p:cNvPr>
          <p:cNvSpPr/>
          <p:nvPr/>
        </p:nvSpPr>
        <p:spPr>
          <a:xfrm>
            <a:off x="1009462" y="2335196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" name="圆角矩形 6">
            <a:extLst>
              <a:ext uri="{FF2B5EF4-FFF2-40B4-BE49-F238E27FC236}">
                <a16:creationId xmlns:a16="http://schemas.microsoft.com/office/drawing/2014/main" id="{6045BE78-AE73-93C4-FF21-0AAE14246AE1}"/>
              </a:ext>
            </a:extLst>
          </p:cNvPr>
          <p:cNvSpPr/>
          <p:nvPr/>
        </p:nvSpPr>
        <p:spPr>
          <a:xfrm>
            <a:off x="1254820" y="2046141"/>
            <a:ext cx="10283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5" name="圆角矩形 5">
            <a:extLst>
              <a:ext uri="{FF2B5EF4-FFF2-40B4-BE49-F238E27FC236}">
                <a16:creationId xmlns:a16="http://schemas.microsoft.com/office/drawing/2014/main" id="{97B13F7F-5991-7BAE-885A-0CD5787A8F91}"/>
              </a:ext>
            </a:extLst>
          </p:cNvPr>
          <p:cNvSpPr/>
          <p:nvPr/>
        </p:nvSpPr>
        <p:spPr>
          <a:xfrm>
            <a:off x="2602119" y="2177930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译码器</a:t>
            </a:r>
          </a:p>
        </p:txBody>
      </p:sp>
      <p:sp>
        <p:nvSpPr>
          <p:cNvPr id="6" name="右箭头 25">
            <a:extLst>
              <a:ext uri="{FF2B5EF4-FFF2-40B4-BE49-F238E27FC236}">
                <a16:creationId xmlns:a16="http://schemas.microsoft.com/office/drawing/2014/main" id="{E048D397-6937-2DF2-F802-C7D376EA6D9B}"/>
              </a:ext>
            </a:extLst>
          </p:cNvPr>
          <p:cNvSpPr/>
          <p:nvPr/>
        </p:nvSpPr>
        <p:spPr>
          <a:xfrm>
            <a:off x="2332635" y="2337022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3B261C0B-B8AD-A391-2946-96D5A505FFBA}"/>
              </a:ext>
            </a:extLst>
          </p:cNvPr>
          <p:cNvSpPr/>
          <p:nvPr/>
        </p:nvSpPr>
        <p:spPr>
          <a:xfrm>
            <a:off x="3650565" y="1428294"/>
            <a:ext cx="958749" cy="19576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General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Registers</a:t>
            </a:r>
            <a:endParaRPr kumimoji="1" lang="zh-CN" altLang="en-US" sz="1200" dirty="0"/>
          </a:p>
        </p:txBody>
      </p:sp>
      <p:sp>
        <p:nvSpPr>
          <p:cNvPr id="8" name="右箭头 25">
            <a:extLst>
              <a:ext uri="{FF2B5EF4-FFF2-40B4-BE49-F238E27FC236}">
                <a16:creationId xmlns:a16="http://schemas.microsoft.com/office/drawing/2014/main" id="{E4E8CBAD-9FDD-7234-F666-F11804FC900F}"/>
              </a:ext>
            </a:extLst>
          </p:cNvPr>
          <p:cNvSpPr/>
          <p:nvPr/>
        </p:nvSpPr>
        <p:spPr>
          <a:xfrm>
            <a:off x="3381081" y="2335196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右箭头 25">
            <a:extLst>
              <a:ext uri="{FF2B5EF4-FFF2-40B4-BE49-F238E27FC236}">
                <a16:creationId xmlns:a16="http://schemas.microsoft.com/office/drawing/2014/main" id="{03AAF6B6-59D7-7F43-4548-59BF65FCFD69}"/>
              </a:ext>
            </a:extLst>
          </p:cNvPr>
          <p:cNvSpPr/>
          <p:nvPr/>
        </p:nvSpPr>
        <p:spPr>
          <a:xfrm>
            <a:off x="4660306" y="1614219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" name="右箭头 25">
            <a:extLst>
              <a:ext uri="{FF2B5EF4-FFF2-40B4-BE49-F238E27FC236}">
                <a16:creationId xmlns:a16="http://schemas.microsoft.com/office/drawing/2014/main" id="{B7C9BB1E-2A2B-C4B1-4BB7-508FE73AEFC0}"/>
              </a:ext>
            </a:extLst>
          </p:cNvPr>
          <p:cNvSpPr/>
          <p:nvPr/>
        </p:nvSpPr>
        <p:spPr>
          <a:xfrm>
            <a:off x="4640320" y="2892617"/>
            <a:ext cx="608761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6F74789-B040-7CC3-9A75-50A1A16A14BF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311716" y="-383214"/>
            <a:ext cx="857133" cy="4265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B7338A-8BE0-C726-14FD-0F8843ECF7ED}"/>
              </a:ext>
            </a:extLst>
          </p:cNvPr>
          <p:cNvGrpSpPr/>
          <p:nvPr/>
        </p:nvGrpSpPr>
        <p:grpSpPr>
          <a:xfrm>
            <a:off x="4756419" y="1296144"/>
            <a:ext cx="453915" cy="459930"/>
            <a:chOff x="4756419" y="1296144"/>
            <a:chExt cx="453915" cy="459930"/>
          </a:xfrm>
        </p:grpSpPr>
        <p:sp>
          <p:nvSpPr>
            <p:cNvPr id="12" name="斜纹 15">
              <a:extLst>
                <a:ext uri="{FF2B5EF4-FFF2-40B4-BE49-F238E27FC236}">
                  <a16:creationId xmlns:a16="http://schemas.microsoft.com/office/drawing/2014/main" id="{C2DEC991-CA6F-0ECB-E9F2-D24C43B5707A}"/>
                </a:ext>
              </a:extLst>
            </p:cNvPr>
            <p:cNvSpPr/>
            <p:nvPr/>
          </p:nvSpPr>
          <p:spPr>
            <a:xfrm rot="18877310" flipH="1" flipV="1">
              <a:off x="4753412" y="1299151"/>
              <a:ext cx="459930" cy="453915"/>
            </a:xfrm>
            <a:prstGeom prst="diagStrip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560375-6E4B-C687-B622-7EA19ECCA612}"/>
                </a:ext>
              </a:extLst>
            </p:cNvPr>
            <p:cNvSpPr txBox="1"/>
            <p:nvPr/>
          </p:nvSpPr>
          <p:spPr>
            <a:xfrm rot="5400000">
              <a:off x="4874252" y="1405844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85A205-7FDF-4886-124D-983015BB1F8F}"/>
              </a:ext>
            </a:extLst>
          </p:cNvPr>
          <p:cNvGrpSpPr/>
          <p:nvPr/>
        </p:nvGrpSpPr>
        <p:grpSpPr>
          <a:xfrm>
            <a:off x="5488071" y="2156162"/>
            <a:ext cx="553398" cy="584141"/>
            <a:chOff x="5488071" y="2156162"/>
            <a:chExt cx="553398" cy="584141"/>
          </a:xfrm>
        </p:grpSpPr>
        <p:sp>
          <p:nvSpPr>
            <p:cNvPr id="23" name="斜纹 15">
              <a:extLst>
                <a:ext uri="{FF2B5EF4-FFF2-40B4-BE49-F238E27FC236}">
                  <a16:creationId xmlns:a16="http://schemas.microsoft.com/office/drawing/2014/main" id="{B01BC00B-5339-22C4-CC22-898D424936D1}"/>
                </a:ext>
              </a:extLst>
            </p:cNvPr>
            <p:cNvSpPr/>
            <p:nvPr/>
          </p:nvSpPr>
          <p:spPr>
            <a:xfrm rot="18791049" flipH="1" flipV="1">
              <a:off x="5472788" y="2171622"/>
              <a:ext cx="583964" cy="553398"/>
            </a:xfrm>
            <a:prstGeom prst="diagStrip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FC7B20-D2E6-2470-BF36-597ACCE861F1}"/>
                </a:ext>
              </a:extLst>
            </p:cNvPr>
            <p:cNvSpPr txBox="1"/>
            <p:nvPr/>
          </p:nvSpPr>
          <p:spPr>
            <a:xfrm rot="5400000">
              <a:off x="5663803" y="224897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BB7B779-4487-CE26-1C67-1729F239376B}"/>
              </a:ext>
            </a:extLst>
          </p:cNvPr>
          <p:cNvSpPr txBox="1"/>
          <p:nvPr/>
        </p:nvSpPr>
        <p:spPr>
          <a:xfrm>
            <a:off x="4640320" y="1954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6B89678-1657-8836-C667-C3058245A1DC}"/>
              </a:ext>
            </a:extLst>
          </p:cNvPr>
          <p:cNvSpPr/>
          <p:nvPr/>
        </p:nvSpPr>
        <p:spPr>
          <a:xfrm>
            <a:off x="4903870" y="2078629"/>
            <a:ext cx="796826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51D18E-85D4-18AD-546C-F08310B50DCC}"/>
              </a:ext>
            </a:extLst>
          </p:cNvPr>
          <p:cNvSpPr txBox="1"/>
          <p:nvPr/>
        </p:nvSpPr>
        <p:spPr>
          <a:xfrm>
            <a:off x="4615521" y="248147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/>
              <a:t>imm</a:t>
            </a:r>
          </a:p>
        </p:txBody>
      </p:sp>
      <p:sp>
        <p:nvSpPr>
          <p:cNvPr id="28" name="右箭头 25">
            <a:extLst>
              <a:ext uri="{FF2B5EF4-FFF2-40B4-BE49-F238E27FC236}">
                <a16:creationId xmlns:a16="http://schemas.microsoft.com/office/drawing/2014/main" id="{0DA74857-05D3-CCAB-6877-D1A3303D5FE2}"/>
              </a:ext>
            </a:extLst>
          </p:cNvPr>
          <p:cNvSpPr/>
          <p:nvPr/>
        </p:nvSpPr>
        <p:spPr>
          <a:xfrm>
            <a:off x="5036524" y="2548540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723478-03CB-6F91-1333-679F0EFEFBCC}"/>
              </a:ext>
            </a:extLst>
          </p:cNvPr>
          <p:cNvGrpSpPr/>
          <p:nvPr/>
        </p:nvGrpSpPr>
        <p:grpSpPr>
          <a:xfrm>
            <a:off x="5053207" y="2587885"/>
            <a:ext cx="453915" cy="459930"/>
            <a:chOff x="5053207" y="2587885"/>
            <a:chExt cx="453915" cy="459930"/>
          </a:xfrm>
        </p:grpSpPr>
        <p:sp>
          <p:nvSpPr>
            <p:cNvPr id="29" name="斜纹 15">
              <a:extLst>
                <a:ext uri="{FF2B5EF4-FFF2-40B4-BE49-F238E27FC236}">
                  <a16:creationId xmlns:a16="http://schemas.microsoft.com/office/drawing/2014/main" id="{592EB682-283B-8103-87E2-CBD7581BE853}"/>
                </a:ext>
              </a:extLst>
            </p:cNvPr>
            <p:cNvSpPr/>
            <p:nvPr/>
          </p:nvSpPr>
          <p:spPr>
            <a:xfrm rot="18875902" flipH="1" flipV="1">
              <a:off x="5050200" y="2590892"/>
              <a:ext cx="459930" cy="453915"/>
            </a:xfrm>
            <a:prstGeom prst="diagStrip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A44906-3D9B-26B1-1814-A8E475876BF4}"/>
                </a:ext>
              </a:extLst>
            </p:cNvPr>
            <p:cNvSpPr txBox="1"/>
            <p:nvPr/>
          </p:nvSpPr>
          <p:spPr>
            <a:xfrm rot="5400000">
              <a:off x="5157616" y="2700139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31" name="右箭头 25">
            <a:extLst>
              <a:ext uri="{FF2B5EF4-FFF2-40B4-BE49-F238E27FC236}">
                <a16:creationId xmlns:a16="http://schemas.microsoft.com/office/drawing/2014/main" id="{4B5D5876-0F2C-E716-0C6B-810269156088}"/>
              </a:ext>
            </a:extLst>
          </p:cNvPr>
          <p:cNvSpPr/>
          <p:nvPr/>
        </p:nvSpPr>
        <p:spPr>
          <a:xfrm>
            <a:off x="5470110" y="263466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1C7993-52AD-8F61-BFC6-A2F78CF8614E}"/>
              </a:ext>
            </a:extLst>
          </p:cNvPr>
          <p:cNvGrpSpPr/>
          <p:nvPr/>
        </p:nvGrpSpPr>
        <p:grpSpPr>
          <a:xfrm>
            <a:off x="6044363" y="1579947"/>
            <a:ext cx="893885" cy="755249"/>
            <a:chOff x="6341736" y="2151823"/>
            <a:chExt cx="893885" cy="755249"/>
          </a:xfrm>
        </p:grpSpPr>
        <p:sp>
          <p:nvSpPr>
            <p:cNvPr id="32" name="半闭框 3">
              <a:extLst>
                <a:ext uri="{FF2B5EF4-FFF2-40B4-BE49-F238E27FC236}">
                  <a16:creationId xmlns:a16="http://schemas.microsoft.com/office/drawing/2014/main" id="{07735725-4F05-56EA-FCA4-8A45B98267F1}"/>
                </a:ext>
              </a:extLst>
            </p:cNvPr>
            <p:cNvSpPr/>
            <p:nvPr/>
          </p:nvSpPr>
          <p:spPr>
            <a:xfrm rot="8100000">
              <a:off x="6341736" y="2151823"/>
              <a:ext cx="588974" cy="588974"/>
            </a:xfrm>
            <a:prstGeom prst="halfFrame">
              <a:avLst>
                <a:gd name="adj1" fmla="val 36223"/>
                <a:gd name="adj2" fmla="val 35637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60">
              <a:extLst>
                <a:ext uri="{FF2B5EF4-FFF2-40B4-BE49-F238E27FC236}">
                  <a16:creationId xmlns:a16="http://schemas.microsoft.com/office/drawing/2014/main" id="{C531316E-B464-B955-A7DE-4930BDEC6D82}"/>
                </a:ext>
              </a:extLst>
            </p:cNvPr>
            <p:cNvSpPr/>
            <p:nvPr/>
          </p:nvSpPr>
          <p:spPr>
            <a:xfrm>
              <a:off x="6845527" y="2187277"/>
              <a:ext cx="390094" cy="719795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61996B-006C-B2C1-BD84-C15A15C84379}"/>
                </a:ext>
              </a:extLst>
            </p:cNvPr>
            <p:cNvSpPr txBox="1"/>
            <p:nvPr/>
          </p:nvSpPr>
          <p:spPr>
            <a:xfrm>
              <a:off x="6567209" y="2179299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/>
                <a:t>ALU</a:t>
              </a:r>
            </a:p>
          </p:txBody>
        </p:sp>
      </p:grpSp>
      <p:sp>
        <p:nvSpPr>
          <p:cNvPr id="39" name="右箭头 25">
            <a:extLst>
              <a:ext uri="{FF2B5EF4-FFF2-40B4-BE49-F238E27FC236}">
                <a16:creationId xmlns:a16="http://schemas.microsoft.com/office/drawing/2014/main" id="{7C5B0618-3F43-E20D-81AD-936BF1567D2B}"/>
              </a:ext>
            </a:extLst>
          </p:cNvPr>
          <p:cNvSpPr/>
          <p:nvPr/>
        </p:nvSpPr>
        <p:spPr>
          <a:xfrm>
            <a:off x="5233882" y="1464397"/>
            <a:ext cx="1035954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0" name="右箭头 25">
            <a:extLst>
              <a:ext uri="{FF2B5EF4-FFF2-40B4-BE49-F238E27FC236}">
                <a16:creationId xmlns:a16="http://schemas.microsoft.com/office/drawing/2014/main" id="{30491043-3E1F-7DD4-EE39-259F2BFB6E9B}"/>
              </a:ext>
            </a:extLst>
          </p:cNvPr>
          <p:cNvSpPr/>
          <p:nvPr/>
        </p:nvSpPr>
        <p:spPr>
          <a:xfrm>
            <a:off x="6061872" y="2128418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1" name="圆角矩形 11">
            <a:extLst>
              <a:ext uri="{FF2B5EF4-FFF2-40B4-BE49-F238E27FC236}">
                <a16:creationId xmlns:a16="http://schemas.microsoft.com/office/drawing/2014/main" id="{8456F169-9179-0631-914A-2E7B2CD6D95B}"/>
              </a:ext>
            </a:extLst>
          </p:cNvPr>
          <p:cNvSpPr/>
          <p:nvPr/>
        </p:nvSpPr>
        <p:spPr>
          <a:xfrm>
            <a:off x="6845129" y="1658745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sp>
        <p:nvSpPr>
          <p:cNvPr id="42" name="右箭头 25">
            <a:extLst>
              <a:ext uri="{FF2B5EF4-FFF2-40B4-BE49-F238E27FC236}">
                <a16:creationId xmlns:a16="http://schemas.microsoft.com/office/drawing/2014/main" id="{1CA4C740-88F8-5911-5697-BB7524A08F6D}"/>
              </a:ext>
            </a:extLst>
          </p:cNvPr>
          <p:cNvSpPr/>
          <p:nvPr/>
        </p:nvSpPr>
        <p:spPr>
          <a:xfrm>
            <a:off x="6598717" y="1773114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3" name="圆角矩形 13">
            <a:extLst>
              <a:ext uri="{FF2B5EF4-FFF2-40B4-BE49-F238E27FC236}">
                <a16:creationId xmlns:a16="http://schemas.microsoft.com/office/drawing/2014/main" id="{3D3EAFD8-469A-5EBC-6EE8-9BB5C31E18DF}"/>
              </a:ext>
            </a:extLst>
          </p:cNvPr>
          <p:cNvSpPr/>
          <p:nvPr/>
        </p:nvSpPr>
        <p:spPr>
          <a:xfrm>
            <a:off x="8243834" y="1443815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</p:txBody>
      </p:sp>
      <p:sp>
        <p:nvSpPr>
          <p:cNvPr id="44" name="右箭头 25">
            <a:extLst>
              <a:ext uri="{FF2B5EF4-FFF2-40B4-BE49-F238E27FC236}">
                <a16:creationId xmlns:a16="http://schemas.microsoft.com/office/drawing/2014/main" id="{BAE6B9D5-FF4C-8041-24CD-D234EFA8CC1B}"/>
              </a:ext>
            </a:extLst>
          </p:cNvPr>
          <p:cNvSpPr/>
          <p:nvPr/>
        </p:nvSpPr>
        <p:spPr>
          <a:xfrm>
            <a:off x="7987269" y="175019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21379E5-49EC-F088-2674-34952A9C768D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7386756" y="960043"/>
            <a:ext cx="165691" cy="1460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107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17</cp:revision>
  <dcterms:created xsi:type="dcterms:W3CDTF">2024-01-16T08:41:36Z</dcterms:created>
  <dcterms:modified xsi:type="dcterms:W3CDTF">2024-05-07T07:52:49Z</dcterms:modified>
</cp:coreProperties>
</file>