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1pPr>
    <a:lvl2pPr marL="45450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2pPr>
    <a:lvl3pPr marL="909005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3pPr>
    <a:lvl4pPr marL="1363510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4pPr>
    <a:lvl5pPr marL="181801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5pPr>
    <a:lvl6pPr marL="227251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6pPr>
    <a:lvl7pPr marL="2727017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7pPr>
    <a:lvl8pPr marL="3181521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8pPr>
    <a:lvl9pPr marL="363602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99FF"/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3988" autoAdjust="0"/>
  </p:normalViewPr>
  <p:slideViewPr>
    <p:cSldViewPr snapToGrid="0">
      <p:cViewPr>
        <p:scale>
          <a:sx n="125" d="100"/>
          <a:sy n="125" d="100"/>
        </p:scale>
        <p:origin x="324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129A-3F73-49C4-9CDF-FB142297649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59B2D-D9E4-4346-8284-1F426F1E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1pPr>
    <a:lvl2pPr marL="45450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2pPr>
    <a:lvl3pPr marL="909005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3pPr>
    <a:lvl4pPr marL="1363510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4pPr>
    <a:lvl5pPr marL="181801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5pPr>
    <a:lvl6pPr marL="227251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6pPr>
    <a:lvl7pPr marL="2727017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7pPr>
    <a:lvl8pPr marL="3181521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8pPr>
    <a:lvl9pPr marL="363602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857250"/>
            <a:ext cx="33432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9B2D-D9E4-4346-8284-1F426F1E6C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857250"/>
            <a:ext cx="33432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9B2D-D9E4-4346-8284-1F426F1E6C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4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8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0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50462"/>
              </p:ext>
            </p:extLst>
          </p:nvPr>
        </p:nvGraphicFramePr>
        <p:xfrm>
          <a:off x="3102610" y="673099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9172"/>
              </p:ext>
            </p:extLst>
          </p:nvPr>
        </p:nvGraphicFramePr>
        <p:xfrm>
          <a:off x="2995930" y="838471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56097"/>
              </p:ext>
            </p:extLst>
          </p:nvPr>
        </p:nvGraphicFramePr>
        <p:xfrm>
          <a:off x="1295400" y="673100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6505" y="946138"/>
            <a:ext cx="492443" cy="5880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6505" y="2098671"/>
            <a:ext cx="492443" cy="7385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741" y="914345"/>
            <a:ext cx="800219" cy="16786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Patch 1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42373"/>
              </p:ext>
            </p:extLst>
          </p:nvPr>
        </p:nvGraphicFramePr>
        <p:xfrm>
          <a:off x="2889250" y="937631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295400" y="673105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69825" y="673100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5" idx="1"/>
          </p:cNvCxnSpPr>
          <p:nvPr/>
        </p:nvCxnSpPr>
        <p:spPr>
          <a:xfrm>
            <a:off x="1295400" y="1265191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3"/>
            <a:endCxn id="25" idx="3"/>
          </p:cNvCxnSpPr>
          <p:nvPr/>
        </p:nvCxnSpPr>
        <p:spPr>
          <a:xfrm>
            <a:off x="2369820" y="1282700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40322"/>
              </p:ext>
            </p:extLst>
          </p:nvPr>
        </p:nvGraphicFramePr>
        <p:xfrm>
          <a:off x="4343400" y="527514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 flipV="1">
            <a:off x="3162300" y="527510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162300" y="761975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268980" y="838470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268980" y="1218875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75660" y="673098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75660" y="1526539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98361"/>
              </p:ext>
            </p:extLst>
          </p:nvPr>
        </p:nvGraphicFramePr>
        <p:xfrm>
          <a:off x="3102610" y="1951198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20067"/>
              </p:ext>
            </p:extLst>
          </p:nvPr>
        </p:nvGraphicFramePr>
        <p:xfrm>
          <a:off x="2995930" y="2116570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25107"/>
              </p:ext>
            </p:extLst>
          </p:nvPr>
        </p:nvGraphicFramePr>
        <p:xfrm>
          <a:off x="1295400" y="1951199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83848"/>
              </p:ext>
            </p:extLst>
          </p:nvPr>
        </p:nvGraphicFramePr>
        <p:xfrm>
          <a:off x="2889250" y="2215730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/>
          <p:nvPr/>
        </p:nvCxnSpPr>
        <p:spPr>
          <a:xfrm>
            <a:off x="1295400" y="1951204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369825" y="1951199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98" idx="1"/>
          </p:cNvCxnSpPr>
          <p:nvPr/>
        </p:nvCxnSpPr>
        <p:spPr>
          <a:xfrm>
            <a:off x="1295400" y="2543290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3"/>
            <a:endCxn id="98" idx="3"/>
          </p:cNvCxnSpPr>
          <p:nvPr/>
        </p:nvCxnSpPr>
        <p:spPr>
          <a:xfrm>
            <a:off x="2369820" y="2560799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99055"/>
              </p:ext>
            </p:extLst>
          </p:nvPr>
        </p:nvGraphicFramePr>
        <p:xfrm>
          <a:off x="4343400" y="1805613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04" name="Straight Connector 103"/>
          <p:cNvCxnSpPr/>
          <p:nvPr/>
        </p:nvCxnSpPr>
        <p:spPr>
          <a:xfrm flipV="1">
            <a:off x="3162300" y="1805609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162300" y="2040074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268980" y="2116569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268980" y="2496974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75660" y="1951197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375660" y="2804638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43815"/>
              </p:ext>
            </p:extLst>
          </p:nvPr>
        </p:nvGraphicFramePr>
        <p:xfrm>
          <a:off x="5243711" y="1367075"/>
          <a:ext cx="805815" cy="9144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</a:tbl>
          </a:graphicData>
        </a:graphic>
      </p:graphicFrame>
      <p:cxnSp>
        <p:nvCxnSpPr>
          <p:cNvPr id="113" name="Straight Connector 112"/>
          <p:cNvCxnSpPr/>
          <p:nvPr/>
        </p:nvCxnSpPr>
        <p:spPr>
          <a:xfrm>
            <a:off x="4616450" y="527510"/>
            <a:ext cx="1433076" cy="8395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616450" y="1367075"/>
            <a:ext cx="627261" cy="3050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616450" y="1805609"/>
            <a:ext cx="627261" cy="4701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616450" y="2275764"/>
            <a:ext cx="1433076" cy="6744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48269"/>
              </p:ext>
            </p:extLst>
          </p:nvPr>
        </p:nvGraphicFramePr>
        <p:xfrm>
          <a:off x="6860937" y="491940"/>
          <a:ext cx="273050" cy="2518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8904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123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cxnSp>
        <p:nvCxnSpPr>
          <p:cNvPr id="133" name="Straight Connector 132"/>
          <p:cNvCxnSpPr/>
          <p:nvPr/>
        </p:nvCxnSpPr>
        <p:spPr>
          <a:xfrm>
            <a:off x="6046728" y="1367075"/>
            <a:ext cx="814209" cy="2664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046728" y="1871663"/>
            <a:ext cx="814209" cy="404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616450" y="1633538"/>
            <a:ext cx="2244487" cy="385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616450" y="491939"/>
            <a:ext cx="2244487" cy="298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91804"/>
              </p:ext>
            </p:extLst>
          </p:nvPr>
        </p:nvGraphicFramePr>
        <p:xfrm>
          <a:off x="3098894" y="3758266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89914"/>
              </p:ext>
            </p:extLst>
          </p:nvPr>
        </p:nvGraphicFramePr>
        <p:xfrm>
          <a:off x="2992214" y="3923638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11846"/>
              </p:ext>
            </p:extLst>
          </p:nvPr>
        </p:nvGraphicFramePr>
        <p:xfrm>
          <a:off x="1291684" y="3758267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862789" y="4031305"/>
            <a:ext cx="492443" cy="5880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62789" y="5183838"/>
            <a:ext cx="492443" cy="7385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87673"/>
              </p:ext>
            </p:extLst>
          </p:nvPr>
        </p:nvGraphicFramePr>
        <p:xfrm>
          <a:off x="2885534" y="4022798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156" name="Straight Connector 155"/>
          <p:cNvCxnSpPr/>
          <p:nvPr/>
        </p:nvCxnSpPr>
        <p:spPr>
          <a:xfrm>
            <a:off x="1291684" y="3758272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366109" y="3758267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155" idx="1"/>
          </p:cNvCxnSpPr>
          <p:nvPr/>
        </p:nvCxnSpPr>
        <p:spPr>
          <a:xfrm>
            <a:off x="1291684" y="4350358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1" idx="3"/>
            <a:endCxn id="155" idx="3"/>
          </p:cNvCxnSpPr>
          <p:nvPr/>
        </p:nvCxnSpPr>
        <p:spPr>
          <a:xfrm>
            <a:off x="2366104" y="4367867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43365"/>
              </p:ext>
            </p:extLst>
          </p:nvPr>
        </p:nvGraphicFramePr>
        <p:xfrm>
          <a:off x="4339684" y="3612681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61" name="Straight Connector 160"/>
          <p:cNvCxnSpPr/>
          <p:nvPr/>
        </p:nvCxnSpPr>
        <p:spPr>
          <a:xfrm flipV="1">
            <a:off x="3158584" y="3612677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3158584" y="3847142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265264" y="3923637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265264" y="4304042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371944" y="3758265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371944" y="4611706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67" name="Table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54838"/>
              </p:ext>
            </p:extLst>
          </p:nvPr>
        </p:nvGraphicFramePr>
        <p:xfrm>
          <a:off x="3098894" y="5036365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71497"/>
              </p:ext>
            </p:extLst>
          </p:nvPr>
        </p:nvGraphicFramePr>
        <p:xfrm>
          <a:off x="2992214" y="5201737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69" name="Table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29792"/>
              </p:ext>
            </p:extLst>
          </p:nvPr>
        </p:nvGraphicFramePr>
        <p:xfrm>
          <a:off x="1291684" y="5036366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70" name="Table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39057"/>
              </p:ext>
            </p:extLst>
          </p:nvPr>
        </p:nvGraphicFramePr>
        <p:xfrm>
          <a:off x="2885534" y="5300897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171" name="Straight Connector 170"/>
          <p:cNvCxnSpPr/>
          <p:nvPr/>
        </p:nvCxnSpPr>
        <p:spPr>
          <a:xfrm>
            <a:off x="1291684" y="5036371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366109" y="5036366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70" idx="1"/>
          </p:cNvCxnSpPr>
          <p:nvPr/>
        </p:nvCxnSpPr>
        <p:spPr>
          <a:xfrm>
            <a:off x="1291684" y="5628457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9" idx="3"/>
            <a:endCxn id="170" idx="3"/>
          </p:cNvCxnSpPr>
          <p:nvPr/>
        </p:nvCxnSpPr>
        <p:spPr>
          <a:xfrm>
            <a:off x="2366104" y="5645966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35964"/>
              </p:ext>
            </p:extLst>
          </p:nvPr>
        </p:nvGraphicFramePr>
        <p:xfrm>
          <a:off x="4339684" y="4890780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76" name="Straight Connector 175"/>
          <p:cNvCxnSpPr/>
          <p:nvPr/>
        </p:nvCxnSpPr>
        <p:spPr>
          <a:xfrm flipV="1">
            <a:off x="3158584" y="4890776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3158584" y="5125241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265264" y="5201736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3265264" y="5582141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371944" y="5036364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371944" y="5889805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82" name="Table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97756"/>
              </p:ext>
            </p:extLst>
          </p:nvPr>
        </p:nvGraphicFramePr>
        <p:xfrm>
          <a:off x="5239995" y="4452242"/>
          <a:ext cx="805815" cy="9144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</a:tbl>
          </a:graphicData>
        </a:graphic>
      </p:graphicFrame>
      <p:cxnSp>
        <p:nvCxnSpPr>
          <p:cNvPr id="183" name="Straight Connector 182"/>
          <p:cNvCxnSpPr/>
          <p:nvPr/>
        </p:nvCxnSpPr>
        <p:spPr>
          <a:xfrm>
            <a:off x="4612734" y="3612677"/>
            <a:ext cx="1433076" cy="8395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4612734" y="4452242"/>
            <a:ext cx="627261" cy="3050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4612734" y="4890776"/>
            <a:ext cx="627261" cy="4701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4612734" y="5360931"/>
            <a:ext cx="1433076" cy="6744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87" name="Table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86742"/>
              </p:ext>
            </p:extLst>
          </p:nvPr>
        </p:nvGraphicFramePr>
        <p:xfrm>
          <a:off x="6857221" y="3577107"/>
          <a:ext cx="273050" cy="2518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8904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123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cxnSp>
        <p:nvCxnSpPr>
          <p:cNvPr id="188" name="Straight Connector 187"/>
          <p:cNvCxnSpPr/>
          <p:nvPr/>
        </p:nvCxnSpPr>
        <p:spPr>
          <a:xfrm>
            <a:off x="6043012" y="4452242"/>
            <a:ext cx="814209" cy="2664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043012" y="4956830"/>
            <a:ext cx="814209" cy="404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4612734" y="4718705"/>
            <a:ext cx="2244487" cy="385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4612734" y="3577106"/>
            <a:ext cx="2244487" cy="298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47539"/>
              </p:ext>
            </p:extLst>
          </p:nvPr>
        </p:nvGraphicFramePr>
        <p:xfrm>
          <a:off x="8777708" y="3023691"/>
          <a:ext cx="468966" cy="482245"/>
        </p:xfrm>
        <a:graphic>
          <a:graphicData uri="http://schemas.openxmlformats.org/drawingml/2006/table">
            <a:tbl>
              <a:tblPr firstRow="1" bandRow="1"/>
              <a:tblGrid>
                <a:gridCol w="468966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4822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</a:tbl>
          </a:graphicData>
        </a:graphic>
      </p:graphicFrame>
      <p:cxnSp>
        <p:nvCxnSpPr>
          <p:cNvPr id="194" name="Straight Connector 193"/>
          <p:cNvCxnSpPr/>
          <p:nvPr/>
        </p:nvCxnSpPr>
        <p:spPr>
          <a:xfrm>
            <a:off x="7130271" y="491939"/>
            <a:ext cx="1643721" cy="2531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7130271" y="3505936"/>
            <a:ext cx="1643721" cy="25893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130271" y="3010082"/>
            <a:ext cx="1643721" cy="136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130271" y="3505935"/>
            <a:ext cx="1643721" cy="711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6833843" y="1428350"/>
                <a:ext cx="1045488" cy="389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843" y="1428350"/>
                <a:ext cx="1045488" cy="38908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/>
          <p:cNvSpPr txBox="1"/>
          <p:nvPr/>
        </p:nvSpPr>
        <p:spPr>
          <a:xfrm>
            <a:off x="304741" y="4011281"/>
            <a:ext cx="800219" cy="16786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Patch 2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/>
              <p:cNvSpPr/>
              <p:nvPr/>
            </p:nvSpPr>
            <p:spPr>
              <a:xfrm>
                <a:off x="7162844" y="4489957"/>
                <a:ext cx="567078" cy="389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44" y="4489957"/>
                <a:ext cx="567078" cy="389081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/>
          <p:cNvSpPr txBox="1"/>
          <p:nvPr/>
        </p:nvSpPr>
        <p:spPr>
          <a:xfrm>
            <a:off x="1178860" y="162012"/>
            <a:ext cx="165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Sequence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660221" y="58738"/>
            <a:ext cx="165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Convolution feature maps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141582" y="168315"/>
            <a:ext cx="86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Pooling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154811" y="-37985"/>
            <a:ext cx="165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Learning similarity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450116" y="-37985"/>
            <a:ext cx="148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Features representation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8503514" y="153384"/>
            <a:ext cx="148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38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49495"/>
              </p:ext>
            </p:extLst>
          </p:nvPr>
        </p:nvGraphicFramePr>
        <p:xfrm>
          <a:off x="3024552" y="2245420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89343"/>
              </p:ext>
            </p:extLst>
          </p:nvPr>
        </p:nvGraphicFramePr>
        <p:xfrm>
          <a:off x="2917872" y="2410792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69219"/>
              </p:ext>
            </p:extLst>
          </p:nvPr>
        </p:nvGraphicFramePr>
        <p:xfrm>
          <a:off x="1217342" y="2245421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88447" y="2518459"/>
            <a:ext cx="492443" cy="5880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8447" y="3670992"/>
            <a:ext cx="492443" cy="7385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81046"/>
              </p:ext>
            </p:extLst>
          </p:nvPr>
        </p:nvGraphicFramePr>
        <p:xfrm>
          <a:off x="2811192" y="2509952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217342" y="2245426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91767" y="2245421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5" idx="1"/>
          </p:cNvCxnSpPr>
          <p:nvPr/>
        </p:nvCxnSpPr>
        <p:spPr>
          <a:xfrm>
            <a:off x="1217342" y="2837512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3"/>
            <a:endCxn id="25" idx="3"/>
          </p:cNvCxnSpPr>
          <p:nvPr/>
        </p:nvCxnSpPr>
        <p:spPr>
          <a:xfrm>
            <a:off x="2291762" y="2855021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0781"/>
              </p:ext>
            </p:extLst>
          </p:nvPr>
        </p:nvGraphicFramePr>
        <p:xfrm>
          <a:off x="4244934" y="2240167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 flipV="1">
            <a:off x="3084242" y="2244380"/>
            <a:ext cx="1162688" cy="2647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84242" y="2480360"/>
            <a:ext cx="1162688" cy="94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90922" y="2410791"/>
            <a:ext cx="1064802" cy="2825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90922" y="2927777"/>
            <a:ext cx="1056008" cy="3364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97602" y="2245419"/>
            <a:ext cx="958122" cy="9189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97602" y="3098860"/>
            <a:ext cx="947332" cy="28489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43541"/>
              </p:ext>
            </p:extLst>
          </p:nvPr>
        </p:nvGraphicFramePr>
        <p:xfrm>
          <a:off x="3024552" y="3523519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6180"/>
              </p:ext>
            </p:extLst>
          </p:nvPr>
        </p:nvGraphicFramePr>
        <p:xfrm>
          <a:off x="2917872" y="3688891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11045"/>
              </p:ext>
            </p:extLst>
          </p:nvPr>
        </p:nvGraphicFramePr>
        <p:xfrm>
          <a:off x="1217342" y="3523520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03401"/>
              </p:ext>
            </p:extLst>
          </p:nvPr>
        </p:nvGraphicFramePr>
        <p:xfrm>
          <a:off x="2811192" y="3788051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/>
          <p:nvPr/>
        </p:nvCxnSpPr>
        <p:spPr>
          <a:xfrm>
            <a:off x="1217342" y="3523525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91767" y="3523520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98" idx="1"/>
          </p:cNvCxnSpPr>
          <p:nvPr/>
        </p:nvCxnSpPr>
        <p:spPr>
          <a:xfrm>
            <a:off x="1217342" y="4115611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3"/>
            <a:endCxn id="98" idx="3"/>
          </p:cNvCxnSpPr>
          <p:nvPr/>
        </p:nvCxnSpPr>
        <p:spPr>
          <a:xfrm>
            <a:off x="2291762" y="4133120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17598"/>
              </p:ext>
            </p:extLst>
          </p:nvPr>
        </p:nvGraphicFramePr>
        <p:xfrm>
          <a:off x="4246930" y="3604152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04" name="Straight Connector 103"/>
          <p:cNvCxnSpPr/>
          <p:nvPr/>
        </p:nvCxnSpPr>
        <p:spPr>
          <a:xfrm flipV="1">
            <a:off x="3084242" y="3611451"/>
            <a:ext cx="1171482" cy="1757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084242" y="3831288"/>
            <a:ext cx="1162688" cy="872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190922" y="3688890"/>
            <a:ext cx="1056008" cy="3606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190922" y="4303831"/>
            <a:ext cx="1064802" cy="238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297602" y="3523518"/>
            <a:ext cx="947332" cy="99133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297602" y="4376959"/>
            <a:ext cx="947332" cy="36576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96293"/>
              </p:ext>
            </p:extLst>
          </p:nvPr>
        </p:nvGraphicFramePr>
        <p:xfrm>
          <a:off x="5405626" y="2416602"/>
          <a:ext cx="273050" cy="2289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123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cxnSp>
        <p:nvCxnSpPr>
          <p:cNvPr id="146" name="Straight Connector 145"/>
          <p:cNvCxnSpPr/>
          <p:nvPr/>
        </p:nvCxnSpPr>
        <p:spPr>
          <a:xfrm>
            <a:off x="4517984" y="2240167"/>
            <a:ext cx="887642" cy="170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100802" y="1734333"/>
            <a:ext cx="165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Sequence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582163" y="1631059"/>
            <a:ext cx="165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Convolution feature maps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063524" y="1740636"/>
            <a:ext cx="86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Pooling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03656" y="1599985"/>
            <a:ext cx="148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Features representation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652780" y="1754169"/>
            <a:ext cx="92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endParaRPr lang="en-US" sz="1600" dirty="0"/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180394"/>
              </p:ext>
            </p:extLst>
          </p:nvPr>
        </p:nvGraphicFramePr>
        <p:xfrm>
          <a:off x="6977311" y="3375230"/>
          <a:ext cx="273050" cy="228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</a:tbl>
          </a:graphicData>
        </a:graphic>
      </p:graphicFrame>
      <p:cxnSp>
        <p:nvCxnSpPr>
          <p:cNvPr id="117" name="Straight Connector 116"/>
          <p:cNvCxnSpPr>
            <a:endCxn id="131" idx="1"/>
          </p:cNvCxnSpPr>
          <p:nvPr/>
        </p:nvCxnSpPr>
        <p:spPr>
          <a:xfrm>
            <a:off x="4519402" y="3382019"/>
            <a:ext cx="886224" cy="1791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31" idx="1"/>
          </p:cNvCxnSpPr>
          <p:nvPr/>
        </p:nvCxnSpPr>
        <p:spPr>
          <a:xfrm flipV="1">
            <a:off x="4517984" y="3561212"/>
            <a:ext cx="887642" cy="42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517984" y="4703739"/>
            <a:ext cx="887642" cy="389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76680" y="2410791"/>
            <a:ext cx="1300631" cy="96443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676680" y="3601261"/>
            <a:ext cx="1300631" cy="11024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96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30</Words>
  <Application>Microsoft Office PowerPoint</Application>
  <PresentationFormat>A4 Paper (210x297 mm)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16</cp:revision>
  <dcterms:created xsi:type="dcterms:W3CDTF">2017-07-19T06:56:39Z</dcterms:created>
  <dcterms:modified xsi:type="dcterms:W3CDTF">2017-07-20T02:59:59Z</dcterms:modified>
</cp:coreProperties>
</file>