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99FF"/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988" autoAdjust="0"/>
  </p:normalViewPr>
  <p:slideViewPr>
    <p:cSldViewPr snapToGrid="0">
      <p:cViewPr>
        <p:scale>
          <a:sx n="100" d="100"/>
          <a:sy n="100" d="100"/>
        </p:scale>
        <p:origin x="1104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129A-3F73-49C4-9CDF-FB1422976497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59B2D-D9E4-4346-8284-1F426F1E6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1pPr>
    <a:lvl2pPr marL="45450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2pPr>
    <a:lvl3pPr marL="909005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3pPr>
    <a:lvl4pPr marL="1363510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4pPr>
    <a:lvl5pPr marL="18180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5pPr>
    <a:lvl6pPr marL="227251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6pPr>
    <a:lvl7pPr marL="2727017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7pPr>
    <a:lvl8pPr marL="3181521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8pPr>
    <a:lvl9pPr marL="3636023" algn="l" defTabSz="909005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4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9B2D-D9E4-4346-8284-1F426F1E6C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4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2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FAA5-2274-40FD-9011-D3824ECDC070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8AEB-FD24-41EF-B939-8108F0E2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50462"/>
              </p:ext>
            </p:extLst>
          </p:nvPr>
        </p:nvGraphicFramePr>
        <p:xfrm>
          <a:off x="3102610" y="67309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172"/>
              </p:ext>
            </p:extLst>
          </p:nvPr>
        </p:nvGraphicFramePr>
        <p:xfrm>
          <a:off x="2995930" y="83847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56097"/>
              </p:ext>
            </p:extLst>
          </p:nvPr>
        </p:nvGraphicFramePr>
        <p:xfrm>
          <a:off x="1295400" y="67310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66505" y="946138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6505" y="2098671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741" y="914345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1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42373"/>
              </p:ext>
            </p:extLst>
          </p:nvPr>
        </p:nvGraphicFramePr>
        <p:xfrm>
          <a:off x="2889250" y="93763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95400" y="673105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369825" y="673100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95400" y="1265191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369820" y="1282700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40322"/>
              </p:ext>
            </p:extLst>
          </p:nvPr>
        </p:nvGraphicFramePr>
        <p:xfrm>
          <a:off x="4343400" y="527514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162300" y="527510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162300" y="761975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268980" y="838470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268980" y="1218875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375660" y="673098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375660" y="1526539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98361"/>
              </p:ext>
            </p:extLst>
          </p:nvPr>
        </p:nvGraphicFramePr>
        <p:xfrm>
          <a:off x="3102610" y="195119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720067"/>
              </p:ext>
            </p:extLst>
          </p:nvPr>
        </p:nvGraphicFramePr>
        <p:xfrm>
          <a:off x="2995930" y="211657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25107"/>
              </p:ext>
            </p:extLst>
          </p:nvPr>
        </p:nvGraphicFramePr>
        <p:xfrm>
          <a:off x="1295400" y="1951199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83848"/>
              </p:ext>
            </p:extLst>
          </p:nvPr>
        </p:nvGraphicFramePr>
        <p:xfrm>
          <a:off x="2889250" y="2215730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95400" y="1951204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369825" y="1951199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95400" y="2543290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369820" y="2560799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99055"/>
              </p:ext>
            </p:extLst>
          </p:nvPr>
        </p:nvGraphicFramePr>
        <p:xfrm>
          <a:off x="4343400" y="1805613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162300" y="1805609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162300" y="2040074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268980" y="2116569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268980" y="2496974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375660" y="1951197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375660" y="2804638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43815"/>
              </p:ext>
            </p:extLst>
          </p:nvPr>
        </p:nvGraphicFramePr>
        <p:xfrm>
          <a:off x="5243711" y="1367075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13" name="Straight Connector 112"/>
          <p:cNvCxnSpPr/>
          <p:nvPr/>
        </p:nvCxnSpPr>
        <p:spPr>
          <a:xfrm>
            <a:off x="4616450" y="527510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4616450" y="1367075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616450" y="1805609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4616450" y="2275764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48269"/>
              </p:ext>
            </p:extLst>
          </p:nvPr>
        </p:nvGraphicFramePr>
        <p:xfrm>
          <a:off x="6860937" y="491940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33" name="Straight Connector 132"/>
          <p:cNvCxnSpPr/>
          <p:nvPr/>
        </p:nvCxnSpPr>
        <p:spPr>
          <a:xfrm>
            <a:off x="6046728" y="1367075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6046728" y="1871663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4616450" y="1633538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616450" y="491939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91804"/>
              </p:ext>
            </p:extLst>
          </p:nvPr>
        </p:nvGraphicFramePr>
        <p:xfrm>
          <a:off x="3098894" y="3758266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89914"/>
              </p:ext>
            </p:extLst>
          </p:nvPr>
        </p:nvGraphicFramePr>
        <p:xfrm>
          <a:off x="2992214" y="3923638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51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111846"/>
              </p:ext>
            </p:extLst>
          </p:nvPr>
        </p:nvGraphicFramePr>
        <p:xfrm>
          <a:off x="1291684" y="3758267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52" name="TextBox 151"/>
          <p:cNvSpPr txBox="1"/>
          <p:nvPr/>
        </p:nvSpPr>
        <p:spPr>
          <a:xfrm>
            <a:off x="862789" y="4031305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62789" y="5183838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87673"/>
              </p:ext>
            </p:extLst>
          </p:nvPr>
        </p:nvGraphicFramePr>
        <p:xfrm>
          <a:off x="2885534" y="4022798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56" name="Straight Connector 155"/>
          <p:cNvCxnSpPr/>
          <p:nvPr/>
        </p:nvCxnSpPr>
        <p:spPr>
          <a:xfrm>
            <a:off x="1291684" y="3758272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366109" y="3758267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endCxn id="155" idx="1"/>
          </p:cNvCxnSpPr>
          <p:nvPr/>
        </p:nvCxnSpPr>
        <p:spPr>
          <a:xfrm>
            <a:off x="1291684" y="4350358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151" idx="3"/>
            <a:endCxn id="155" idx="3"/>
          </p:cNvCxnSpPr>
          <p:nvPr/>
        </p:nvCxnSpPr>
        <p:spPr>
          <a:xfrm>
            <a:off x="2366104" y="4367867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0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3365"/>
              </p:ext>
            </p:extLst>
          </p:nvPr>
        </p:nvGraphicFramePr>
        <p:xfrm>
          <a:off x="4339684" y="3612681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61" name="Straight Connector 160"/>
          <p:cNvCxnSpPr/>
          <p:nvPr/>
        </p:nvCxnSpPr>
        <p:spPr>
          <a:xfrm flipV="1">
            <a:off x="3158584" y="3612677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3158584" y="3847142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3265264" y="3923637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V="1">
            <a:off x="3265264" y="4304042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371944" y="3758265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3371944" y="4611706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67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4838"/>
              </p:ext>
            </p:extLst>
          </p:nvPr>
        </p:nvGraphicFramePr>
        <p:xfrm>
          <a:off x="3098894" y="5036365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8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71497"/>
              </p:ext>
            </p:extLst>
          </p:nvPr>
        </p:nvGraphicFramePr>
        <p:xfrm>
          <a:off x="2992214" y="5201737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69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29792"/>
              </p:ext>
            </p:extLst>
          </p:nvPr>
        </p:nvGraphicFramePr>
        <p:xfrm>
          <a:off x="1291684" y="5036366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70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39057"/>
              </p:ext>
            </p:extLst>
          </p:nvPr>
        </p:nvGraphicFramePr>
        <p:xfrm>
          <a:off x="2885534" y="5300897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171" name="Straight Connector 170"/>
          <p:cNvCxnSpPr/>
          <p:nvPr/>
        </p:nvCxnSpPr>
        <p:spPr>
          <a:xfrm>
            <a:off x="1291684" y="5036371"/>
            <a:ext cx="1593850" cy="48071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366109" y="5036366"/>
            <a:ext cx="781685" cy="48771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endCxn id="170" idx="1"/>
          </p:cNvCxnSpPr>
          <p:nvPr/>
        </p:nvCxnSpPr>
        <p:spPr>
          <a:xfrm>
            <a:off x="1291684" y="5628457"/>
            <a:ext cx="1593850" cy="130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9" idx="3"/>
            <a:endCxn id="170" idx="3"/>
          </p:cNvCxnSpPr>
          <p:nvPr/>
        </p:nvCxnSpPr>
        <p:spPr>
          <a:xfrm>
            <a:off x="2366104" y="5645966"/>
            <a:ext cx="792480" cy="112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35964"/>
              </p:ext>
            </p:extLst>
          </p:nvPr>
        </p:nvGraphicFramePr>
        <p:xfrm>
          <a:off x="4339684" y="4890780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76" name="Straight Connector 175"/>
          <p:cNvCxnSpPr/>
          <p:nvPr/>
        </p:nvCxnSpPr>
        <p:spPr>
          <a:xfrm flipV="1">
            <a:off x="3158584" y="4890776"/>
            <a:ext cx="1181100" cy="40925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3158584" y="5125241"/>
            <a:ext cx="1181100" cy="10913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265264" y="5201736"/>
            <a:ext cx="1074420" cy="1459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3265264" y="5582141"/>
            <a:ext cx="1074420" cy="4730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371944" y="5036364"/>
            <a:ext cx="967740" cy="78229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3371944" y="5889805"/>
            <a:ext cx="967740" cy="14558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97756"/>
              </p:ext>
            </p:extLst>
          </p:nvPr>
        </p:nvGraphicFramePr>
        <p:xfrm>
          <a:off x="5239995" y="4452242"/>
          <a:ext cx="805815" cy="9144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</a:tbl>
          </a:graphicData>
        </a:graphic>
      </p:graphicFrame>
      <p:cxnSp>
        <p:nvCxnSpPr>
          <p:cNvPr id="183" name="Straight Connector 182"/>
          <p:cNvCxnSpPr/>
          <p:nvPr/>
        </p:nvCxnSpPr>
        <p:spPr>
          <a:xfrm>
            <a:off x="4612734" y="3612677"/>
            <a:ext cx="1433076" cy="8395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4612734" y="4452242"/>
            <a:ext cx="627261" cy="30505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4612734" y="4890776"/>
            <a:ext cx="627261" cy="47015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4612734" y="5360931"/>
            <a:ext cx="1433076" cy="6744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386742"/>
              </p:ext>
            </p:extLst>
          </p:nvPr>
        </p:nvGraphicFramePr>
        <p:xfrm>
          <a:off x="6857221" y="3577107"/>
          <a:ext cx="273050" cy="2518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8904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88" name="Straight Connector 187"/>
          <p:cNvCxnSpPr/>
          <p:nvPr/>
        </p:nvCxnSpPr>
        <p:spPr>
          <a:xfrm>
            <a:off x="6043012" y="4452242"/>
            <a:ext cx="814209" cy="266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043012" y="4956830"/>
            <a:ext cx="814209" cy="40410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4612734" y="4718705"/>
            <a:ext cx="2244487" cy="385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4612734" y="3577106"/>
            <a:ext cx="2244487" cy="298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47539"/>
              </p:ext>
            </p:extLst>
          </p:nvPr>
        </p:nvGraphicFramePr>
        <p:xfrm>
          <a:off x="8777708" y="3023691"/>
          <a:ext cx="468966" cy="482245"/>
        </p:xfrm>
        <a:graphic>
          <a:graphicData uri="http://schemas.openxmlformats.org/drawingml/2006/table">
            <a:tbl>
              <a:tblPr firstRow="1" bandRow="1"/>
              <a:tblGrid>
                <a:gridCol w="468966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4822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</a:tbl>
          </a:graphicData>
        </a:graphic>
      </p:graphicFrame>
      <p:cxnSp>
        <p:nvCxnSpPr>
          <p:cNvPr id="194" name="Straight Connector 193"/>
          <p:cNvCxnSpPr/>
          <p:nvPr/>
        </p:nvCxnSpPr>
        <p:spPr>
          <a:xfrm>
            <a:off x="7130271" y="491939"/>
            <a:ext cx="1643721" cy="2531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7130271" y="3505936"/>
            <a:ext cx="1643721" cy="25893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7130271" y="3010082"/>
            <a:ext cx="1643721" cy="136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7130271" y="3505935"/>
            <a:ext cx="1643721" cy="71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843" y="1428350"/>
                <a:ext cx="1045488" cy="38908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/>
          <p:cNvSpPr txBox="1"/>
          <p:nvPr/>
        </p:nvSpPr>
        <p:spPr>
          <a:xfrm>
            <a:off x="304741" y="4011281"/>
            <a:ext cx="800219" cy="167868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Patch 2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Rectangle 207"/>
              <p:cNvSpPr/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Rectangle 2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44" y="4489957"/>
                <a:ext cx="567078" cy="389081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/>
          <p:cNvSpPr txBox="1"/>
          <p:nvPr/>
        </p:nvSpPr>
        <p:spPr>
          <a:xfrm>
            <a:off x="1178860" y="162012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660221" y="58738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141582" y="168315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5154811" y="-37985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Learning similarity</a:t>
            </a:r>
            <a:endParaRPr lang="en-US" sz="16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450116" y="-37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8503514" y="153384"/>
            <a:ext cx="1486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38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9495"/>
              </p:ext>
            </p:extLst>
          </p:nvPr>
        </p:nvGraphicFramePr>
        <p:xfrm>
          <a:off x="3024552" y="2245420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9343"/>
              </p:ext>
            </p:extLst>
          </p:nvPr>
        </p:nvGraphicFramePr>
        <p:xfrm>
          <a:off x="2917872" y="2410792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69219"/>
              </p:ext>
            </p:extLst>
          </p:nvPr>
        </p:nvGraphicFramePr>
        <p:xfrm>
          <a:off x="1217342" y="2245421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88447" y="2518459"/>
            <a:ext cx="492443" cy="58802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8447" y="3670992"/>
            <a:ext cx="492443" cy="73851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581046"/>
              </p:ext>
            </p:extLst>
          </p:nvPr>
        </p:nvGraphicFramePr>
        <p:xfrm>
          <a:off x="2811192" y="2509952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1217342" y="2245426"/>
            <a:ext cx="159385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91767" y="2245421"/>
            <a:ext cx="781685" cy="48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1"/>
          </p:cNvCxnSpPr>
          <p:nvPr/>
        </p:nvCxnSpPr>
        <p:spPr>
          <a:xfrm>
            <a:off x="1217342" y="2837512"/>
            <a:ext cx="1593850" cy="1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3"/>
            <a:endCxn id="25" idx="3"/>
          </p:cNvCxnSpPr>
          <p:nvPr/>
        </p:nvCxnSpPr>
        <p:spPr>
          <a:xfrm>
            <a:off x="2291762" y="2855021"/>
            <a:ext cx="792480" cy="1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0781"/>
              </p:ext>
            </p:extLst>
          </p:nvPr>
        </p:nvGraphicFramePr>
        <p:xfrm>
          <a:off x="4244934" y="2240167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63" name="Straight Connector 62"/>
          <p:cNvCxnSpPr/>
          <p:nvPr/>
        </p:nvCxnSpPr>
        <p:spPr>
          <a:xfrm flipV="1">
            <a:off x="3084242" y="2244380"/>
            <a:ext cx="1162688" cy="264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84242" y="2480360"/>
            <a:ext cx="1162688" cy="94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190922" y="2410791"/>
            <a:ext cx="1064802" cy="28252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90922" y="2927777"/>
            <a:ext cx="1056008" cy="33645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97602" y="2245419"/>
            <a:ext cx="958122" cy="91896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3297602" y="3098860"/>
            <a:ext cx="947332" cy="28489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443541"/>
              </p:ext>
            </p:extLst>
          </p:nvPr>
        </p:nvGraphicFramePr>
        <p:xfrm>
          <a:off x="3024552" y="3523519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6180"/>
              </p:ext>
            </p:extLst>
          </p:nvPr>
        </p:nvGraphicFramePr>
        <p:xfrm>
          <a:off x="2917872" y="3688891"/>
          <a:ext cx="273050" cy="85344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063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811045"/>
              </p:ext>
            </p:extLst>
          </p:nvPr>
        </p:nvGraphicFramePr>
        <p:xfrm>
          <a:off x="1217342" y="3523520"/>
          <a:ext cx="1074420" cy="1219200"/>
        </p:xfrm>
        <a:graphic>
          <a:graphicData uri="http://schemas.openxmlformats.org/drawingml/2006/table">
            <a:tbl>
              <a:tblPr firstRow="1" bandRow="1"/>
              <a:tblGrid>
                <a:gridCol w="268605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352304641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633533869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74325871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03401"/>
              </p:ext>
            </p:extLst>
          </p:nvPr>
        </p:nvGraphicFramePr>
        <p:xfrm>
          <a:off x="2811192" y="3788051"/>
          <a:ext cx="273050" cy="915688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523905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</a:tbl>
          </a:graphicData>
        </a:graphic>
      </p:graphicFrame>
      <p:cxnSp>
        <p:nvCxnSpPr>
          <p:cNvPr id="99" name="Straight Connector 98"/>
          <p:cNvCxnSpPr/>
          <p:nvPr/>
        </p:nvCxnSpPr>
        <p:spPr>
          <a:xfrm>
            <a:off x="1217342" y="3523525"/>
            <a:ext cx="1593850" cy="48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291767" y="3523520"/>
            <a:ext cx="781685" cy="487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98" idx="1"/>
          </p:cNvCxnSpPr>
          <p:nvPr/>
        </p:nvCxnSpPr>
        <p:spPr>
          <a:xfrm>
            <a:off x="1217342" y="4115611"/>
            <a:ext cx="1593850" cy="130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3"/>
            <a:endCxn id="98" idx="3"/>
          </p:cNvCxnSpPr>
          <p:nvPr/>
        </p:nvCxnSpPr>
        <p:spPr>
          <a:xfrm>
            <a:off x="2291762" y="4133120"/>
            <a:ext cx="792480" cy="112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17598"/>
              </p:ext>
            </p:extLst>
          </p:nvPr>
        </p:nvGraphicFramePr>
        <p:xfrm>
          <a:off x="4246930" y="3604152"/>
          <a:ext cx="273050" cy="1144610"/>
        </p:xfrm>
        <a:graphic>
          <a:graphicData uri="http://schemas.openxmlformats.org/drawingml/2006/table">
            <a:tbl>
              <a:tblPr firstRow="1" bandRow="1"/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</a:tbl>
          </a:graphicData>
        </a:graphic>
      </p:graphicFrame>
      <p:cxnSp>
        <p:nvCxnSpPr>
          <p:cNvPr id="104" name="Straight Connector 103"/>
          <p:cNvCxnSpPr/>
          <p:nvPr/>
        </p:nvCxnSpPr>
        <p:spPr>
          <a:xfrm flipV="1">
            <a:off x="3084242" y="3611451"/>
            <a:ext cx="1171482" cy="175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084242" y="3831288"/>
            <a:ext cx="1162688" cy="872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3190922" y="3688890"/>
            <a:ext cx="1056008" cy="3606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3190922" y="4277199"/>
            <a:ext cx="1064802" cy="2651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97602" y="3523518"/>
            <a:ext cx="947332" cy="99133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297602" y="4376959"/>
            <a:ext cx="947332" cy="365761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4429"/>
              </p:ext>
            </p:extLst>
          </p:nvPr>
        </p:nvGraphicFramePr>
        <p:xfrm>
          <a:off x="5394258" y="2330448"/>
          <a:ext cx="273050" cy="2289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01301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77860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257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4706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61236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cxnSp>
        <p:nvCxnSpPr>
          <p:cNvPr id="146" name="Straight Connector 145"/>
          <p:cNvCxnSpPr/>
          <p:nvPr/>
        </p:nvCxnSpPr>
        <p:spPr>
          <a:xfrm>
            <a:off x="4517984" y="2240167"/>
            <a:ext cx="874278" cy="842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1100802" y="1734333"/>
            <a:ext cx="1653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Sequence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582163" y="1631059"/>
            <a:ext cx="1653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Convolution feature maps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212" name="TextBox 211"/>
          <p:cNvSpPr txBox="1"/>
          <p:nvPr/>
        </p:nvSpPr>
        <p:spPr>
          <a:xfrm>
            <a:off x="4063524" y="1740636"/>
            <a:ext cx="864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Pooling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03656" y="1599985"/>
            <a:ext cx="14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Features representation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668780" y="1720662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en-US" sz="1600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47150"/>
              </p:ext>
            </p:extLst>
          </p:nvPr>
        </p:nvGraphicFramePr>
        <p:xfrm>
          <a:off x="7993311" y="3382529"/>
          <a:ext cx="273050" cy="228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188319"/>
                  </a:ext>
                </a:extLst>
              </a:tr>
            </a:tbl>
          </a:graphicData>
        </a:graphic>
      </p:graphicFrame>
      <p:cxnSp>
        <p:nvCxnSpPr>
          <p:cNvPr id="117" name="Straight Connector 116"/>
          <p:cNvCxnSpPr>
            <a:endCxn id="131" idx="1"/>
          </p:cNvCxnSpPr>
          <p:nvPr/>
        </p:nvCxnSpPr>
        <p:spPr>
          <a:xfrm>
            <a:off x="4519980" y="3375230"/>
            <a:ext cx="874278" cy="99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endCxn id="131" idx="1"/>
          </p:cNvCxnSpPr>
          <p:nvPr/>
        </p:nvCxnSpPr>
        <p:spPr>
          <a:xfrm flipV="1">
            <a:off x="4517984" y="3475058"/>
            <a:ext cx="876274" cy="13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4519980" y="4619668"/>
            <a:ext cx="881654" cy="1351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678676" y="2324406"/>
            <a:ext cx="1285849" cy="6928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5689466" y="3932902"/>
            <a:ext cx="1275059" cy="6867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74516"/>
              </p:ext>
            </p:extLst>
          </p:nvPr>
        </p:nvGraphicFramePr>
        <p:xfrm>
          <a:off x="6964525" y="3017214"/>
          <a:ext cx="273050" cy="915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4185730726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8707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664137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70614"/>
                  </a:ext>
                </a:extLst>
              </a:tr>
              <a:tr h="22892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861581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652780" y="1720662"/>
            <a:ext cx="922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Hidden</a:t>
            </a:r>
            <a:endParaRPr lang="en-US" sz="1600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7237575" y="3014194"/>
            <a:ext cx="755736" cy="3683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237575" y="3611451"/>
            <a:ext cx="755736" cy="3214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31</Words>
  <Application>Microsoft Office PowerPoint</Application>
  <PresentationFormat>A4 Paper (210x297 mm)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20</cp:revision>
  <dcterms:created xsi:type="dcterms:W3CDTF">2017-07-19T06:56:39Z</dcterms:created>
  <dcterms:modified xsi:type="dcterms:W3CDTF">2017-07-20T04:35:04Z</dcterms:modified>
</cp:coreProperties>
</file>