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99FF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988" autoAdjust="0"/>
  </p:normalViewPr>
  <p:slideViewPr>
    <p:cSldViewPr snapToGrid="0">
      <p:cViewPr>
        <p:scale>
          <a:sx n="125" d="100"/>
          <a:sy n="125" d="100"/>
        </p:scale>
        <p:origin x="324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29A-3F73-49C4-9CDF-FB142297649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59B2D-D9E4-4346-8284-1F426F1E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0462"/>
              </p:ext>
            </p:extLst>
          </p:nvPr>
        </p:nvGraphicFramePr>
        <p:xfrm>
          <a:off x="3102610" y="67309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172"/>
              </p:ext>
            </p:extLst>
          </p:nvPr>
        </p:nvGraphicFramePr>
        <p:xfrm>
          <a:off x="2995930" y="83847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56097"/>
              </p:ext>
            </p:extLst>
          </p:nvPr>
        </p:nvGraphicFramePr>
        <p:xfrm>
          <a:off x="1295400" y="67310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6505" y="946138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6505" y="2098671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741" y="914345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42373"/>
              </p:ext>
            </p:extLst>
          </p:nvPr>
        </p:nvGraphicFramePr>
        <p:xfrm>
          <a:off x="2889250" y="93763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95400" y="67310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9825" y="67310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95400" y="126519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369820" y="128270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40322"/>
              </p:ext>
            </p:extLst>
          </p:nvPr>
        </p:nvGraphicFramePr>
        <p:xfrm>
          <a:off x="4343400" y="527514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162300" y="527510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62300" y="761975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8980" y="838470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268980" y="1218875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75660" y="673098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75660" y="1526539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98361"/>
              </p:ext>
            </p:extLst>
          </p:nvPr>
        </p:nvGraphicFramePr>
        <p:xfrm>
          <a:off x="3102610" y="195119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067"/>
              </p:ext>
            </p:extLst>
          </p:nvPr>
        </p:nvGraphicFramePr>
        <p:xfrm>
          <a:off x="2995930" y="211657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5107"/>
              </p:ext>
            </p:extLst>
          </p:nvPr>
        </p:nvGraphicFramePr>
        <p:xfrm>
          <a:off x="1295400" y="1951199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83848"/>
              </p:ext>
            </p:extLst>
          </p:nvPr>
        </p:nvGraphicFramePr>
        <p:xfrm>
          <a:off x="2889250" y="2215730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95400" y="1951204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369825" y="1951199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95400" y="2543290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369820" y="2560799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99055"/>
              </p:ext>
            </p:extLst>
          </p:nvPr>
        </p:nvGraphicFramePr>
        <p:xfrm>
          <a:off x="4343400" y="1805613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162300" y="1805609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162300" y="2040074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8980" y="2116569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268980" y="2496974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75660" y="1951197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75660" y="2804638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43815"/>
              </p:ext>
            </p:extLst>
          </p:nvPr>
        </p:nvGraphicFramePr>
        <p:xfrm>
          <a:off x="5243711" y="1367075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4616450" y="527510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616450" y="1367075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616450" y="1805609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616450" y="2275764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8269"/>
              </p:ext>
            </p:extLst>
          </p:nvPr>
        </p:nvGraphicFramePr>
        <p:xfrm>
          <a:off x="6860937" y="491940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6046728" y="1367075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046728" y="1871663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616450" y="1633538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616450" y="491939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91804"/>
              </p:ext>
            </p:extLst>
          </p:nvPr>
        </p:nvGraphicFramePr>
        <p:xfrm>
          <a:off x="3098894" y="3758266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89914"/>
              </p:ext>
            </p:extLst>
          </p:nvPr>
        </p:nvGraphicFramePr>
        <p:xfrm>
          <a:off x="2992214" y="392363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1846"/>
              </p:ext>
            </p:extLst>
          </p:nvPr>
        </p:nvGraphicFramePr>
        <p:xfrm>
          <a:off x="1291684" y="3758267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862789" y="4031305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2789" y="5183838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87673"/>
              </p:ext>
            </p:extLst>
          </p:nvPr>
        </p:nvGraphicFramePr>
        <p:xfrm>
          <a:off x="2885534" y="4022798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56" name="Straight Connector 155"/>
          <p:cNvCxnSpPr/>
          <p:nvPr/>
        </p:nvCxnSpPr>
        <p:spPr>
          <a:xfrm>
            <a:off x="1291684" y="3758272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366109" y="3758267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55" idx="1"/>
          </p:cNvCxnSpPr>
          <p:nvPr/>
        </p:nvCxnSpPr>
        <p:spPr>
          <a:xfrm>
            <a:off x="1291684" y="4350358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55" idx="3"/>
          </p:cNvCxnSpPr>
          <p:nvPr/>
        </p:nvCxnSpPr>
        <p:spPr>
          <a:xfrm>
            <a:off x="2366104" y="4367867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3365"/>
              </p:ext>
            </p:extLst>
          </p:nvPr>
        </p:nvGraphicFramePr>
        <p:xfrm>
          <a:off x="4339684" y="3612681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61" name="Straight Connector 160"/>
          <p:cNvCxnSpPr/>
          <p:nvPr/>
        </p:nvCxnSpPr>
        <p:spPr>
          <a:xfrm flipV="1">
            <a:off x="3158584" y="3612677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158584" y="3847142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265264" y="3923637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265264" y="4304042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71944" y="3758265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71944" y="4611706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4838"/>
              </p:ext>
            </p:extLst>
          </p:nvPr>
        </p:nvGraphicFramePr>
        <p:xfrm>
          <a:off x="3098894" y="5036365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1497"/>
              </p:ext>
            </p:extLst>
          </p:nvPr>
        </p:nvGraphicFramePr>
        <p:xfrm>
          <a:off x="2992214" y="5201737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29792"/>
              </p:ext>
            </p:extLst>
          </p:nvPr>
        </p:nvGraphicFramePr>
        <p:xfrm>
          <a:off x="1291684" y="5036366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9057"/>
              </p:ext>
            </p:extLst>
          </p:nvPr>
        </p:nvGraphicFramePr>
        <p:xfrm>
          <a:off x="2885534" y="5300897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71" name="Straight Connector 170"/>
          <p:cNvCxnSpPr/>
          <p:nvPr/>
        </p:nvCxnSpPr>
        <p:spPr>
          <a:xfrm>
            <a:off x="1291684" y="5036371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366109" y="5036366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0" idx="1"/>
          </p:cNvCxnSpPr>
          <p:nvPr/>
        </p:nvCxnSpPr>
        <p:spPr>
          <a:xfrm>
            <a:off x="1291684" y="5628457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9" idx="3"/>
            <a:endCxn id="170" idx="3"/>
          </p:cNvCxnSpPr>
          <p:nvPr/>
        </p:nvCxnSpPr>
        <p:spPr>
          <a:xfrm>
            <a:off x="2366104" y="5645966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35964"/>
              </p:ext>
            </p:extLst>
          </p:nvPr>
        </p:nvGraphicFramePr>
        <p:xfrm>
          <a:off x="4339684" y="4890780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76" name="Straight Connector 175"/>
          <p:cNvCxnSpPr/>
          <p:nvPr/>
        </p:nvCxnSpPr>
        <p:spPr>
          <a:xfrm flipV="1">
            <a:off x="3158584" y="4890776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158584" y="5125241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65264" y="5201736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265264" y="5582141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71944" y="5036364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944" y="5889805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97756"/>
              </p:ext>
            </p:extLst>
          </p:nvPr>
        </p:nvGraphicFramePr>
        <p:xfrm>
          <a:off x="5239995" y="4452242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4612734" y="3612677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612734" y="4452242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612734" y="4890776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612734" y="5360931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6742"/>
              </p:ext>
            </p:extLst>
          </p:nvPr>
        </p:nvGraphicFramePr>
        <p:xfrm>
          <a:off x="6857221" y="3577107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88" name="Straight Connector 187"/>
          <p:cNvCxnSpPr/>
          <p:nvPr/>
        </p:nvCxnSpPr>
        <p:spPr>
          <a:xfrm>
            <a:off x="6043012" y="4452242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043012" y="4956830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612734" y="4718705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612734" y="3577106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47539"/>
              </p:ext>
            </p:extLst>
          </p:nvPr>
        </p:nvGraphicFramePr>
        <p:xfrm>
          <a:off x="8777708" y="3023691"/>
          <a:ext cx="468966" cy="482245"/>
        </p:xfrm>
        <a:graphic>
          <a:graphicData uri="http://schemas.openxmlformats.org/drawingml/2006/table">
            <a:tbl>
              <a:tblPr firstRow="1" bandRow="1"/>
              <a:tblGrid>
                <a:gridCol w="468966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4822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</a:tbl>
          </a:graphicData>
        </a:graphic>
      </p:graphicFrame>
      <p:cxnSp>
        <p:nvCxnSpPr>
          <p:cNvPr id="194" name="Straight Connector 193"/>
          <p:cNvCxnSpPr/>
          <p:nvPr/>
        </p:nvCxnSpPr>
        <p:spPr>
          <a:xfrm>
            <a:off x="7130271" y="491939"/>
            <a:ext cx="1643721" cy="2531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7130271" y="3505936"/>
            <a:ext cx="1643721" cy="2589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130271" y="3010082"/>
            <a:ext cx="1643721" cy="13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130271" y="3505935"/>
            <a:ext cx="1643721" cy="71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/>
          <p:cNvSpPr txBox="1"/>
          <p:nvPr/>
        </p:nvSpPr>
        <p:spPr>
          <a:xfrm>
            <a:off x="304741" y="4011281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2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/>
          <p:cNvSpPr txBox="1"/>
          <p:nvPr/>
        </p:nvSpPr>
        <p:spPr>
          <a:xfrm>
            <a:off x="1178860" y="162012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660221" y="58738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141582" y="168315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54811" y="-37985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Learning similarity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450116" y="-37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8503514" y="153384"/>
            <a:ext cx="148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8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9495"/>
              </p:ext>
            </p:extLst>
          </p:nvPr>
        </p:nvGraphicFramePr>
        <p:xfrm>
          <a:off x="3024552" y="224542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9343"/>
              </p:ext>
            </p:extLst>
          </p:nvPr>
        </p:nvGraphicFramePr>
        <p:xfrm>
          <a:off x="2917872" y="2410792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9219"/>
              </p:ext>
            </p:extLst>
          </p:nvPr>
        </p:nvGraphicFramePr>
        <p:xfrm>
          <a:off x="1217342" y="2245421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8447" y="2518459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447" y="3670992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81046"/>
              </p:ext>
            </p:extLst>
          </p:nvPr>
        </p:nvGraphicFramePr>
        <p:xfrm>
          <a:off x="2811192" y="2509952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17342" y="2245426"/>
            <a:ext cx="159385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1767" y="2245421"/>
            <a:ext cx="781685" cy="48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17342" y="2837512"/>
            <a:ext cx="1593850" cy="1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291762" y="2855021"/>
            <a:ext cx="792480" cy="1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0781"/>
              </p:ext>
            </p:extLst>
          </p:nvPr>
        </p:nvGraphicFramePr>
        <p:xfrm>
          <a:off x="4244934" y="2240167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084242" y="2244380"/>
            <a:ext cx="1162688" cy="26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4242" y="2480360"/>
            <a:ext cx="1162688" cy="94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90922" y="2410791"/>
            <a:ext cx="1064802" cy="282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90922" y="2927777"/>
            <a:ext cx="1056008" cy="3364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97602" y="2245419"/>
            <a:ext cx="958122" cy="9189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97602" y="3098860"/>
            <a:ext cx="947332" cy="2848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3541"/>
              </p:ext>
            </p:extLst>
          </p:nvPr>
        </p:nvGraphicFramePr>
        <p:xfrm>
          <a:off x="3024552" y="352351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6180"/>
              </p:ext>
            </p:extLst>
          </p:nvPr>
        </p:nvGraphicFramePr>
        <p:xfrm>
          <a:off x="2917872" y="368889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1045"/>
              </p:ext>
            </p:extLst>
          </p:nvPr>
        </p:nvGraphicFramePr>
        <p:xfrm>
          <a:off x="1217342" y="352352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03401"/>
              </p:ext>
            </p:extLst>
          </p:nvPr>
        </p:nvGraphicFramePr>
        <p:xfrm>
          <a:off x="2811192" y="378805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17342" y="3523525"/>
            <a:ext cx="159385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91767" y="3523520"/>
            <a:ext cx="781685" cy="48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17342" y="4115611"/>
            <a:ext cx="1593850" cy="1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291762" y="4133120"/>
            <a:ext cx="792480" cy="1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17598"/>
              </p:ext>
            </p:extLst>
          </p:nvPr>
        </p:nvGraphicFramePr>
        <p:xfrm>
          <a:off x="4246930" y="3604152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084242" y="3611451"/>
            <a:ext cx="1171482" cy="17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084242" y="3831288"/>
            <a:ext cx="1162688" cy="87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190922" y="3688890"/>
            <a:ext cx="1056008" cy="3606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90922" y="4277199"/>
            <a:ext cx="1064802" cy="2651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97602" y="3523518"/>
            <a:ext cx="947332" cy="99133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97602" y="4376959"/>
            <a:ext cx="947332" cy="3657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4429"/>
              </p:ext>
            </p:extLst>
          </p:nvPr>
        </p:nvGraphicFramePr>
        <p:xfrm>
          <a:off x="5394258" y="2330448"/>
          <a:ext cx="273050" cy="22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>
            <a:off x="4517984" y="2240167"/>
            <a:ext cx="874278" cy="84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00802" y="1734333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582163" y="1631059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063524" y="1740636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03656" y="1599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668780" y="1720662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47150"/>
              </p:ext>
            </p:extLst>
          </p:nvPr>
        </p:nvGraphicFramePr>
        <p:xfrm>
          <a:off x="7993311" y="3382529"/>
          <a:ext cx="273050" cy="228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</a:tbl>
          </a:graphicData>
        </a:graphic>
      </p:graphicFrame>
      <p:cxnSp>
        <p:nvCxnSpPr>
          <p:cNvPr id="117" name="Straight Connector 116"/>
          <p:cNvCxnSpPr>
            <a:endCxn id="131" idx="1"/>
          </p:cNvCxnSpPr>
          <p:nvPr/>
        </p:nvCxnSpPr>
        <p:spPr>
          <a:xfrm>
            <a:off x="4519980" y="3375230"/>
            <a:ext cx="874278" cy="99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1" idx="1"/>
          </p:cNvCxnSpPr>
          <p:nvPr/>
        </p:nvCxnSpPr>
        <p:spPr>
          <a:xfrm flipV="1">
            <a:off x="4517984" y="3475058"/>
            <a:ext cx="876274" cy="13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519980" y="4619668"/>
            <a:ext cx="881654" cy="135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63316" y="2324406"/>
            <a:ext cx="1301209" cy="6928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667308" y="3932902"/>
            <a:ext cx="1297217" cy="686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74516"/>
              </p:ext>
            </p:extLst>
          </p:nvPr>
        </p:nvGraphicFramePr>
        <p:xfrm>
          <a:off x="6964525" y="3017214"/>
          <a:ext cx="273050" cy="91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652780" y="1720662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Hidden</a:t>
            </a:r>
            <a:endParaRPr lang="en-US" sz="1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237575" y="3014194"/>
            <a:ext cx="755736" cy="368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237575" y="3611451"/>
            <a:ext cx="755736" cy="321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31</Words>
  <Application>Microsoft Office PowerPoint</Application>
  <PresentationFormat>A4 Paper (210x297 mm)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21</cp:revision>
  <dcterms:created xsi:type="dcterms:W3CDTF">2017-07-19T06:56:39Z</dcterms:created>
  <dcterms:modified xsi:type="dcterms:W3CDTF">2017-07-20T04:38:04Z</dcterms:modified>
</cp:coreProperties>
</file>