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0"/>
  </p:normalViewPr>
  <p:slideViewPr>
    <p:cSldViewPr snapToGrid="0" snapToObjects="1">
      <p:cViewPr varScale="1">
        <p:scale>
          <a:sx n="126" d="100"/>
          <a:sy n="126" d="100"/>
        </p:scale>
        <p:origin x="5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2D99-0B78-A74A-92EB-3B39867E4056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F4C7-2328-6C4E-8243-8BC8452016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2D99-0B78-A74A-92EB-3B39867E4056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F4C7-2328-6C4E-8243-8BC8452016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2D99-0B78-A74A-92EB-3B39867E4056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F4C7-2328-6C4E-8243-8BC8452016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2D99-0B78-A74A-92EB-3B39867E4056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F4C7-2328-6C4E-8243-8BC8452016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2D99-0B78-A74A-92EB-3B39867E4056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F4C7-2328-6C4E-8243-8BC8452016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2D99-0B78-A74A-92EB-3B39867E4056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F4C7-2328-6C4E-8243-8BC8452016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2D99-0B78-A74A-92EB-3B39867E4056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F4C7-2328-6C4E-8243-8BC8452016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2D99-0B78-A74A-92EB-3B39867E4056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F4C7-2328-6C4E-8243-8BC8452016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2D99-0B78-A74A-92EB-3B39867E4056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F4C7-2328-6C4E-8243-8BC8452016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2D99-0B78-A74A-92EB-3B39867E4056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F4C7-2328-6C4E-8243-8BC8452016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2D99-0B78-A74A-92EB-3B39867E4056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F4C7-2328-6C4E-8243-8BC8452016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E2D99-0B78-A74A-92EB-3B39867E4056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CF4C7-2328-6C4E-8243-8BC845201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9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795605" y="746911"/>
            <a:ext cx="5376271" cy="4232495"/>
            <a:chOff x="1258432" y="430488"/>
            <a:chExt cx="6451525" cy="5952205"/>
          </a:xfrm>
        </p:grpSpPr>
        <p:sp>
          <p:nvSpPr>
            <p:cNvPr id="38" name="Rectangle 37"/>
            <p:cNvSpPr/>
            <p:nvPr/>
          </p:nvSpPr>
          <p:spPr>
            <a:xfrm>
              <a:off x="3130020" y="430488"/>
              <a:ext cx="2761307" cy="2317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948650" y="4065006"/>
              <a:ext cx="2761307" cy="2317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258432" y="4065006"/>
              <a:ext cx="2761307" cy="2317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475325" y="5497897"/>
              <a:ext cx="2259259" cy="566928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00" dirty="0"/>
                <a:t>Input layer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72277" y="4315273"/>
              <a:ext cx="2259259" cy="566928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00" dirty="0"/>
                <a:t>Hidden layer(s)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384275" y="3093658"/>
              <a:ext cx="2259259" cy="566928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00"/>
                <a:t>Embedding layer</a:t>
              </a:r>
              <a:endParaRPr lang="en-US" sz="15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384275" y="1900021"/>
              <a:ext cx="2259259" cy="566928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00" dirty="0"/>
                <a:t>Hidden layer(s)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381045" y="717397"/>
              <a:ext cx="2259259" cy="566928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00" dirty="0"/>
                <a:t>Output layer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258165" y="5508507"/>
              <a:ext cx="2255656" cy="566929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00" dirty="0"/>
                <a:t>Reconstruction layer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55116" y="4315273"/>
              <a:ext cx="2259259" cy="566928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00" dirty="0"/>
                <a:t>Hidden layer(s)</a:t>
              </a:r>
            </a:p>
          </p:txBody>
        </p:sp>
        <p:cxnSp>
          <p:nvCxnSpPr>
            <p:cNvPr id="14" name="Straight Arrow Connector 13"/>
            <p:cNvCxnSpPr>
              <a:stCxn id="4" idx="0"/>
              <a:endCxn id="5" idx="2"/>
            </p:cNvCxnSpPr>
            <p:nvPr/>
          </p:nvCxnSpPr>
          <p:spPr>
            <a:xfrm flipH="1" flipV="1">
              <a:off x="2601907" y="4882201"/>
              <a:ext cx="3048" cy="6156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0"/>
              <a:endCxn id="6" idx="1"/>
            </p:cNvCxnSpPr>
            <p:nvPr/>
          </p:nvCxnSpPr>
          <p:spPr>
            <a:xfrm flipV="1">
              <a:off x="2601907" y="3377122"/>
              <a:ext cx="782368" cy="93815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0"/>
              <a:endCxn id="7" idx="2"/>
            </p:cNvCxnSpPr>
            <p:nvPr/>
          </p:nvCxnSpPr>
          <p:spPr>
            <a:xfrm flipV="1">
              <a:off x="4513905" y="2466949"/>
              <a:ext cx="0" cy="6267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0"/>
              <a:endCxn id="8" idx="2"/>
            </p:cNvCxnSpPr>
            <p:nvPr/>
          </p:nvCxnSpPr>
          <p:spPr>
            <a:xfrm flipH="1" flipV="1">
              <a:off x="4510675" y="1284325"/>
              <a:ext cx="3230" cy="6156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6" idx="3"/>
              <a:endCxn id="10" idx="0"/>
            </p:cNvCxnSpPr>
            <p:nvPr/>
          </p:nvCxnSpPr>
          <p:spPr>
            <a:xfrm>
              <a:off x="5643534" y="3377122"/>
              <a:ext cx="741212" cy="93815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0" idx="2"/>
              <a:endCxn id="9" idx="0"/>
            </p:cNvCxnSpPr>
            <p:nvPr/>
          </p:nvCxnSpPr>
          <p:spPr>
            <a:xfrm>
              <a:off x="6384746" y="4882201"/>
              <a:ext cx="1247" cy="6263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/>
          <p:cNvSpPr/>
          <p:nvPr/>
        </p:nvSpPr>
        <p:spPr>
          <a:xfrm>
            <a:off x="3711833" y="5266980"/>
            <a:ext cx="1493822" cy="270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Input features </a:t>
            </a:r>
            <a:r>
              <a:rPr lang="en-US" sz="1500" b="1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45" name="Straight Arrow Connector 44"/>
          <p:cNvCxnSpPr>
            <a:stCxn id="40" idx="3"/>
          </p:cNvCxnSpPr>
          <p:nvPr/>
        </p:nvCxnSpPr>
        <p:spPr>
          <a:xfrm flipV="1">
            <a:off x="5205655" y="4738504"/>
            <a:ext cx="861878" cy="6638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0" idx="1"/>
            <a:endCxn id="4" idx="2"/>
          </p:cNvCxnSpPr>
          <p:nvPr/>
        </p:nvCxnSpPr>
        <p:spPr>
          <a:xfrm flipH="1" flipV="1">
            <a:off x="2917707" y="4753377"/>
            <a:ext cx="794127" cy="6489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758894" y="134293"/>
            <a:ext cx="1493822" cy="270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Defect label </a:t>
            </a:r>
            <a:r>
              <a:rPr lang="en-US" sz="1500" b="1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946149" y="1152491"/>
            <a:ext cx="60530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758694" y="1236625"/>
            <a:ext cx="13852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Discriminative function </a:t>
            </a:r>
            <a:r>
              <a:rPr lang="en-US" sz="15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16619" y="3847612"/>
            <a:ext cx="10539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>
                <a:solidFill>
                  <a:schemeClr val="tx1">
                    <a:lumMod val="50000"/>
                    <a:lumOff val="50000"/>
                  </a:schemeClr>
                </a:solidFill>
              </a:rPr>
              <a:t>Encoding function </a:t>
            </a:r>
            <a:r>
              <a:rPr lang="en-US" sz="15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305963" y="3796247"/>
            <a:ext cx="10626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Decoding function </a:t>
            </a:r>
            <a:r>
              <a:rPr lang="en-US" sz="15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600254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</TotalTime>
  <Words>32</Words>
  <Application>Microsoft Office PowerPoint</Application>
  <PresentationFormat>On-screen Show (16:10)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Oentaryo, Richard</dc:creator>
  <cp:lastModifiedBy>HOANG Van Duc Thong</cp:lastModifiedBy>
  <cp:revision>9</cp:revision>
  <dcterms:created xsi:type="dcterms:W3CDTF">2017-05-13T02:19:02Z</dcterms:created>
  <dcterms:modified xsi:type="dcterms:W3CDTF">2017-07-07T05:41:08Z</dcterms:modified>
</cp:coreProperties>
</file>