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0"/>
  </p:normalViewPr>
  <p:slideViewPr>
    <p:cSldViewPr snapToGrid="0" snapToObjects="1">
      <p:cViewPr varScale="1">
        <p:scale>
          <a:sx n="141" d="100"/>
          <a:sy n="141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2D99-0B78-A74A-92EB-3B39867E4056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F4C7-2328-6C4E-8243-8BC8452016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2D99-0B78-A74A-92EB-3B39867E4056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F4C7-2328-6C4E-8243-8BC8452016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2D99-0B78-A74A-92EB-3B39867E4056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F4C7-2328-6C4E-8243-8BC8452016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2D99-0B78-A74A-92EB-3B39867E4056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F4C7-2328-6C4E-8243-8BC8452016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2D99-0B78-A74A-92EB-3B39867E4056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F4C7-2328-6C4E-8243-8BC8452016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2D99-0B78-A74A-92EB-3B39867E4056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F4C7-2328-6C4E-8243-8BC8452016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2D99-0B78-A74A-92EB-3B39867E4056}" type="datetimeFigureOut">
              <a:rPr lang="en-US" smtClean="0"/>
              <a:t>5/13/17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F4C7-2328-6C4E-8243-8BC8452016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2D99-0B78-A74A-92EB-3B39867E4056}" type="datetimeFigureOut">
              <a:rPr lang="en-US" smtClean="0"/>
              <a:t>5/13/17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F4C7-2328-6C4E-8243-8BC8452016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2D99-0B78-A74A-92EB-3B39867E4056}" type="datetimeFigureOut">
              <a:rPr lang="en-US" smtClean="0"/>
              <a:t>5/13/17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F4C7-2328-6C4E-8243-8BC8452016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2D99-0B78-A74A-92EB-3B39867E4056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F4C7-2328-6C4E-8243-8BC8452016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2D99-0B78-A74A-92EB-3B39867E4056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F4C7-2328-6C4E-8243-8BC8452016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E2D99-0B78-A74A-92EB-3B39867E4056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CF4C7-2328-6C4E-8243-8BC845201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7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240325" y="896293"/>
            <a:ext cx="6451525" cy="5078994"/>
            <a:chOff x="1258432" y="430488"/>
            <a:chExt cx="6451525" cy="5952205"/>
          </a:xfrm>
        </p:grpSpPr>
        <p:sp>
          <p:nvSpPr>
            <p:cNvPr id="38" name="Rectangle 37"/>
            <p:cNvSpPr/>
            <p:nvPr/>
          </p:nvSpPr>
          <p:spPr>
            <a:xfrm>
              <a:off x="3130020" y="430488"/>
              <a:ext cx="2761307" cy="2317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48650" y="4065006"/>
              <a:ext cx="2761307" cy="2317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258432" y="4065006"/>
              <a:ext cx="2761307" cy="2317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475325" y="5497897"/>
              <a:ext cx="2259259" cy="56692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Input layer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72277" y="4315273"/>
              <a:ext cx="2259259" cy="56692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Hidden </a:t>
              </a:r>
              <a:r>
                <a:rPr lang="en-US" dirty="0" smtClean="0"/>
                <a:t>layer(s)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84275" y="3093658"/>
              <a:ext cx="2259259" cy="56692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/>
                <a:t>Embedding layer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384275" y="1900021"/>
              <a:ext cx="2259259" cy="56692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Hidden </a:t>
              </a:r>
              <a:r>
                <a:rPr lang="en-US" dirty="0" smtClean="0"/>
                <a:t>layer(s)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81045" y="717397"/>
              <a:ext cx="2259259" cy="56692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Output layer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258165" y="5508507"/>
              <a:ext cx="2255656" cy="566929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/>
                <a:t>Reconstruction layer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55116" y="4315273"/>
              <a:ext cx="2259259" cy="56692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Hidden </a:t>
              </a:r>
              <a:r>
                <a:rPr lang="en-US" dirty="0" smtClean="0"/>
                <a:t>layer(s)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4" idx="0"/>
              <a:endCxn id="5" idx="2"/>
            </p:cNvCxnSpPr>
            <p:nvPr/>
          </p:nvCxnSpPr>
          <p:spPr>
            <a:xfrm flipH="1" flipV="1">
              <a:off x="2601907" y="4882201"/>
              <a:ext cx="3048" cy="6156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0"/>
              <a:endCxn id="6" idx="1"/>
            </p:cNvCxnSpPr>
            <p:nvPr/>
          </p:nvCxnSpPr>
          <p:spPr>
            <a:xfrm flipV="1">
              <a:off x="2601907" y="3377122"/>
              <a:ext cx="782368" cy="9381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0"/>
              <a:endCxn id="7" idx="2"/>
            </p:cNvCxnSpPr>
            <p:nvPr/>
          </p:nvCxnSpPr>
          <p:spPr>
            <a:xfrm flipV="1">
              <a:off x="4513905" y="2466949"/>
              <a:ext cx="0" cy="6267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0"/>
              <a:endCxn id="8" idx="2"/>
            </p:cNvCxnSpPr>
            <p:nvPr/>
          </p:nvCxnSpPr>
          <p:spPr>
            <a:xfrm flipH="1" flipV="1">
              <a:off x="4510675" y="1284325"/>
              <a:ext cx="3230" cy="6156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3"/>
              <a:endCxn id="10" idx="0"/>
            </p:cNvCxnSpPr>
            <p:nvPr/>
          </p:nvCxnSpPr>
          <p:spPr>
            <a:xfrm>
              <a:off x="5643534" y="3377122"/>
              <a:ext cx="741212" cy="9381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0" idx="2"/>
              <a:endCxn id="9" idx="0"/>
            </p:cNvCxnSpPr>
            <p:nvPr/>
          </p:nvCxnSpPr>
          <p:spPr>
            <a:xfrm>
              <a:off x="6384746" y="4882201"/>
              <a:ext cx="1247" cy="6263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3539800" y="6320376"/>
            <a:ext cx="1792586" cy="324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features </a:t>
            </a:r>
            <a:r>
              <a:rPr lang="en-US" b="1" dirty="0" smtClean="0">
                <a:solidFill>
                  <a:schemeClr val="tx1"/>
                </a:solidFill>
              </a:rPr>
              <a:t>x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0" idx="3"/>
          </p:cNvCxnSpPr>
          <p:nvPr/>
        </p:nvCxnSpPr>
        <p:spPr>
          <a:xfrm flipV="1">
            <a:off x="5332386" y="5686204"/>
            <a:ext cx="1034253" cy="7966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1"/>
            <a:endCxn id="4" idx="2"/>
          </p:cNvCxnSpPr>
          <p:nvPr/>
        </p:nvCxnSpPr>
        <p:spPr>
          <a:xfrm flipH="1" flipV="1">
            <a:off x="2586848" y="5704052"/>
            <a:ext cx="952952" cy="7787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596273" y="161151"/>
            <a:ext cx="1792586" cy="324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Defect label </a:t>
            </a:r>
            <a:r>
              <a:rPr lang="en-US" b="1">
                <a:solidFill>
                  <a:schemeClr val="tx1"/>
                </a:solidFill>
              </a:rPr>
              <a:t>y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51" idx="2"/>
          </p:cNvCxnSpPr>
          <p:nvPr/>
        </p:nvCxnSpPr>
        <p:spPr>
          <a:xfrm>
            <a:off x="4492566" y="486019"/>
            <a:ext cx="2" cy="6550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996033" y="1483950"/>
            <a:ext cx="1662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Discriminative function </a:t>
            </a:r>
            <a:r>
              <a:rPr lang="en-US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endParaRPr lang="en-US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9385" y="4634442"/>
            <a:ext cx="1173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Encoding function </a:t>
            </a:r>
            <a:r>
              <a:rPr lang="en-US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US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691849" y="4694923"/>
            <a:ext cx="1239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Decoding function </a:t>
            </a:r>
            <a:r>
              <a:rPr lang="en-US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US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54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32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Oentaryo, Richard</dc:creator>
  <cp:lastModifiedBy>Oentaryo, Richard</cp:lastModifiedBy>
  <cp:revision>6</cp:revision>
  <dcterms:created xsi:type="dcterms:W3CDTF">2017-05-13T02:19:02Z</dcterms:created>
  <dcterms:modified xsi:type="dcterms:W3CDTF">2017-05-13T03:25:04Z</dcterms:modified>
</cp:coreProperties>
</file>