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65A8-936F-42BE-ACC1-4C64FA3ACC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0456-5A00-4009-AF6E-636F8680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F81E-C8E4-434F-A505-EAA2156852D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39AE6-C723-48BA-9FD0-501446A6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9AE6-C723-48BA-9FD0-501446A6C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1" y="2151889"/>
            <a:ext cx="893063" cy="8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035808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History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58768" y="2179700"/>
            <a:ext cx="932688" cy="837439"/>
            <a:chOff x="3291840" y="2247901"/>
            <a:chExt cx="932688" cy="837439"/>
          </a:xfrm>
        </p:grpSpPr>
        <p:pic>
          <p:nvPicPr>
            <p:cNvPr id="102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>
            <a:stCxn id="1026" idx="3"/>
          </p:cNvCxnSpPr>
          <p:nvPr/>
        </p:nvCxnSpPr>
        <p:spPr>
          <a:xfrm flipV="1">
            <a:off x="2182494" y="2592896"/>
            <a:ext cx="1685418" cy="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82494" y="2551592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2494" y="2292547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data</a:t>
            </a:r>
          </a:p>
        </p:txBody>
      </p:sp>
      <p:pic>
        <p:nvPicPr>
          <p:cNvPr id="1030" name="Picture 6" descr="Image result for classification model icon machine learn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1" t="70336" r="43862" b="10986"/>
          <a:stretch/>
        </p:blipFill>
        <p:spPr bwMode="auto">
          <a:xfrm>
            <a:off x="6175315" y="2052827"/>
            <a:ext cx="1060317" cy="8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4818888" y="2598038"/>
            <a:ext cx="138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9919" y="2281237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1326" y="3035808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70232" y="2934843"/>
            <a:ext cx="207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</a:t>
            </a:r>
          </a:p>
        </p:txBody>
      </p:sp>
      <p:cxnSp>
        <p:nvCxnSpPr>
          <p:cNvPr id="23" name="Straight Arrow Connector 22"/>
          <p:cNvCxnSpPr>
            <a:endCxn id="1032" idx="3"/>
          </p:cNvCxnSpPr>
          <p:nvPr/>
        </p:nvCxnSpPr>
        <p:spPr>
          <a:xfrm flipV="1">
            <a:off x="7235632" y="2374082"/>
            <a:ext cx="913935" cy="245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Image result for bu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49567" y="2196572"/>
            <a:ext cx="355020" cy="3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ea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44" y="2595658"/>
            <a:ext cx="405266" cy="4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endCxn id="1034" idx="1"/>
          </p:cNvCxnSpPr>
          <p:nvPr/>
        </p:nvCxnSpPr>
        <p:spPr>
          <a:xfrm>
            <a:off x="7235632" y="2619131"/>
            <a:ext cx="888812" cy="17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61028" y="2221800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Buggy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1028" y="2627562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11723" y="2146870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42" name="Picture 2" descr="Image result for softw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0" y="3488819"/>
            <a:ext cx="893063" cy="8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42416" y="4381882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Software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60322" y="3542119"/>
            <a:ext cx="932688" cy="837439"/>
            <a:chOff x="3291840" y="2247901"/>
            <a:chExt cx="932688" cy="837439"/>
          </a:xfrm>
        </p:grpSpPr>
        <p:pic>
          <p:nvPicPr>
            <p:cNvPr id="4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/>
          <p:cNvCxnSpPr/>
          <p:nvPr/>
        </p:nvCxnSpPr>
        <p:spPr>
          <a:xfrm flipV="1">
            <a:off x="2184048" y="3955315"/>
            <a:ext cx="1685418" cy="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00880" y="3672293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51326" y="4362612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4793009" y="3535454"/>
            <a:ext cx="1912463" cy="4341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7781" y="983536"/>
            <a:ext cx="7442957" cy="2167863"/>
            <a:chOff x="747781" y="983536"/>
            <a:chExt cx="7442957" cy="2167863"/>
          </a:xfrm>
        </p:grpSpPr>
        <p:pic>
          <p:nvPicPr>
            <p:cNvPr id="1030" name="Picture 6" descr="Image result for source fi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41" y="1637411"/>
              <a:ext cx="714489" cy="8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47781" y="2441448"/>
              <a:ext cx="189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Files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07001" y="2058325"/>
              <a:ext cx="1102543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64291" y="1759691"/>
              <a:ext cx="207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 AST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374481" y="2052656"/>
              <a:ext cx="1757839" cy="1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74481" y="1759692"/>
              <a:ext cx="207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Generating features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32320" y="1494859"/>
              <a:ext cx="932688" cy="837439"/>
              <a:chOff x="3291840" y="2247901"/>
              <a:chExt cx="932688" cy="837439"/>
            </a:xfrm>
          </p:grpSpPr>
          <p:pic>
            <p:nvPicPr>
              <p:cNvPr id="11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328416" y="2353057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547872" y="2563369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657600" y="224790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785616" y="251079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291840" y="2664716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7024878" y="2277781"/>
              <a:ext cx="11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pic>
          <p:nvPicPr>
            <p:cNvPr id="1026" name="Picture 2" descr="Image result for abstract syntax tr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780" y="983536"/>
              <a:ext cx="1921864" cy="216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342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" y="2711011"/>
            <a:ext cx="932688" cy="837439"/>
            <a:chOff x="3291840" y="2247901"/>
            <a:chExt cx="932688" cy="837439"/>
          </a:xfrm>
        </p:grpSpPr>
        <p:pic>
          <p:nvPicPr>
            <p:cNvPr id="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22326" y="3493933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380744" y="2915968"/>
            <a:ext cx="1078992" cy="5419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7742" y="1725743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8680" y="2342964"/>
            <a:ext cx="530352" cy="168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Hidden Layer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38094" y="1725743"/>
            <a:ext cx="1640586" cy="61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38094" y="4025462"/>
            <a:ext cx="1640586" cy="61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49618" y="4334071"/>
            <a:ext cx="530352" cy="14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49618" y="208416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9032" y="208416"/>
            <a:ext cx="1640586" cy="213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09032" y="3125353"/>
            <a:ext cx="1640586" cy="90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09032" y="2342963"/>
            <a:ext cx="1640586" cy="199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09032" y="4025461"/>
            <a:ext cx="1640586" cy="171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77159" y="2934715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………….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16855" y="1991331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52669" y="3918156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038094" y="5990278"/>
            <a:ext cx="163906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210556" y="6008566"/>
            <a:ext cx="163906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4324" y="5990278"/>
            <a:ext cx="163906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7934" y="5990278"/>
            <a:ext cx="163906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3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" y="2711011"/>
            <a:ext cx="932688" cy="837439"/>
            <a:chOff x="3291840" y="2247901"/>
            <a:chExt cx="932688" cy="837439"/>
          </a:xfrm>
        </p:grpSpPr>
        <p:pic>
          <p:nvPicPr>
            <p:cNvPr id="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22326" y="3493933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380744" y="2915968"/>
            <a:ext cx="1078992" cy="5419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7742" y="1725743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8680" y="2342964"/>
            <a:ext cx="530352" cy="168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Hidden Layer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38094" y="1725743"/>
            <a:ext cx="1640586" cy="61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38094" y="4025462"/>
            <a:ext cx="1640586" cy="61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49618" y="4334071"/>
            <a:ext cx="530352" cy="14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49618" y="208416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9032" y="208416"/>
            <a:ext cx="1640586" cy="213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09032" y="3125353"/>
            <a:ext cx="1640586" cy="90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09032" y="2342963"/>
            <a:ext cx="1640586" cy="199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09032" y="4025461"/>
            <a:ext cx="1640586" cy="171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8062" y="2006582"/>
            <a:ext cx="6186052" cy="1832816"/>
            <a:chOff x="742062" y="983536"/>
            <a:chExt cx="7512844" cy="2167863"/>
          </a:xfrm>
        </p:grpSpPr>
        <p:pic>
          <p:nvPicPr>
            <p:cNvPr id="5" name="Picture 6" descr="Image result for source fil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41" y="1637411"/>
              <a:ext cx="714489" cy="8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42062" y="2429046"/>
              <a:ext cx="1892808" cy="43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Source Files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07001" y="2058325"/>
              <a:ext cx="1102543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95777" y="1740329"/>
              <a:ext cx="2075688" cy="36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Times New Roman" panose="02020603050405020304" pitchFamily="18" charset="0"/>
                </a:rPr>
                <a:t>Parsing AST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164173" y="2052654"/>
              <a:ext cx="1757839" cy="1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1887" y="1696515"/>
              <a:ext cx="2075688" cy="36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Times New Roman" panose="02020603050405020304" pitchFamily="18" charset="0"/>
                </a:rPr>
                <a:t>Generating features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32320" y="1494859"/>
              <a:ext cx="932688" cy="837439"/>
              <a:chOff x="3291840" y="2247901"/>
              <a:chExt cx="932688" cy="837439"/>
            </a:xfrm>
          </p:grpSpPr>
          <p:pic>
            <p:nvPicPr>
              <p:cNvPr id="14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328416" y="2353057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547872" y="2563369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657600" y="224790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785616" y="251079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291840" y="2664716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6968067" y="2222840"/>
              <a:ext cx="1286839" cy="43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Features</a:t>
              </a:r>
            </a:p>
          </p:txBody>
        </p:sp>
        <p:pic>
          <p:nvPicPr>
            <p:cNvPr id="13" name="Picture 2" descr="Image result for abstract syntax tre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780" y="983536"/>
              <a:ext cx="1921864" cy="216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992193" y="312707"/>
            <a:ext cx="5360495" cy="5300163"/>
            <a:chOff x="1380744" y="208416"/>
            <a:chExt cx="6428993" cy="6214939"/>
          </a:xfrm>
        </p:grpSpPr>
        <p:sp>
          <p:nvSpPr>
            <p:cNvPr id="19" name="Right Arrow 18"/>
            <p:cNvSpPr/>
            <p:nvPr/>
          </p:nvSpPr>
          <p:spPr>
            <a:xfrm>
              <a:off x="1380744" y="2915968"/>
              <a:ext cx="1078992" cy="54196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07742" y="1725743"/>
              <a:ext cx="530352" cy="291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Input Layer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8680" y="2342964"/>
              <a:ext cx="530352" cy="16824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Hidden Layer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038094" y="1725743"/>
              <a:ext cx="1640586" cy="6172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038094" y="4025462"/>
              <a:ext cx="1640586" cy="617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849618" y="4334071"/>
              <a:ext cx="530352" cy="1403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Output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49618" y="208416"/>
              <a:ext cx="530352" cy="291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Input Layer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209032" y="208416"/>
              <a:ext cx="1640586" cy="2134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209032" y="3125353"/>
              <a:ext cx="1640586" cy="900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09032" y="2342963"/>
              <a:ext cx="1640586" cy="1991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09032" y="4025461"/>
              <a:ext cx="1640586" cy="1712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77159" y="2934715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………….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16855" y="1991331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52669" y="3918156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….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38094" y="5990278"/>
              <a:ext cx="1639062" cy="18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210556" y="6008566"/>
              <a:ext cx="1639062" cy="18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92550" y="5990279"/>
              <a:ext cx="1639062" cy="43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9501" y="5990279"/>
              <a:ext cx="1639062" cy="43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Decoder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379969" y="1287941"/>
                  <a:ext cx="429768" cy="75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969" y="1287941"/>
                  <a:ext cx="429768" cy="757884"/>
                </a:xfrm>
                <a:prstGeom prst="rect">
                  <a:avLst/>
                </a:prstGeom>
                <a:blipFill>
                  <a:blip r:embed="rId5"/>
                  <a:stretch>
                    <a:fillRect r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308724" y="4656931"/>
                  <a:ext cx="429768" cy="75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724" y="4656931"/>
                  <a:ext cx="429768" cy="757884"/>
                </a:xfrm>
                <a:prstGeom prst="rect">
                  <a:avLst/>
                </a:prstGeom>
                <a:blipFill>
                  <a:blip r:embed="rId6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099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75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FThung</cp:lastModifiedBy>
  <cp:revision>22</cp:revision>
  <cp:lastPrinted>2017-04-26T00:44:20Z</cp:lastPrinted>
  <dcterms:created xsi:type="dcterms:W3CDTF">2017-04-24T05:36:43Z</dcterms:created>
  <dcterms:modified xsi:type="dcterms:W3CDTF">2017-05-12T07:59:40Z</dcterms:modified>
</cp:coreProperties>
</file>