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955" cy="494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45" y="1"/>
            <a:ext cx="2945955" cy="494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565A8-936F-42BE-ACC1-4C64FA3ACC96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051"/>
            <a:ext cx="2945955" cy="494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45" y="9378051"/>
            <a:ext cx="2945955" cy="494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80456-5A00-4009-AF6E-636F86802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4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955" cy="494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245" y="1"/>
            <a:ext cx="2945955" cy="4946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BF81E-C8E4-434F-A505-EAA2156852D3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063" y="4751873"/>
            <a:ext cx="5437550" cy="38867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051"/>
            <a:ext cx="2945955" cy="494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245" y="9378051"/>
            <a:ext cx="2945955" cy="4946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39AE6-C723-48BA-9FD0-501446A6C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1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39AE6-C723-48BA-9FD0-501446A6C8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1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4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2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4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1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7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1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3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E743-2D28-4184-B719-B22FD410EAC5}" type="datetimeFigureOut">
              <a:rPr lang="en-US" smtClean="0"/>
              <a:t>5/12/2017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84A1E-9649-4818-A0F4-78682799B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3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oftwar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431" y="2151889"/>
            <a:ext cx="893063" cy="89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3035808"/>
            <a:ext cx="18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History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58768" y="2179700"/>
            <a:ext cx="932688" cy="837439"/>
            <a:chOff x="3291840" y="2247901"/>
            <a:chExt cx="932688" cy="837439"/>
          </a:xfrm>
        </p:grpSpPr>
        <p:pic>
          <p:nvPicPr>
            <p:cNvPr id="1028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328416" y="2353057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547872" y="2563369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657600" y="2247901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785616" y="2510791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291840" y="2664716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Straight Arrow Connector 10"/>
          <p:cNvCxnSpPr>
            <a:stCxn id="1026" idx="3"/>
          </p:cNvCxnSpPr>
          <p:nvPr/>
        </p:nvCxnSpPr>
        <p:spPr>
          <a:xfrm flipV="1">
            <a:off x="2182494" y="2592896"/>
            <a:ext cx="1685418" cy="5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82494" y="2551592"/>
            <a:ext cx="207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features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82494" y="2292547"/>
            <a:ext cx="207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 data</a:t>
            </a:r>
          </a:p>
        </p:txBody>
      </p:sp>
      <p:pic>
        <p:nvPicPr>
          <p:cNvPr id="1030" name="Picture 6" descr="Image result for classification model icon machine learni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1" t="70336" r="43862" b="10986"/>
          <a:stretch/>
        </p:blipFill>
        <p:spPr bwMode="auto">
          <a:xfrm>
            <a:off x="6175315" y="2052827"/>
            <a:ext cx="1060317" cy="88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4818888" y="2598038"/>
            <a:ext cx="13838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49919" y="2281237"/>
            <a:ext cx="207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51326" y="3035808"/>
            <a:ext cx="11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70232" y="2934843"/>
            <a:ext cx="2070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</a:t>
            </a:r>
          </a:p>
        </p:txBody>
      </p:sp>
      <p:cxnSp>
        <p:nvCxnSpPr>
          <p:cNvPr id="23" name="Straight Arrow Connector 22"/>
          <p:cNvCxnSpPr>
            <a:endCxn id="1032" idx="3"/>
          </p:cNvCxnSpPr>
          <p:nvPr/>
        </p:nvCxnSpPr>
        <p:spPr>
          <a:xfrm flipV="1">
            <a:off x="7235632" y="2374082"/>
            <a:ext cx="913935" cy="245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Image result for bu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49567" y="2196572"/>
            <a:ext cx="355020" cy="35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lean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444" y="2595658"/>
            <a:ext cx="405266" cy="40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endCxn id="1034" idx="1"/>
          </p:cNvCxnSpPr>
          <p:nvPr/>
        </p:nvCxnSpPr>
        <p:spPr>
          <a:xfrm>
            <a:off x="7235632" y="2619131"/>
            <a:ext cx="888812" cy="179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61028" y="2221800"/>
            <a:ext cx="207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Buggy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461028" y="2627562"/>
            <a:ext cx="207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11723" y="2146870"/>
            <a:ext cx="207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pic>
        <p:nvPicPr>
          <p:cNvPr id="42" name="Picture 2" descr="Image result for softwar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430" y="3488819"/>
            <a:ext cx="893063" cy="89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42416" y="4381882"/>
            <a:ext cx="18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Software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3860322" y="3542119"/>
            <a:ext cx="932688" cy="837439"/>
            <a:chOff x="3291840" y="2247901"/>
            <a:chExt cx="932688" cy="837439"/>
          </a:xfrm>
        </p:grpSpPr>
        <p:pic>
          <p:nvPicPr>
            <p:cNvPr id="45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328416" y="2353057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547872" y="2563369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657600" y="2247901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785616" y="2510791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291840" y="2664716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0" name="Straight Arrow Connector 49"/>
          <p:cNvCxnSpPr/>
          <p:nvPr/>
        </p:nvCxnSpPr>
        <p:spPr>
          <a:xfrm flipV="1">
            <a:off x="2184048" y="3955315"/>
            <a:ext cx="1685418" cy="55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00880" y="3672293"/>
            <a:ext cx="2075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features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51326" y="4362612"/>
            <a:ext cx="11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cxnSp>
        <p:nvCxnSpPr>
          <p:cNvPr id="34" name="Elbow Connector 33"/>
          <p:cNvCxnSpPr/>
          <p:nvPr/>
        </p:nvCxnSpPr>
        <p:spPr>
          <a:xfrm flipV="1">
            <a:off x="4793009" y="3535454"/>
            <a:ext cx="1912463" cy="4341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11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7781" y="983536"/>
            <a:ext cx="7442957" cy="2167863"/>
            <a:chOff x="747781" y="983536"/>
            <a:chExt cx="7442957" cy="2167863"/>
          </a:xfrm>
        </p:grpSpPr>
        <p:pic>
          <p:nvPicPr>
            <p:cNvPr id="1030" name="Picture 6" descr="Image result for source fil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6941" y="1637411"/>
              <a:ext cx="714489" cy="849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747781" y="2441448"/>
              <a:ext cx="1892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 Files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2107001" y="2058325"/>
              <a:ext cx="1102543" cy="9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64291" y="1759691"/>
              <a:ext cx="2075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Parsing AST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374481" y="2052656"/>
              <a:ext cx="1757839" cy="148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374481" y="1759692"/>
              <a:ext cx="2075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Generating features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7132320" y="1494859"/>
              <a:ext cx="932688" cy="837439"/>
              <a:chOff x="3291840" y="2247901"/>
              <a:chExt cx="932688" cy="837439"/>
            </a:xfrm>
          </p:grpSpPr>
          <p:pic>
            <p:nvPicPr>
              <p:cNvPr id="11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328416" y="2353057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547872" y="2563369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657600" y="2247901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785616" y="2510791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291840" y="2664716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7024878" y="2277781"/>
              <a:ext cx="1165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</a:p>
          </p:txBody>
        </p:sp>
        <p:pic>
          <p:nvPicPr>
            <p:cNvPr id="1026" name="Picture 2" descr="Image result for abstract syntax tre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780" y="983536"/>
              <a:ext cx="1921864" cy="2167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342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9768" y="2711011"/>
            <a:ext cx="932688" cy="837439"/>
            <a:chOff x="3291840" y="2247901"/>
            <a:chExt cx="932688" cy="837439"/>
          </a:xfrm>
        </p:grpSpPr>
        <p:pic>
          <p:nvPicPr>
            <p:cNvPr id="5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328416" y="2353057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547872" y="2563369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657600" y="2247901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785616" y="2510791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291840" y="2664716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322326" y="3493933"/>
            <a:ext cx="11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380744" y="2915968"/>
            <a:ext cx="1078992" cy="5419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07742" y="1725743"/>
            <a:ext cx="530352" cy="2916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Input Layer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78680" y="2342964"/>
            <a:ext cx="530352" cy="1682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Hidden Layer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038094" y="1725743"/>
            <a:ext cx="1640586" cy="617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038094" y="4025462"/>
            <a:ext cx="1640586" cy="617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49618" y="4334071"/>
            <a:ext cx="530352" cy="1403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Output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49618" y="208416"/>
            <a:ext cx="530352" cy="2916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Input Layer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209032" y="208416"/>
            <a:ext cx="1640586" cy="2134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09032" y="3125353"/>
            <a:ext cx="1640586" cy="900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09032" y="2342963"/>
            <a:ext cx="1640586" cy="1991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09032" y="4025461"/>
            <a:ext cx="1640586" cy="1712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77159" y="2934715"/>
            <a:ext cx="135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………….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16855" y="1991331"/>
            <a:ext cx="135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52669" y="3918156"/>
            <a:ext cx="1353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….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038094" y="5990278"/>
            <a:ext cx="1639062" cy="18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210556" y="6008566"/>
            <a:ext cx="1639062" cy="18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4324" y="5990278"/>
            <a:ext cx="1639062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67934" y="5990278"/>
            <a:ext cx="1639062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44537" y="1482218"/>
                <a:ext cx="429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537" y="1482218"/>
                <a:ext cx="4297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44537" y="4851207"/>
                <a:ext cx="429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537" y="4851207"/>
                <a:ext cx="4297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53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7660" y="2706979"/>
            <a:ext cx="1056704" cy="868428"/>
            <a:chOff x="3035808" y="2073460"/>
            <a:chExt cx="1056704" cy="868428"/>
          </a:xfrm>
        </p:grpSpPr>
        <p:pic>
          <p:nvPicPr>
            <p:cNvPr id="5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255264" y="2170004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653600" y="2073460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547872" y="2469251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Image result for features machine learning icon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3053" r="8422" b="17250"/>
            <a:stretch/>
          </p:blipFill>
          <p:spPr bwMode="auto">
            <a:xfrm flipV="1">
              <a:off x="3035808" y="2521264"/>
              <a:ext cx="438912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322326" y="3493933"/>
            <a:ext cx="11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380744" y="2915968"/>
            <a:ext cx="1078992" cy="5419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07742" y="1725743"/>
            <a:ext cx="530352" cy="2916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Input Layer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78680" y="2342964"/>
            <a:ext cx="530352" cy="1682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Hidden Layer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038094" y="1725743"/>
            <a:ext cx="1640586" cy="617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038094" y="4025462"/>
            <a:ext cx="1640586" cy="617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49618" y="4334071"/>
            <a:ext cx="530352" cy="1403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Output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49618" y="208416"/>
            <a:ext cx="530352" cy="2916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Input Layer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209032" y="208416"/>
            <a:ext cx="1640586" cy="2134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09032" y="3125353"/>
            <a:ext cx="1640586" cy="900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09032" y="2342963"/>
            <a:ext cx="1640586" cy="19911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209032" y="4025461"/>
            <a:ext cx="1640586" cy="1712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44537" y="1482218"/>
                <a:ext cx="429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537" y="1482218"/>
                <a:ext cx="4297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44537" y="4851207"/>
                <a:ext cx="429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537" y="4851207"/>
                <a:ext cx="4297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83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88062" y="2006582"/>
            <a:ext cx="6186052" cy="1832816"/>
            <a:chOff x="742062" y="983536"/>
            <a:chExt cx="7512844" cy="2167863"/>
          </a:xfrm>
        </p:grpSpPr>
        <p:pic>
          <p:nvPicPr>
            <p:cNvPr id="5" name="Picture 6" descr="Image result for source file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6941" y="1637411"/>
              <a:ext cx="714489" cy="849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42062" y="2429046"/>
              <a:ext cx="1892808" cy="43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Source Files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2107001" y="2058325"/>
              <a:ext cx="1102543" cy="91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95777" y="1740329"/>
              <a:ext cx="2075688" cy="364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cs typeface="Times New Roman" panose="02020603050405020304" pitchFamily="18" charset="0"/>
                </a:rPr>
                <a:t>Parsing AST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5164173" y="2052654"/>
              <a:ext cx="1757839" cy="148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021887" y="1696515"/>
              <a:ext cx="2075688" cy="364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cs typeface="Times New Roman" panose="02020603050405020304" pitchFamily="18" charset="0"/>
                </a:rPr>
                <a:t>Generating features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132320" y="1494859"/>
              <a:ext cx="932688" cy="837439"/>
              <a:chOff x="3291840" y="2247901"/>
              <a:chExt cx="932688" cy="837439"/>
            </a:xfrm>
          </p:grpSpPr>
          <p:pic>
            <p:nvPicPr>
              <p:cNvPr id="14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328416" y="2353057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547872" y="2563369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657600" y="2247901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785616" y="2510791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Image result for features machine learning icon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5" t="3053" r="8422" b="17250"/>
              <a:stretch/>
            </p:blipFill>
            <p:spPr bwMode="auto">
              <a:xfrm flipV="1">
                <a:off x="3291840" y="2664716"/>
                <a:ext cx="438912" cy="42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6968067" y="2222840"/>
              <a:ext cx="1286839" cy="43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cs typeface="Times New Roman" panose="02020603050405020304" pitchFamily="18" charset="0"/>
                </a:rPr>
                <a:t>Features</a:t>
              </a:r>
            </a:p>
          </p:txBody>
        </p:sp>
        <p:pic>
          <p:nvPicPr>
            <p:cNvPr id="13" name="Picture 2" descr="Image result for abstract syntax tre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780" y="983536"/>
              <a:ext cx="1921864" cy="2167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/>
          <p:cNvGrpSpPr/>
          <p:nvPr/>
        </p:nvGrpSpPr>
        <p:grpSpPr>
          <a:xfrm>
            <a:off x="5992193" y="312707"/>
            <a:ext cx="5360495" cy="5300163"/>
            <a:chOff x="1380744" y="208416"/>
            <a:chExt cx="6428993" cy="6214939"/>
          </a:xfrm>
        </p:grpSpPr>
        <p:sp>
          <p:nvSpPr>
            <p:cNvPr id="19" name="Right Arrow 18"/>
            <p:cNvSpPr/>
            <p:nvPr/>
          </p:nvSpPr>
          <p:spPr>
            <a:xfrm>
              <a:off x="1380744" y="2915968"/>
              <a:ext cx="1078992" cy="54196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07742" y="1725743"/>
              <a:ext cx="530352" cy="29169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/>
                <a:t>Input Layer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78680" y="2342964"/>
              <a:ext cx="530352" cy="16824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/>
                <a:t>Hidden Layer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038094" y="1725743"/>
              <a:ext cx="1640586" cy="6172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038094" y="4025462"/>
              <a:ext cx="1640586" cy="617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6849618" y="4334071"/>
              <a:ext cx="530352" cy="14036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/>
                <a:t>Output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49618" y="208416"/>
              <a:ext cx="530352" cy="29169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/>
                <a:t>Input Layer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5209032" y="208416"/>
              <a:ext cx="1640586" cy="2134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5209032" y="3125353"/>
              <a:ext cx="1640586" cy="9001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209032" y="2342963"/>
              <a:ext cx="1640586" cy="19911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209032" y="4025461"/>
              <a:ext cx="1640586" cy="17122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177159" y="2934715"/>
              <a:ext cx="13533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………….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16855" y="1991331"/>
              <a:ext cx="13533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….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52669" y="3918156"/>
              <a:ext cx="13533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….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3038094" y="5990278"/>
              <a:ext cx="1639062" cy="182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210556" y="6008566"/>
              <a:ext cx="1639062" cy="182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292550" y="5990279"/>
              <a:ext cx="1639062" cy="433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cs typeface="Times New Roman" panose="02020603050405020304" pitchFamily="18" charset="0"/>
                </a:rPr>
                <a:t>Encoder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89501" y="5990279"/>
              <a:ext cx="1639062" cy="433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cs typeface="Times New Roman" panose="02020603050405020304" pitchFamily="18" charset="0"/>
                </a:rPr>
                <a:t>Decoder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379969" y="1287941"/>
                  <a:ext cx="429768" cy="7578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9969" y="1287941"/>
                  <a:ext cx="429768" cy="757884"/>
                </a:xfrm>
                <a:prstGeom prst="rect">
                  <a:avLst/>
                </a:prstGeom>
                <a:blipFill>
                  <a:blip r:embed="rId5"/>
                  <a:stretch>
                    <a:fillRect r="-1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308724" y="4656931"/>
                  <a:ext cx="429768" cy="7578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8724" y="4656931"/>
                  <a:ext cx="429768" cy="757884"/>
                </a:xfrm>
                <a:prstGeom prst="rect">
                  <a:avLst/>
                </a:prstGeom>
                <a:blipFill>
                  <a:blip r:embed="rId6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0099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75</Words>
  <Application>Microsoft Office PowerPoint</Application>
  <PresentationFormat>Widescreen</PresentationFormat>
  <Paragraphs>51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Singapore Management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Van Duc Thong</dc:creator>
  <cp:lastModifiedBy>HOANG Van Duc Thong</cp:lastModifiedBy>
  <cp:revision>24</cp:revision>
  <cp:lastPrinted>2017-04-26T00:44:20Z</cp:lastPrinted>
  <dcterms:created xsi:type="dcterms:W3CDTF">2017-04-24T05:36:43Z</dcterms:created>
  <dcterms:modified xsi:type="dcterms:W3CDTF">2017-05-12T09:57:55Z</dcterms:modified>
</cp:coreProperties>
</file>