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2" r:id="rId10"/>
    <p:sldId id="281" r:id="rId11"/>
    <p:sldId id="263" r:id="rId12"/>
    <p:sldId id="264" r:id="rId13"/>
    <p:sldId id="268" r:id="rId14"/>
    <p:sldId id="266" r:id="rId15"/>
    <p:sldId id="267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80" r:id="rId26"/>
    <p:sldId id="278" r:id="rId27"/>
    <p:sldId id="286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053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087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121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14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FBFBFB"/>
    <a:srgbClr val="F9F9F9"/>
    <a:srgbClr val="F2F2F2"/>
    <a:srgbClr val="D0CECE"/>
    <a:srgbClr val="E0E0E0"/>
    <a:srgbClr val="FDDBE7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8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72A4-A6CB-4710-9EAD-024DF9B8B82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D64E0-C63F-47BD-B23B-5F96E323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5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4" indent="0" algn="ctr">
              <a:buNone/>
              <a:defRPr sz="1600"/>
            </a:lvl5pPr>
            <a:lvl6pPr marL="2286180" indent="0" algn="ctr">
              <a:buNone/>
              <a:defRPr sz="1600"/>
            </a:lvl6pPr>
            <a:lvl7pPr marL="2743417" indent="0" algn="ctr">
              <a:buNone/>
              <a:defRPr sz="1600"/>
            </a:lvl7pPr>
            <a:lvl8pPr marL="3200652" indent="0" algn="ctr">
              <a:buNone/>
              <a:defRPr sz="1600"/>
            </a:lvl8pPr>
            <a:lvl9pPr marL="365788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32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35" indent="0">
              <a:buNone/>
              <a:defRPr sz="2800"/>
            </a:lvl2pPr>
            <a:lvl3pPr marL="914473" indent="0">
              <a:buNone/>
              <a:defRPr sz="2400"/>
            </a:lvl3pPr>
            <a:lvl4pPr marL="1371707" indent="0">
              <a:buNone/>
              <a:defRPr sz="2000"/>
            </a:lvl4pPr>
            <a:lvl5pPr marL="1828944" indent="0">
              <a:buNone/>
              <a:defRPr sz="2000"/>
            </a:lvl5pPr>
            <a:lvl6pPr marL="2286180" indent="0">
              <a:buNone/>
              <a:defRPr sz="2000"/>
            </a:lvl6pPr>
            <a:lvl7pPr marL="2743417" indent="0">
              <a:buNone/>
              <a:defRPr sz="2000"/>
            </a:lvl7pPr>
            <a:lvl8pPr marL="3200652" indent="0">
              <a:buNone/>
              <a:defRPr sz="2000"/>
            </a:lvl8pPr>
            <a:lvl9pPr marL="36578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6D97-42B9-3046-AF80-4DCBC56ACF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2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5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4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2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8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475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36909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5445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90869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54" name="Rectangle 53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7" name="Rectangle 56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8" name="Rectangle 57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79" name="TextBox 78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85" name="TextBox 84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42538"/>
              </p:ext>
            </p:extLst>
          </p:nvPr>
        </p:nvGraphicFramePr>
        <p:xfrm>
          <a:off x="3152461" y="128799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37935"/>
              </p:ext>
            </p:extLst>
          </p:nvPr>
        </p:nvGraphicFramePr>
        <p:xfrm>
          <a:off x="5850229" y="128799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18620"/>
              </p:ext>
            </p:extLst>
          </p:nvPr>
        </p:nvGraphicFramePr>
        <p:xfrm>
          <a:off x="5690913" y="150324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65684"/>
              </p:ext>
            </p:extLst>
          </p:nvPr>
        </p:nvGraphicFramePr>
        <p:xfrm>
          <a:off x="5535588" y="165375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29789" y="126854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75133" y="1287991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77578" y="1838545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27347" y="346167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77578" y="3898275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6324580" y="2497463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64429"/>
              </p:ext>
            </p:extLst>
          </p:nvPr>
        </p:nvGraphicFramePr>
        <p:xfrm>
          <a:off x="7623312" y="2196639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974658" y="3474770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1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4297551" y="3895726"/>
            <a:ext cx="1596044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93343"/>
              </p:ext>
            </p:extLst>
          </p:nvPr>
        </p:nvGraphicFramePr>
        <p:xfrm>
          <a:off x="2501557" y="169585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89093"/>
              </p:ext>
            </p:extLst>
          </p:nvPr>
        </p:nvGraphicFramePr>
        <p:xfrm>
          <a:off x="5870498" y="169585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151"/>
              </p:ext>
            </p:extLst>
          </p:nvPr>
        </p:nvGraphicFramePr>
        <p:xfrm>
          <a:off x="5711182" y="191110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5116"/>
              </p:ext>
            </p:extLst>
          </p:nvPr>
        </p:nvGraphicFramePr>
        <p:xfrm>
          <a:off x="5555857" y="206161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59982" y="5782034"/>
            <a:ext cx="21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convolution layer with multiple filters + a non-linear activation function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9927" y="5889756"/>
            <a:ext cx="1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commit message matrix </a:t>
                </a:r>
                <a:r>
                  <a:rPr lang="en-US" sz="14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𝒍</m:t>
                                </m:r>
                              </m:e>
                            </m:d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𝒍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blipFill>
                <a:blip r:embed="rId2"/>
                <a:stretch>
                  <a:fillRect t="-2273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78885" y="167640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01557" y="1695850"/>
            <a:ext cx="1441186" cy="54570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97554" y="2237644"/>
            <a:ext cx="1445193" cy="5563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76443" y="386953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301560" y="4295775"/>
            <a:ext cx="159203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6395576" y="2905323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4346"/>
              </p:ext>
            </p:extLst>
          </p:nvPr>
        </p:nvGraphicFramePr>
        <p:xfrm>
          <a:off x="7780084" y="261025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8776839" y="5889756"/>
            <a:ext cx="13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51682"/>
              </p:ext>
            </p:extLst>
          </p:nvPr>
        </p:nvGraphicFramePr>
        <p:xfrm>
          <a:off x="9689671" y="1295733"/>
          <a:ext cx="365760" cy="3300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00523"/>
              </p:ext>
            </p:extLst>
          </p:nvPr>
        </p:nvGraphicFramePr>
        <p:xfrm>
          <a:off x="8527143" y="113963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8878"/>
              </p:ext>
            </p:extLst>
          </p:nvPr>
        </p:nvGraphicFramePr>
        <p:xfrm>
          <a:off x="93261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59637"/>
              </p:ext>
            </p:extLst>
          </p:nvPr>
        </p:nvGraphicFramePr>
        <p:xfrm>
          <a:off x="215889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1922"/>
              </p:ext>
            </p:extLst>
          </p:nvPr>
        </p:nvGraphicFramePr>
        <p:xfrm>
          <a:off x="4694409" y="-178669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35739"/>
              </p:ext>
            </p:extLst>
          </p:nvPr>
        </p:nvGraphicFramePr>
        <p:xfrm>
          <a:off x="6606894" y="234663"/>
          <a:ext cx="720000" cy="300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588222066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001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2805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2558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6463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2878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883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279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9521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26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259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246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5158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26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6974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5009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935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09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886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7750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662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895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936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848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3102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2786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9792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0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3899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2360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44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117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5140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1428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302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6604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0314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7695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27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870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8307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4462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819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656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9047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94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6830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858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6251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190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135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268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6025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5754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0398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7530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23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2973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1580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9553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0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70" name="Cube 69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1" name="Cube 70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86" name="Plus 85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2" name="Cube 91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Cube 92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02" name="Group 101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70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  <a:endCxn id="70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725832" y="1809269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725832" y="3936520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1338174" y="6138642"/>
            <a:ext cx="299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commit line model for each removed/added line in commit code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169552" y="5143236"/>
            <a:ext cx="450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includes a 3D convolutional layer, a non-linear activation function, and a 3D pooling layer </a:t>
            </a:r>
          </a:p>
        </p:txBody>
      </p:sp>
      <p:sp>
        <p:nvSpPr>
          <p:cNvPr id="47" name="Cube 46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be 50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476" y="1522544"/>
            <a:ext cx="496561" cy="16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5951589" y="1586805"/>
            <a:ext cx="2582811" cy="3383538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6" name="Plus 85"/>
          <p:cNvSpPr/>
          <p:nvPr/>
        </p:nvSpPr>
        <p:spPr>
          <a:xfrm>
            <a:off x="6513179" y="1596136"/>
            <a:ext cx="520681" cy="47884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6456201" y="3607427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7372495" y="2157247"/>
            <a:ext cx="1069140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96" name="Group 195"/>
          <p:cNvGrpSpPr/>
          <p:nvPr/>
        </p:nvGrpSpPr>
        <p:grpSpPr>
          <a:xfrm>
            <a:off x="2018312" y="545016"/>
            <a:ext cx="3253012" cy="5407153"/>
            <a:chOff x="142781" y="472787"/>
            <a:chExt cx="2994317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2994317" cy="4957672"/>
              <a:chOff x="28480" y="731970"/>
              <a:chExt cx="2994317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852328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256" y="365301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34" idx="2"/>
          </p:cNvCxnSpPr>
          <p:nvPr/>
        </p:nvCxnSpPr>
        <p:spPr>
          <a:xfrm>
            <a:off x="5121340" y="1210355"/>
            <a:ext cx="1109053" cy="141642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</p:cNvCxnSpPr>
          <p:nvPr/>
        </p:nvCxnSpPr>
        <p:spPr>
          <a:xfrm>
            <a:off x="5121340" y="2439841"/>
            <a:ext cx="1239703" cy="1730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82" idx="3"/>
            <a:endCxn id="37" idx="2"/>
          </p:cNvCxnSpPr>
          <p:nvPr/>
        </p:nvCxnSpPr>
        <p:spPr>
          <a:xfrm>
            <a:off x="5131715" y="4052823"/>
            <a:ext cx="1098678" cy="481123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7" idx="2"/>
          </p:cNvCxnSpPr>
          <p:nvPr/>
        </p:nvCxnSpPr>
        <p:spPr>
          <a:xfrm flipV="1">
            <a:off x="5131714" y="4533946"/>
            <a:ext cx="1098679" cy="74020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617249" y="1874342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617248" y="3884942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7407647" y="4155968"/>
            <a:ext cx="1033988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2007497" y="5983333"/>
            <a:ext cx="325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 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 used for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or added line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003" y="1768500"/>
            <a:ext cx="539462" cy="1557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004" y="3323130"/>
            <a:ext cx="539166" cy="15572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86694" y="5080468"/>
            <a:ext cx="14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30393" y="2045897"/>
            <a:ext cx="972298" cy="929417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37" name="Cube 36"/>
          <p:cNvSpPr/>
          <p:nvPr/>
        </p:nvSpPr>
        <p:spPr>
          <a:xfrm>
            <a:off x="6230393" y="3953060"/>
            <a:ext cx="972298" cy="92941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" name="TextBox 10"/>
          <p:cNvSpPr txBox="1"/>
          <p:nvPr/>
        </p:nvSpPr>
        <p:spPr>
          <a:xfrm>
            <a:off x="5668782" y="5080468"/>
            <a:ext cx="278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for mapping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or added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 </a:t>
            </a:r>
          </a:p>
        </p:txBody>
      </p:sp>
    </p:spTree>
    <p:extLst>
      <p:ext uri="{BB962C8B-B14F-4D97-AF65-F5344CB8AC3E}">
        <p14:creationId xmlns:p14="http://schemas.microsoft.com/office/powerpoint/2010/main" val="2859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665578" y="2046145"/>
            <a:ext cx="1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47915" y="2046145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6415" y="2046146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5579" y="2728192"/>
            <a:ext cx="2053936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5578" y="1122968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46415" y="1132493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19514" y="1137975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5580" y="2046143"/>
            <a:ext cx="2053935" cy="15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5579" y="3403979"/>
            <a:ext cx="2053937" cy="952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2179" y="1139996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5579" y="4127878"/>
            <a:ext cx="2053936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19515" y="205566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677" y="1723853"/>
            <a:ext cx="2059904" cy="19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61601" y="1428173"/>
            <a:ext cx="2070018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71630" y="1132493"/>
            <a:ext cx="2053937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25567" y="114201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719516" y="3214228"/>
            <a:ext cx="906052" cy="9136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719516" y="1814543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9515" y="2490329"/>
            <a:ext cx="906053" cy="9231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31581" y="1742904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619" y="143769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363126" y="797680"/>
            <a:ext cx="2959989" cy="1605223"/>
            <a:chOff x="6465270" y="1301005"/>
            <a:chExt cx="2959989" cy="160522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6465272" y="2214655"/>
              <a:ext cx="9234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1476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461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4506" y="2896703"/>
              <a:ext cx="2044701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65270" y="1308435"/>
              <a:ext cx="888619" cy="8966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846107" y="1301005"/>
              <a:ext cx="906052" cy="9136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8519206" y="1306486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65271" y="2214655"/>
              <a:ext cx="2053935" cy="150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155689" y="1306486"/>
              <a:ext cx="888731" cy="908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19206" y="2224180"/>
              <a:ext cx="1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71369" y="1892365"/>
              <a:ext cx="2059904" cy="19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061293" y="1596685"/>
              <a:ext cx="2070018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53524" y="1305768"/>
              <a:ext cx="2071735" cy="4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25259" y="1310530"/>
              <a:ext cx="0" cy="6725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519206" y="1983053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31273" y="1911415"/>
              <a:ext cx="0" cy="6836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131311" y="1606210"/>
              <a:ext cx="0" cy="6809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V="1">
            <a:off x="3571630" y="807204"/>
            <a:ext cx="4680114" cy="31576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601932" y="826254"/>
            <a:ext cx="4721182" cy="32452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657497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692963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665581" y="2035438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07442" y="2051763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617922" y="113055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019462" y="174567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323105" y="1427921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342181" y="205176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42638" y="205845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469288" y="1696615"/>
            <a:ext cx="1522201" cy="3540493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Cube 4"/>
          <p:cNvSpPr/>
          <p:nvPr/>
        </p:nvSpPr>
        <p:spPr>
          <a:xfrm>
            <a:off x="1384534" y="2982175"/>
            <a:ext cx="972298" cy="929417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" name="Rounded Rectangle 3"/>
          <p:cNvSpPr/>
          <p:nvPr/>
        </p:nvSpPr>
        <p:spPr>
          <a:xfrm>
            <a:off x="3048000" y="1689107"/>
            <a:ext cx="3333750" cy="3548002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Cube 5"/>
          <p:cNvSpPr/>
          <p:nvPr/>
        </p:nvSpPr>
        <p:spPr>
          <a:xfrm>
            <a:off x="3169178" y="2130353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7" name="Cube 6"/>
          <p:cNvSpPr/>
          <p:nvPr/>
        </p:nvSpPr>
        <p:spPr>
          <a:xfrm>
            <a:off x="5202463" y="1778119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0" name="Cube 9"/>
          <p:cNvSpPr/>
          <p:nvPr/>
        </p:nvSpPr>
        <p:spPr>
          <a:xfrm>
            <a:off x="3195264" y="3036286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1" name="Cube 10"/>
          <p:cNvSpPr/>
          <p:nvPr/>
        </p:nvSpPr>
        <p:spPr>
          <a:xfrm>
            <a:off x="5206649" y="2863366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" name="Cube 12"/>
          <p:cNvSpPr/>
          <p:nvPr/>
        </p:nvSpPr>
        <p:spPr>
          <a:xfrm>
            <a:off x="3248458" y="4366846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4" name="Cube 13"/>
          <p:cNvSpPr/>
          <p:nvPr/>
        </p:nvSpPr>
        <p:spPr>
          <a:xfrm>
            <a:off x="5207714" y="4081592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8240" y="37457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40" y="374571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be 17"/>
          <p:cNvSpPr/>
          <p:nvPr/>
        </p:nvSpPr>
        <p:spPr>
          <a:xfrm>
            <a:off x="7436658" y="178571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9" name="Cube 18"/>
          <p:cNvSpPr/>
          <p:nvPr/>
        </p:nvSpPr>
        <p:spPr>
          <a:xfrm>
            <a:off x="7435410" y="282768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0" name="Cube 19"/>
          <p:cNvSpPr/>
          <p:nvPr/>
        </p:nvSpPr>
        <p:spPr>
          <a:xfrm>
            <a:off x="7447890" y="4169236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314825" y="2182856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4314825" y="3091146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" name="Right Arrow 26"/>
          <p:cNvSpPr/>
          <p:nvPr/>
        </p:nvSpPr>
        <p:spPr>
          <a:xfrm>
            <a:off x="4336551" y="4398278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" name="TextBox 28"/>
          <p:cNvSpPr txBox="1"/>
          <p:nvPr/>
        </p:nvSpPr>
        <p:spPr>
          <a:xfrm>
            <a:off x="3069726" y="1791799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71507" y="2043396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1" name="Right Arrow 30"/>
          <p:cNvSpPr/>
          <p:nvPr/>
        </p:nvSpPr>
        <p:spPr>
          <a:xfrm>
            <a:off x="6571507" y="3089980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2" name="Right Arrow 31"/>
          <p:cNvSpPr/>
          <p:nvPr/>
        </p:nvSpPr>
        <p:spPr>
          <a:xfrm>
            <a:off x="6571507" y="4398278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4" name="Straight Arrow Connector 33"/>
          <p:cNvCxnSpPr>
            <a:stCxn id="5" idx="5"/>
            <a:endCxn id="6" idx="2"/>
          </p:cNvCxnSpPr>
          <p:nvPr/>
        </p:nvCxnSpPr>
        <p:spPr>
          <a:xfrm flipV="1">
            <a:off x="2356832" y="2407259"/>
            <a:ext cx="812346" cy="923447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10" idx="2"/>
          </p:cNvCxnSpPr>
          <p:nvPr/>
        </p:nvCxnSpPr>
        <p:spPr>
          <a:xfrm flipV="1">
            <a:off x="2356832" y="3313192"/>
            <a:ext cx="838432" cy="1751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  <a:endCxn id="13" idx="2"/>
          </p:cNvCxnSpPr>
          <p:nvPr/>
        </p:nvCxnSpPr>
        <p:spPr>
          <a:xfrm>
            <a:off x="2356832" y="3330706"/>
            <a:ext cx="891626" cy="131304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69726" y="5324030"/>
            <a:ext cx="333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RELU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6850" y="5328890"/>
            <a:ext cx="129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153596" y="1832315"/>
            <a:ext cx="398283" cy="751628"/>
            <a:chOff x="7550683" y="1679093"/>
            <a:chExt cx="664975" cy="986869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161255" y="2893121"/>
            <a:ext cx="398283" cy="813821"/>
            <a:chOff x="7550683" y="1679093"/>
            <a:chExt cx="664975" cy="986869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161256" y="4281332"/>
            <a:ext cx="398283" cy="813821"/>
            <a:chOff x="7550683" y="1679093"/>
            <a:chExt cx="664975" cy="986869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65" y="1696615"/>
            <a:ext cx="524744" cy="35478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99664" y="5270025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31362" y="1390391"/>
            <a:ext cx="11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5292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129" name="Cube 128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30" name="Cube 129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131" name="Plus 130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2" name="Minus 131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3" name="Right Arrow 132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4" name="Cube 133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5" name="Cube 134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6" name="Group 135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48" name="Rounded Rectangle 147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Plus 154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8" name="Plus 157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160" name="Straight Arrow Connector 159"/>
          <p:cNvCxnSpPr>
            <a:stCxn id="150" idx="3"/>
            <a:endCxn id="129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3"/>
            <a:endCxn id="129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30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30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ight Arrow 165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Cube 168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Cube 172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37934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12" y="608578"/>
            <a:ext cx="7240320" cy="5302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0738" y="4685122"/>
            <a:ext cx="3649094" cy="76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3967" y="5561814"/>
            <a:ext cx="2790334" cy="60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056" y="1698994"/>
            <a:ext cx="460444" cy="13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8312" y="725424"/>
            <a:ext cx="7744420" cy="5407153"/>
            <a:chOff x="2018312" y="545016"/>
            <a:chExt cx="7744420" cy="5407153"/>
          </a:xfrm>
        </p:grpSpPr>
        <p:sp>
          <p:nvSpPr>
            <p:cNvPr id="210" name="Rounded Rectangle 209"/>
            <p:cNvSpPr/>
            <p:nvPr/>
          </p:nvSpPr>
          <p:spPr>
            <a:xfrm>
              <a:off x="5951589" y="1586805"/>
              <a:ext cx="3121697" cy="3383538"/>
            </a:xfrm>
            <a:prstGeom prst="roundRect">
              <a:avLst>
                <a:gd name="adj" fmla="val 239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184109" y="2080195"/>
              <a:ext cx="1102585" cy="2749394"/>
              <a:chOff x="4811468" y="1798726"/>
              <a:chExt cx="1014902" cy="2998387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4854072" y="1798726"/>
                <a:ext cx="972298" cy="929417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4811468" y="3864220"/>
                <a:ext cx="1014902" cy="9328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</p:grpSp>
        <p:sp>
          <p:nvSpPr>
            <p:cNvPr id="86" name="Plus 85"/>
            <p:cNvSpPr/>
            <p:nvPr/>
          </p:nvSpPr>
          <p:spPr>
            <a:xfrm>
              <a:off x="6513179" y="1596136"/>
              <a:ext cx="520681" cy="478844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8" name="Minus 87"/>
            <p:cNvSpPr/>
            <p:nvPr/>
          </p:nvSpPr>
          <p:spPr>
            <a:xfrm>
              <a:off x="6475061" y="362277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372495" y="2157247"/>
              <a:ext cx="1620676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018312" y="545016"/>
              <a:ext cx="3253012" cy="5407153"/>
              <a:chOff x="142781" y="472787"/>
              <a:chExt cx="2994317" cy="589684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142781" y="472787"/>
                <a:ext cx="2984884" cy="5896840"/>
              </a:xfrm>
              <a:prstGeom prst="roundRect">
                <a:avLst>
                  <a:gd name="adj" fmla="val 23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42781" y="939045"/>
                <a:ext cx="2994317" cy="4957672"/>
                <a:chOff x="28480" y="731970"/>
                <a:chExt cx="2994317" cy="49576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Plus 61"/>
                <p:cNvSpPr/>
                <p:nvPr/>
              </p:nvSpPr>
              <p:spPr>
                <a:xfrm>
                  <a:off x="28480" y="731970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5" name="Minus 64"/>
                <p:cNvSpPr/>
                <p:nvPr/>
              </p:nvSpPr>
              <p:spPr>
                <a:xfrm>
                  <a:off x="28480" y="3852328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6" name="Minus 65"/>
                <p:cNvSpPr/>
                <p:nvPr/>
              </p:nvSpPr>
              <p:spPr>
                <a:xfrm>
                  <a:off x="28480" y="5211907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7" name="Plus 66"/>
                <p:cNvSpPr/>
                <p:nvPr/>
              </p:nvSpPr>
              <p:spPr>
                <a:xfrm>
                  <a:off x="28480" y="2071823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5312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1893960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256" y="365301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013366"/>
                <a:ext cx="2408335" cy="1290503"/>
              </a:xfrm>
              <a:prstGeom prst="rect">
                <a:avLst/>
              </a:prstGeom>
            </p:spPr>
          </p:pic>
        </p:grpSp>
        <p:cxnSp>
          <p:nvCxnSpPr>
            <p:cNvPr id="76" name="Straight Arrow Connector 75"/>
            <p:cNvCxnSpPr>
              <a:stCxn id="180" idx="3"/>
              <a:endCxn id="70" idx="2"/>
            </p:cNvCxnSpPr>
            <p:nvPr/>
          </p:nvCxnSpPr>
          <p:spPr>
            <a:xfrm>
              <a:off x="5121339" y="1210355"/>
              <a:ext cx="1109054" cy="1402488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81" idx="3"/>
              <a:endCxn id="70" idx="2"/>
            </p:cNvCxnSpPr>
            <p:nvPr/>
          </p:nvCxnSpPr>
          <p:spPr>
            <a:xfrm>
              <a:off x="5121339" y="2439840"/>
              <a:ext cx="1109054" cy="17300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82" idx="3"/>
              <a:endCxn id="71" idx="2"/>
            </p:cNvCxnSpPr>
            <p:nvPr/>
          </p:nvCxnSpPr>
          <p:spPr>
            <a:xfrm>
              <a:off x="5131714" y="4052823"/>
              <a:ext cx="1052394" cy="45598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2"/>
            </p:cNvCxnSpPr>
            <p:nvPr/>
          </p:nvCxnSpPr>
          <p:spPr>
            <a:xfrm flipV="1">
              <a:off x="5131714" y="4508805"/>
              <a:ext cx="1052394" cy="76535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6941709" y="1993607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5742" y="3992721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4" name="Right Arrow 213"/>
            <p:cNvSpPr/>
            <p:nvPr/>
          </p:nvSpPr>
          <p:spPr>
            <a:xfrm>
              <a:off x="7407647" y="4155968"/>
              <a:ext cx="1585523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3270" y="1714795"/>
              <a:ext cx="539462" cy="155726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3271" y="3269425"/>
              <a:ext cx="539166" cy="1557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5028"/>
              </p:ext>
            </p:extLst>
          </p:nvPr>
        </p:nvGraphicFramePr>
        <p:xfrm>
          <a:off x="239124" y="339326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1089"/>
              </p:ext>
            </p:extLst>
          </p:nvPr>
        </p:nvGraphicFramePr>
        <p:xfrm>
          <a:off x="3287550" y="339326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96117"/>
              </p:ext>
            </p:extLst>
          </p:nvPr>
        </p:nvGraphicFramePr>
        <p:xfrm>
          <a:off x="3128234" y="554578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97774"/>
              </p:ext>
            </p:extLst>
          </p:nvPr>
        </p:nvGraphicFramePr>
        <p:xfrm>
          <a:off x="2972909" y="705087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6452" y="31987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39124" y="339326"/>
            <a:ext cx="1133516" cy="582067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5121" y="938542"/>
            <a:ext cx="1137519" cy="49893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4010" y="251301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9127" y="2939252"/>
            <a:ext cx="127198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746348" y="1548799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" name="Straight Connector 3"/>
          <p:cNvCxnSpPr/>
          <p:nvPr/>
        </p:nvCxnSpPr>
        <p:spPr>
          <a:xfrm>
            <a:off x="2035118" y="2539202"/>
            <a:ext cx="1275996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33" y="1724469"/>
            <a:ext cx="240585" cy="6629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32" y="1241747"/>
            <a:ext cx="2171989" cy="1338710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95769"/>
              </p:ext>
            </p:extLst>
          </p:nvPr>
        </p:nvGraphicFramePr>
        <p:xfrm>
          <a:off x="10122938" y="124174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7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985"/>
              </p:ext>
            </p:extLst>
          </p:nvPr>
        </p:nvGraphicFramePr>
        <p:xfrm>
          <a:off x="2989931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08238"/>
              </p:ext>
            </p:extLst>
          </p:nvPr>
        </p:nvGraphicFramePr>
        <p:xfrm>
          <a:off x="352771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5060"/>
              </p:ext>
            </p:extLst>
          </p:nvPr>
        </p:nvGraphicFramePr>
        <p:xfrm>
          <a:off x="408368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85868" y="4490751"/>
            <a:ext cx="2015836" cy="7695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4401" dirty="0"/>
              <a:t>…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0628"/>
              </p:ext>
            </p:extLst>
          </p:nvPr>
        </p:nvGraphicFramePr>
        <p:xfrm>
          <a:off x="7052515" y="755968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9794"/>
              </p:ext>
            </p:extLst>
          </p:nvPr>
        </p:nvGraphicFramePr>
        <p:xfrm>
          <a:off x="2075530" y="765735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4849" y="448193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line of code matrix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01693" y="1754851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33134" y="486912"/>
            <a:ext cx="1090587" cy="2843649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018369" y="1634413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8" name="TextBox 17"/>
          <p:cNvSpPr txBox="1"/>
          <p:nvPr/>
        </p:nvSpPr>
        <p:spPr>
          <a:xfrm>
            <a:off x="6023716" y="44531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features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37755" y="1634414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428090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586839" y="1838600"/>
            <a:ext cx="4211404" cy="4948700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8" name="Group 7"/>
          <p:cNvGrpSpPr/>
          <p:nvPr/>
        </p:nvGrpSpPr>
        <p:grpSpPr>
          <a:xfrm>
            <a:off x="1256988" y="1838600"/>
            <a:ext cx="3388170" cy="4882334"/>
            <a:chOff x="1256987" y="1757841"/>
            <a:chExt cx="3388170" cy="4882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8" y="4279767"/>
              <a:ext cx="3388169" cy="23604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7" y="1757841"/>
              <a:ext cx="3388169" cy="23604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99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99" dirty="0"/>
                </a:p>
                <a:p>
                  <a:pPr algn="ctr"/>
                  <a:endParaRPr lang="en-US" sz="1799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4166" r="58201" b="50848"/>
          <a:stretch/>
        </p:blipFill>
        <p:spPr>
          <a:xfrm>
            <a:off x="2321653" y="489936"/>
            <a:ext cx="2038040" cy="1267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693" y="489936"/>
            <a:ext cx="227080" cy="126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𝑜𝑚𝑚𝑖𝑡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2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54131"/>
              </p:ext>
            </p:extLst>
          </p:nvPr>
        </p:nvGraphicFramePr>
        <p:xfrm>
          <a:off x="9838726" y="831185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479"/>
              </p:ext>
            </p:extLst>
          </p:nvPr>
        </p:nvGraphicFramePr>
        <p:xfrm>
          <a:off x="10846426" y="985758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8790"/>
              </p:ext>
            </p:extLst>
          </p:nvPr>
        </p:nvGraphicFramePr>
        <p:xfrm>
          <a:off x="6749163" y="1027913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26018" y="3156211"/>
                <a:ext cx="592591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 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mathcal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18" y="3156211"/>
                <a:ext cx="5925917" cy="55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628561" y="1529695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4" y="1717945"/>
            <a:ext cx="528850" cy="1558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54" y="3276502"/>
            <a:ext cx="534656" cy="16767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34399" y="1732031"/>
            <a:ext cx="528825" cy="309994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5875355" y="1734412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008338" y="2834717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99375" y="1256280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75" y="1256280"/>
                <a:ext cx="506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52816" y="4799573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16" y="4799573"/>
                <a:ext cx="506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45533" y="4706697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3" y="4706697"/>
                <a:ext cx="506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473753" y="3647132"/>
            <a:ext cx="16137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16329" y="5291051"/>
            <a:ext cx="31069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092081" y="2384962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074010" y="3909138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340770" y="3060160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73753" y="3088252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3669" y="4761643"/>
            <a:ext cx="20217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1700" b="1" dirty="0"/>
          </a:p>
          <a:p>
            <a:pPr algn="ctr"/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5839062" y="3065812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118994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9855" y="281930"/>
            <a:ext cx="4871078" cy="3469065"/>
          </a:xfrm>
          <a:prstGeom prst="roundRect">
            <a:avLst>
              <a:gd name="adj" fmla="val 5412"/>
            </a:avLst>
          </a:prstGeom>
          <a:solidFill>
            <a:schemeClr val="bg2"/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36" y="981633"/>
            <a:ext cx="1892314" cy="607382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 removed module</a:t>
            </a:r>
            <a:endParaRPr lang="en-US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36311" y="820773"/>
            <a:ext cx="972298" cy="929417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" name="Cube 7"/>
          <p:cNvSpPr/>
          <p:nvPr/>
        </p:nvSpPr>
        <p:spPr>
          <a:xfrm>
            <a:off x="702035" y="2002460"/>
            <a:ext cx="1014902" cy="93289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" name="Right Arrow 8"/>
          <p:cNvSpPr/>
          <p:nvPr/>
        </p:nvSpPr>
        <p:spPr>
          <a:xfrm>
            <a:off x="1769300" y="1031913"/>
            <a:ext cx="553706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0" name="Right Arrow 9"/>
          <p:cNvSpPr/>
          <p:nvPr/>
        </p:nvSpPr>
        <p:spPr>
          <a:xfrm>
            <a:off x="1769299" y="2215337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1" name="Rounded Rectangle 10"/>
          <p:cNvSpPr/>
          <p:nvPr/>
        </p:nvSpPr>
        <p:spPr>
          <a:xfrm>
            <a:off x="2438436" y="2134709"/>
            <a:ext cx="1892314" cy="588672"/>
          </a:xfrm>
          <a:prstGeom prst="roundRect">
            <a:avLst>
              <a:gd name="adj" fmla="val 5412"/>
            </a:avLst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 added module</a:t>
            </a:r>
            <a:endParaRPr lang="en-US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78" y="575471"/>
            <a:ext cx="539462" cy="1282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25" y="1933651"/>
            <a:ext cx="539166" cy="12827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419331" y="1031755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5" name="Right Arrow 14"/>
          <p:cNvSpPr/>
          <p:nvPr/>
        </p:nvSpPr>
        <p:spPr>
          <a:xfrm>
            <a:off x="4419331" y="2215337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6" name="Right Arrow 15"/>
          <p:cNvSpPr/>
          <p:nvPr/>
        </p:nvSpPr>
        <p:spPr>
          <a:xfrm>
            <a:off x="5638391" y="1054931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7" name="Right Arrow 16"/>
          <p:cNvSpPr/>
          <p:nvPr/>
        </p:nvSpPr>
        <p:spPr>
          <a:xfrm>
            <a:off x="5673768" y="2215495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pSp>
        <p:nvGrpSpPr>
          <p:cNvPr id="18" name="Group 17"/>
          <p:cNvGrpSpPr/>
          <p:nvPr/>
        </p:nvGrpSpPr>
        <p:grpSpPr>
          <a:xfrm>
            <a:off x="6271717" y="625354"/>
            <a:ext cx="540596" cy="2577703"/>
            <a:chOff x="7126329" y="1714177"/>
            <a:chExt cx="540596" cy="257770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59" y="2996877"/>
              <a:ext cx="539166" cy="129500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6329" y="1714177"/>
              <a:ext cx="540596" cy="12827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2349855" y="3317238"/>
            <a:ext cx="232627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Plus 19"/>
          <p:cNvSpPr/>
          <p:nvPr/>
        </p:nvSpPr>
        <p:spPr>
          <a:xfrm>
            <a:off x="949145" y="2918697"/>
            <a:ext cx="520681" cy="478845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1" name="Minus 20"/>
          <p:cNvSpPr/>
          <p:nvPr/>
        </p:nvSpPr>
        <p:spPr>
          <a:xfrm>
            <a:off x="968113" y="475607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2" name="TextBox 21"/>
          <p:cNvSpPr txBox="1"/>
          <p:nvPr/>
        </p:nvSpPr>
        <p:spPr>
          <a:xfrm>
            <a:off x="5791287" y="3240134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17878" y="215043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78" y="215043"/>
                <a:ext cx="506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2854" y="3130599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54" y="3130599"/>
                <a:ext cx="506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4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78728" y="1239218"/>
            <a:ext cx="6595741" cy="3613339"/>
            <a:chOff x="1578728" y="1239218"/>
            <a:chExt cx="6595741" cy="3613339"/>
          </a:xfrm>
        </p:grpSpPr>
        <p:sp>
          <p:nvSpPr>
            <p:cNvPr id="20" name="Rounded Rectangle 19"/>
            <p:cNvSpPr/>
            <p:nvPr/>
          </p:nvSpPr>
          <p:spPr>
            <a:xfrm>
              <a:off x="3226548" y="1357459"/>
              <a:ext cx="4871078" cy="3469065"/>
            </a:xfrm>
            <a:prstGeom prst="roundRect">
              <a:avLst>
                <a:gd name="adj" fmla="val 5412"/>
              </a:avLst>
            </a:prstGeom>
            <a:solidFill>
              <a:srgbClr val="FFFFFF"/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15129" y="2057162"/>
              <a:ext cx="1892314" cy="607382"/>
            </a:xfrm>
            <a:prstGeom prst="roundRect">
              <a:avLst>
                <a:gd name="adj" fmla="val 54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removed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1613004" y="1896302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" name="Cube 6"/>
            <p:cNvSpPr/>
            <p:nvPr/>
          </p:nvSpPr>
          <p:spPr>
            <a:xfrm>
              <a:off x="1578728" y="3077989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647423" y="2107442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45992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15129" y="3210238"/>
              <a:ext cx="1892314" cy="588672"/>
            </a:xfrm>
            <a:prstGeom prst="roundRect">
              <a:avLst>
                <a:gd name="adj" fmla="val 541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added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571" y="1651000"/>
              <a:ext cx="539462" cy="1282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318" y="3009180"/>
              <a:ext cx="539166" cy="12827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5296024" y="210728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296024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515084" y="2130460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550461" y="329102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48410" y="1700883"/>
              <a:ext cx="540596" cy="2577703"/>
              <a:chOff x="7126329" y="1714177"/>
              <a:chExt cx="540596" cy="2577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759" y="2996877"/>
                <a:ext cx="539166" cy="129500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6329" y="1714177"/>
                <a:ext cx="540596" cy="1282700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3031838" y="3897652"/>
              <a:ext cx="24664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Commit file module</a:t>
              </a:r>
              <a:endParaRPr lang="en-US" sz="2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1825838" y="3994226"/>
              <a:ext cx="520681" cy="478845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3" name="Minus 22"/>
            <p:cNvSpPr/>
            <p:nvPr/>
          </p:nvSpPr>
          <p:spPr>
            <a:xfrm>
              <a:off x="1844806" y="155113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73013" y="4267782"/>
              <a:ext cx="1501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an embedding vector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16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78728" y="1239218"/>
            <a:ext cx="6595741" cy="3613339"/>
            <a:chOff x="1578728" y="1239218"/>
            <a:chExt cx="6595741" cy="3613339"/>
          </a:xfrm>
        </p:grpSpPr>
        <p:sp>
          <p:nvSpPr>
            <p:cNvPr id="20" name="Rounded Rectangle 19"/>
            <p:cNvSpPr/>
            <p:nvPr/>
          </p:nvSpPr>
          <p:spPr>
            <a:xfrm>
              <a:off x="3226548" y="1357459"/>
              <a:ext cx="4871078" cy="3469065"/>
            </a:xfrm>
            <a:prstGeom prst="roundRect">
              <a:avLst>
                <a:gd name="adj" fmla="val 5412"/>
              </a:avLst>
            </a:prstGeom>
            <a:solidFill>
              <a:srgbClr val="FFFFFF"/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15129" y="2057162"/>
              <a:ext cx="1892314" cy="607382"/>
            </a:xfrm>
            <a:prstGeom prst="roundRect">
              <a:avLst>
                <a:gd name="adj" fmla="val 54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removed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1613004" y="1896302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" name="Cube 6"/>
            <p:cNvSpPr/>
            <p:nvPr/>
          </p:nvSpPr>
          <p:spPr>
            <a:xfrm>
              <a:off x="1578728" y="3077989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647423" y="2107442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45992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15129" y="3210238"/>
              <a:ext cx="1892314" cy="588672"/>
            </a:xfrm>
            <a:prstGeom prst="roundRect">
              <a:avLst>
                <a:gd name="adj" fmla="val 541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added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571" y="1651000"/>
              <a:ext cx="539462" cy="1282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318" y="3009180"/>
              <a:ext cx="539166" cy="12827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5296024" y="210728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296024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515084" y="2130460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550461" y="329102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48410" y="1700883"/>
              <a:ext cx="540596" cy="2577703"/>
              <a:chOff x="7126329" y="1714177"/>
              <a:chExt cx="540596" cy="2577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759" y="2996877"/>
                <a:ext cx="539166" cy="129500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6329" y="1714177"/>
                <a:ext cx="540596" cy="1282700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3226548" y="3916245"/>
              <a:ext cx="24664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File </a:t>
              </a:r>
              <a:r>
                <a:rPr lang="en-US" sz="32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module</a:t>
              </a:r>
              <a:endParaRPr lang="en-US" sz="3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1825838" y="3994226"/>
              <a:ext cx="520681" cy="478845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3" name="Minus 22"/>
            <p:cNvSpPr/>
            <p:nvPr/>
          </p:nvSpPr>
          <p:spPr>
            <a:xfrm>
              <a:off x="1844806" y="155113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73013" y="4267782"/>
              <a:ext cx="1501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an embedding vector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72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053378" y="1047135"/>
            <a:ext cx="7639203" cy="4616246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11577" y="1327433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505" y="3487069"/>
            <a:ext cx="207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56128" y="1283060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56128" y="3120382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6678" y="3236106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16678" y="3932854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4940" y="4528238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0050" y="1850759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2039112" y="2405599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2044547" y="3296683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629814" y="19145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629814" y="3764987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56" y="1327433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188" y="3280480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417415" y="1529769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6777535" y="19145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796699" y="3764987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558371" y="1532150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8023786" y="2838228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9156769" y="2841540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691354" y="2632455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148064" y="93380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064" y="933801"/>
                <a:ext cx="506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65188" y="4866792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88" y="4866792"/>
                <a:ext cx="5065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28549" y="4541662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549" y="4541662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091016" y="4649384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21851" y="3502369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1326" y="5161073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http://icons.iconarchive.com/icons/oxygen-icons.org/oxygen/256/Actions-svn-commit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" y="2423276"/>
            <a:ext cx="1132411" cy="11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53378" y="4866792"/>
            <a:ext cx="1960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57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4468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578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3251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913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22" name="TextBox 21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7" name="TextBox 26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395439" y="1061883"/>
            <a:ext cx="7639203" cy="4616246"/>
          </a:xfrm>
          <a:prstGeom prst="roundRect">
            <a:avLst>
              <a:gd name="adj" fmla="val 5412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653638" y="1342181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7708" y="5678129"/>
            <a:ext cx="207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98189" y="1297808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8189" y="3135130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58739" y="3250854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58739" y="3947602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7001" y="4542986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2111" y="1865507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634715" y="249528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640150" y="338637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971875" y="1929294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971875" y="377973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17" y="1342181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249" y="3295228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759476" y="1544517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119596" y="1929294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138760" y="377973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900432" y="1546898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365847" y="2852976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498830" y="2856288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33415" y="2647203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90125" y="948549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25" y="948549"/>
                <a:ext cx="506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507249" y="488154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49" y="4881540"/>
                <a:ext cx="5065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70610" y="455641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610" y="4556410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433077" y="4664132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63912" y="3517117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23387" y="5175821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439" y="4881540"/>
            <a:ext cx="1960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PatchNet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7" y="2121459"/>
            <a:ext cx="3606794" cy="24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975575"/>
            <a:ext cx="571582" cy="7098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1700901"/>
            <a:ext cx="571582" cy="7098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2420535"/>
            <a:ext cx="571582" cy="7098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3140169"/>
            <a:ext cx="571582" cy="7098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4257116"/>
            <a:ext cx="571582" cy="7098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6200000">
            <a:off x="370162" y="386891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40" name="Plus 39"/>
          <p:cNvSpPr/>
          <p:nvPr/>
        </p:nvSpPr>
        <p:spPr>
          <a:xfrm>
            <a:off x="198821" y="1069404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1" name="Plus 40"/>
          <p:cNvSpPr/>
          <p:nvPr/>
        </p:nvSpPr>
        <p:spPr>
          <a:xfrm>
            <a:off x="198822" y="1779272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2" name="Plus 41"/>
          <p:cNvSpPr/>
          <p:nvPr/>
        </p:nvSpPr>
        <p:spPr>
          <a:xfrm>
            <a:off x="198822" y="4350945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3" name="Minus 42"/>
          <p:cNvSpPr/>
          <p:nvPr/>
        </p:nvSpPr>
        <p:spPr>
          <a:xfrm>
            <a:off x="198822" y="2536603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4" name="Minus 43"/>
          <p:cNvSpPr/>
          <p:nvPr/>
        </p:nvSpPr>
        <p:spPr>
          <a:xfrm>
            <a:off x="198822" y="3256238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7" name="Rounded Rectangle 46"/>
          <p:cNvSpPr/>
          <p:nvPr/>
        </p:nvSpPr>
        <p:spPr>
          <a:xfrm>
            <a:off x="2003275" y="2055835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cxnSp>
        <p:nvCxnSpPr>
          <p:cNvPr id="54" name="Straight Connector 53"/>
          <p:cNvCxnSpPr>
            <a:stCxn id="32" idx="3"/>
            <a:endCxn id="47" idx="1"/>
          </p:cNvCxnSpPr>
          <p:nvPr/>
        </p:nvCxnSpPr>
        <p:spPr>
          <a:xfrm>
            <a:off x="1249677" y="1330512"/>
            <a:ext cx="753596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  <a:endCxn id="47" idx="1"/>
          </p:cNvCxnSpPr>
          <p:nvPr/>
        </p:nvCxnSpPr>
        <p:spPr>
          <a:xfrm>
            <a:off x="1249677" y="2055838"/>
            <a:ext cx="753596" cy="82519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3"/>
            <a:endCxn id="47" idx="1"/>
          </p:cNvCxnSpPr>
          <p:nvPr/>
        </p:nvCxnSpPr>
        <p:spPr>
          <a:xfrm flipV="1">
            <a:off x="1249677" y="2881027"/>
            <a:ext cx="753596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47" idx="1"/>
          </p:cNvCxnSpPr>
          <p:nvPr/>
        </p:nvCxnSpPr>
        <p:spPr>
          <a:xfrm>
            <a:off x="1249677" y="2775472"/>
            <a:ext cx="753596" cy="10555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7" idx="3"/>
            <a:endCxn id="47" idx="1"/>
          </p:cNvCxnSpPr>
          <p:nvPr/>
        </p:nvCxnSpPr>
        <p:spPr>
          <a:xfrm flipV="1">
            <a:off x="1249677" y="2881031"/>
            <a:ext cx="753596" cy="61407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2" y="836462"/>
            <a:ext cx="181748" cy="9880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1550728"/>
            <a:ext cx="181748" cy="9880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281421"/>
            <a:ext cx="181748" cy="98809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997343"/>
            <a:ext cx="181748" cy="98809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6681599"/>
            <a:ext cx="181748" cy="988094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47" idx="3"/>
            <a:endCxn id="69" idx="0"/>
          </p:cNvCxnSpPr>
          <p:nvPr/>
        </p:nvCxnSpPr>
        <p:spPr>
          <a:xfrm flipV="1">
            <a:off x="3070806" y="1330512"/>
            <a:ext cx="753597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7" idx="3"/>
            <a:endCxn id="71" idx="0"/>
          </p:cNvCxnSpPr>
          <p:nvPr/>
        </p:nvCxnSpPr>
        <p:spPr>
          <a:xfrm flipV="1">
            <a:off x="3070807" y="2044776"/>
            <a:ext cx="753597" cy="83625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3"/>
            <a:endCxn id="74" idx="0"/>
          </p:cNvCxnSpPr>
          <p:nvPr/>
        </p:nvCxnSpPr>
        <p:spPr>
          <a:xfrm>
            <a:off x="3070807" y="2881027"/>
            <a:ext cx="753597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7" idx="3"/>
            <a:endCxn id="72" idx="0"/>
          </p:cNvCxnSpPr>
          <p:nvPr/>
        </p:nvCxnSpPr>
        <p:spPr>
          <a:xfrm flipV="1">
            <a:off x="3070807" y="2775469"/>
            <a:ext cx="753597" cy="10555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7" idx="3"/>
            <a:endCxn id="73" idx="0"/>
          </p:cNvCxnSpPr>
          <p:nvPr/>
        </p:nvCxnSpPr>
        <p:spPr>
          <a:xfrm>
            <a:off x="3070807" y="2881026"/>
            <a:ext cx="753597" cy="61036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Plus 89"/>
          <p:cNvSpPr/>
          <p:nvPr/>
        </p:nvSpPr>
        <p:spPr>
          <a:xfrm>
            <a:off x="4891928" y="1071223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1" name="Plus 90"/>
          <p:cNvSpPr/>
          <p:nvPr/>
        </p:nvSpPr>
        <p:spPr>
          <a:xfrm>
            <a:off x="4891928" y="1794731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2" name="Minus 91"/>
          <p:cNvSpPr/>
          <p:nvPr/>
        </p:nvSpPr>
        <p:spPr>
          <a:xfrm>
            <a:off x="4891928" y="2538432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Minus 92"/>
          <p:cNvSpPr/>
          <p:nvPr/>
        </p:nvSpPr>
        <p:spPr>
          <a:xfrm>
            <a:off x="4891929" y="328448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4" name="Plus 93"/>
          <p:cNvSpPr/>
          <p:nvPr/>
        </p:nvSpPr>
        <p:spPr>
          <a:xfrm>
            <a:off x="4891928" y="437433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3788222" y="3868923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001330" y="1329143"/>
            <a:ext cx="1465322" cy="3370388"/>
            <a:chOff x="5024486" y="1215571"/>
            <a:chExt cx="1423447" cy="2544745"/>
          </a:xfrm>
        </p:grpSpPr>
        <p:sp>
          <p:nvSpPr>
            <p:cNvPr id="121" name="Cube 120"/>
            <p:cNvSpPr/>
            <p:nvPr/>
          </p:nvSpPr>
          <p:spPr>
            <a:xfrm>
              <a:off x="5024486" y="1215571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22" name="Cube 121"/>
            <p:cNvSpPr/>
            <p:nvPr/>
          </p:nvSpPr>
          <p:spPr>
            <a:xfrm>
              <a:off x="5024486" y="2704027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cxnSp>
        <p:nvCxnSpPr>
          <p:cNvPr id="123" name="Straight Connector 122"/>
          <p:cNvCxnSpPr>
            <a:stCxn id="121" idx="2"/>
            <a:endCxn id="90" idx="0"/>
          </p:cNvCxnSpPr>
          <p:nvPr/>
        </p:nvCxnSpPr>
        <p:spPr>
          <a:xfrm flipH="1" flipV="1">
            <a:off x="5307678" y="1332329"/>
            <a:ext cx="693655" cy="87119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1" idx="2"/>
            <a:endCxn id="91" idx="0"/>
          </p:cNvCxnSpPr>
          <p:nvPr/>
        </p:nvCxnSpPr>
        <p:spPr>
          <a:xfrm flipH="1" flipV="1">
            <a:off x="5307678" y="2055839"/>
            <a:ext cx="693655" cy="147683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4" idx="0"/>
            <a:endCxn id="121" idx="2"/>
          </p:cNvCxnSpPr>
          <p:nvPr/>
        </p:nvCxnSpPr>
        <p:spPr>
          <a:xfrm flipV="1">
            <a:off x="5307678" y="2203519"/>
            <a:ext cx="693655" cy="243191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2" idx="2"/>
            <a:endCxn id="92" idx="0"/>
          </p:cNvCxnSpPr>
          <p:nvPr/>
        </p:nvCxnSpPr>
        <p:spPr>
          <a:xfrm flipH="1" flipV="1">
            <a:off x="5307678" y="2777301"/>
            <a:ext cx="693655" cy="1397609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3" idx="0"/>
            <a:endCxn id="122" idx="2"/>
          </p:cNvCxnSpPr>
          <p:nvPr/>
        </p:nvCxnSpPr>
        <p:spPr>
          <a:xfrm>
            <a:off x="5307678" y="3523352"/>
            <a:ext cx="693655" cy="651552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4544532" y="3897160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-146738" y="385779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096782" y="2041152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CNN-3D</a:t>
            </a:r>
          </a:p>
        </p:txBody>
      </p:sp>
      <p:cxnSp>
        <p:nvCxnSpPr>
          <p:cNvPr id="142" name="Straight Connector 141"/>
          <p:cNvCxnSpPr>
            <a:stCxn id="141" idx="1"/>
            <a:endCxn id="121" idx="5"/>
          </p:cNvCxnSpPr>
          <p:nvPr/>
        </p:nvCxnSpPr>
        <p:spPr>
          <a:xfrm flipH="1" flipV="1">
            <a:off x="7466655" y="1853772"/>
            <a:ext cx="630127" cy="10125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2" idx="5"/>
            <a:endCxn id="141" idx="1"/>
          </p:cNvCxnSpPr>
          <p:nvPr/>
        </p:nvCxnSpPr>
        <p:spPr>
          <a:xfrm flipV="1">
            <a:off x="7466655" y="2866347"/>
            <a:ext cx="630127" cy="95881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Plus 148"/>
          <p:cNvSpPr/>
          <p:nvPr/>
        </p:nvSpPr>
        <p:spPr>
          <a:xfrm>
            <a:off x="6494353" y="756758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50" name="Minus 149"/>
          <p:cNvSpPr/>
          <p:nvPr/>
        </p:nvSpPr>
        <p:spPr>
          <a:xfrm>
            <a:off x="10638420" y="388931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33173"/>
              </p:ext>
            </p:extLst>
          </p:nvPr>
        </p:nvGraphicFramePr>
        <p:xfrm>
          <a:off x="10215932" y="495555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97475"/>
              </p:ext>
            </p:extLst>
          </p:nvPr>
        </p:nvGraphicFramePr>
        <p:xfrm>
          <a:off x="10215932" y="2985184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5" name="Straight Connector 164"/>
          <p:cNvCxnSpPr>
            <a:endCxn id="141" idx="3"/>
          </p:cNvCxnSpPr>
          <p:nvPr/>
        </p:nvCxnSpPr>
        <p:spPr>
          <a:xfrm flipH="1">
            <a:off x="9164308" y="495555"/>
            <a:ext cx="1051625" cy="237078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1" idx="3"/>
          </p:cNvCxnSpPr>
          <p:nvPr/>
        </p:nvCxnSpPr>
        <p:spPr>
          <a:xfrm flipV="1">
            <a:off x="9164309" y="2775471"/>
            <a:ext cx="1051625" cy="908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1" idx="3"/>
          </p:cNvCxnSpPr>
          <p:nvPr/>
        </p:nvCxnSpPr>
        <p:spPr>
          <a:xfrm>
            <a:off x="9164309" y="2866344"/>
            <a:ext cx="1051625" cy="10259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1" idx="3"/>
          </p:cNvCxnSpPr>
          <p:nvPr/>
        </p:nvCxnSpPr>
        <p:spPr>
          <a:xfrm>
            <a:off x="9164309" y="2866344"/>
            <a:ext cx="1051625" cy="240484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473915" y="145385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vector</a:t>
            </a:r>
          </a:p>
        </p:txBody>
      </p:sp>
      <p:sp>
        <p:nvSpPr>
          <p:cNvPr id="184" name="Plus 183"/>
          <p:cNvSpPr/>
          <p:nvPr/>
        </p:nvSpPr>
        <p:spPr>
          <a:xfrm>
            <a:off x="10638419" y="137745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85" name="Minus 184"/>
          <p:cNvSpPr/>
          <p:nvPr/>
        </p:nvSpPr>
        <p:spPr>
          <a:xfrm>
            <a:off x="6491521" y="4657674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5414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18" y="1432389"/>
            <a:ext cx="4933584" cy="2558589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40" y="2156148"/>
            <a:ext cx="726006" cy="11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70429" y="2459443"/>
            <a:ext cx="1465322" cy="1399002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" name="Group 12"/>
          <p:cNvGrpSpPr/>
          <p:nvPr/>
        </p:nvGrpSpPr>
        <p:grpSpPr>
          <a:xfrm>
            <a:off x="1486721" y="1158694"/>
            <a:ext cx="3004156" cy="4000500"/>
            <a:chOff x="2946400" y="1104900"/>
            <a:chExt cx="965200" cy="4000500"/>
          </a:xfrm>
        </p:grpSpPr>
        <p:sp>
          <p:nvSpPr>
            <p:cNvPr id="7" name="Cube 6"/>
            <p:cNvSpPr/>
            <p:nvPr/>
          </p:nvSpPr>
          <p:spPr>
            <a:xfrm>
              <a:off x="2946400" y="11049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Cube 9"/>
            <p:cNvSpPr/>
            <p:nvPr/>
          </p:nvSpPr>
          <p:spPr>
            <a:xfrm>
              <a:off x="2946400" y="23241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1" name="Cube 10"/>
            <p:cNvSpPr/>
            <p:nvPr/>
          </p:nvSpPr>
          <p:spPr>
            <a:xfrm>
              <a:off x="2946400" y="41656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770407" y="3610871"/>
              <a:ext cx="1060450" cy="207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2" dirty="0">
                  <a:solidFill>
                    <a:schemeClr val="bg1">
                      <a:lumMod val="50000"/>
                    </a:schemeClr>
                  </a:solidFill>
                </a:rPr>
                <a:t>……</a:t>
              </a:r>
            </a:p>
          </p:txBody>
        </p:sp>
      </p:grpSp>
      <p:cxnSp>
        <p:nvCxnSpPr>
          <p:cNvPr id="14" name="Straight Connector 13"/>
          <p:cNvCxnSpPr>
            <a:stCxn id="5" idx="5"/>
            <a:endCxn id="7" idx="2"/>
          </p:cNvCxnSpPr>
          <p:nvPr/>
        </p:nvCxnSpPr>
        <p:spPr>
          <a:xfrm flipV="1">
            <a:off x="1535755" y="1746068"/>
            <a:ext cx="1098815" cy="12380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10" idx="2"/>
          </p:cNvCxnSpPr>
          <p:nvPr/>
        </p:nvCxnSpPr>
        <p:spPr>
          <a:xfrm flipV="1">
            <a:off x="1535755" y="2965270"/>
            <a:ext cx="1098815" cy="188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1" idx="2"/>
          </p:cNvCxnSpPr>
          <p:nvPr/>
        </p:nvCxnSpPr>
        <p:spPr>
          <a:xfrm>
            <a:off x="1535755" y="2984068"/>
            <a:ext cx="1098815" cy="18227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4431885" y="2537457"/>
            <a:ext cx="2070519" cy="114735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cxnSp>
        <p:nvCxnSpPr>
          <p:cNvPr id="25" name="Straight Arrow Connector 24"/>
          <p:cNvCxnSpPr>
            <a:stCxn id="7" idx="5"/>
            <a:endCxn id="23" idx="2"/>
          </p:cNvCxnSpPr>
          <p:nvPr/>
        </p:nvCxnSpPr>
        <p:spPr>
          <a:xfrm>
            <a:off x="3599768" y="1511118"/>
            <a:ext cx="832115" cy="17434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  <a:endCxn id="23" idx="2"/>
          </p:cNvCxnSpPr>
          <p:nvPr/>
        </p:nvCxnSpPr>
        <p:spPr>
          <a:xfrm>
            <a:off x="3599769" y="2730318"/>
            <a:ext cx="832115" cy="5242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5"/>
            <a:endCxn id="23" idx="2"/>
          </p:cNvCxnSpPr>
          <p:nvPr/>
        </p:nvCxnSpPr>
        <p:spPr>
          <a:xfrm flipV="1">
            <a:off x="3599769" y="3254556"/>
            <a:ext cx="832115" cy="131726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98700" y="1041400"/>
            <a:ext cx="4318000" cy="4368800"/>
          </a:xfrm>
          <a:prstGeom prst="roundRect">
            <a:avLst/>
          </a:prstGeom>
          <a:noFill/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5" name="TextBox 44"/>
          <p:cNvSpPr txBox="1"/>
          <p:nvPr/>
        </p:nvSpPr>
        <p:spPr>
          <a:xfrm>
            <a:off x="2977911" y="585182"/>
            <a:ext cx="306118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6724860" y="2730319"/>
            <a:ext cx="927100" cy="749482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9" name="Cube 48"/>
          <p:cNvSpPr/>
          <p:nvPr/>
        </p:nvSpPr>
        <p:spPr>
          <a:xfrm>
            <a:off x="7760118" y="2531380"/>
            <a:ext cx="1085192" cy="1147358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10683"/>
              </p:ext>
            </p:extLst>
          </p:nvPr>
        </p:nvGraphicFramePr>
        <p:xfrm>
          <a:off x="9817457" y="1962059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8995019" y="2333718"/>
            <a:ext cx="660400" cy="327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95020" y="2813777"/>
            <a:ext cx="660400" cy="68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995020" y="3117670"/>
            <a:ext cx="660400" cy="193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995020" y="3470097"/>
            <a:ext cx="660400" cy="3671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22410" y="2328909"/>
            <a:ext cx="133200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pooling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5724" y="1866415"/>
            <a:ext cx="111903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38983" y="1220578"/>
            <a:ext cx="2324146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representative vector </a:t>
            </a:r>
          </a:p>
        </p:txBody>
      </p:sp>
    </p:spTree>
    <p:extLst>
      <p:ext uri="{BB962C8B-B14F-4D97-AF65-F5344CB8AC3E}">
        <p14:creationId xmlns:p14="http://schemas.microsoft.com/office/powerpoint/2010/main" val="7495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20463"/>
              </p:ext>
            </p:extLst>
          </p:nvPr>
        </p:nvGraphicFramePr>
        <p:xfrm>
          <a:off x="577507" y="95290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42723" y="952900"/>
            <a:ext cx="2579817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42169" y="2274770"/>
            <a:ext cx="2580366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38721"/>
              </p:ext>
            </p:extLst>
          </p:nvPr>
        </p:nvGraphicFramePr>
        <p:xfrm>
          <a:off x="3887197" y="117348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40900"/>
              </p:ext>
            </p:extLst>
          </p:nvPr>
        </p:nvGraphicFramePr>
        <p:xfrm>
          <a:off x="3704866" y="1356360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37623"/>
              </p:ext>
            </p:extLst>
          </p:nvPr>
        </p:nvGraphicFramePr>
        <p:xfrm>
          <a:off x="3522535" y="1547260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40175" y="952900"/>
            <a:ext cx="1847022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39634" y="2274770"/>
            <a:ext cx="1847571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3138" y="1548005"/>
            <a:ext cx="1984262" cy="591365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91265" y="2513018"/>
            <a:ext cx="2188769" cy="1354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4693" y="137314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89127" y="2131431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57016" y="1756048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57016" y="1173487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20762" y="137096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</p:spTree>
    <p:extLst>
      <p:ext uri="{BB962C8B-B14F-4D97-AF65-F5344CB8AC3E}">
        <p14:creationId xmlns:p14="http://schemas.microsoft.com/office/powerpoint/2010/main" val="23137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34858"/>
              </p:ext>
            </p:extLst>
          </p:nvPr>
        </p:nvGraphicFramePr>
        <p:xfrm>
          <a:off x="6037063" y="1545341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83695"/>
              </p:ext>
            </p:extLst>
          </p:nvPr>
        </p:nvGraphicFramePr>
        <p:xfrm>
          <a:off x="8734831" y="1545341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02170"/>
              </p:ext>
            </p:extLst>
          </p:nvPr>
        </p:nvGraphicFramePr>
        <p:xfrm>
          <a:off x="8575515" y="1760593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51175"/>
              </p:ext>
            </p:extLst>
          </p:nvPr>
        </p:nvGraphicFramePr>
        <p:xfrm>
          <a:off x="8420190" y="1911102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4472194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sz="1800" dirty="0" err="1" smtClean="0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8634" y="2206699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8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154385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193251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22757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errono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4447" y="2639497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1" y="1525893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1545342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62180" y="2095896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49" y="3719025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862180" y="4155626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9209182" y="2754814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04243"/>
              </p:ext>
            </p:extLst>
          </p:nvPr>
        </p:nvGraphicFramePr>
        <p:xfrm>
          <a:off x="10507914" y="245399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865255" y="3522325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36005"/>
              </p:ext>
            </p:extLst>
          </p:nvPr>
        </p:nvGraphicFramePr>
        <p:xfrm>
          <a:off x="3189615" y="1544630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187095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260680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41206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8896" y="2882401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3357190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2050899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69" y="2882254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1545342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6" y="1918870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85366" y="1918870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4989615" y="2284605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85366" y="2632509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985366" y="3014137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9615" y="3409633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004896" y="3778302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sz="1800" b="1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4386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859260" y="3732121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406677" y="1956244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677" y="1956244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1591"/>
              </p:ext>
            </p:extLst>
          </p:nvPr>
        </p:nvGraphicFramePr>
        <p:xfrm>
          <a:off x="6037063" y="1545341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50904"/>
              </p:ext>
            </p:extLst>
          </p:nvPr>
        </p:nvGraphicFramePr>
        <p:xfrm>
          <a:off x="8493531" y="1545341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4472194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sz="1800" dirty="0" err="1" smtClean="0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93093" y="218875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8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154385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193251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22757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errono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1590" y="263470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1" y="1525894"/>
            <a:ext cx="1850231" cy="40662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1545342"/>
            <a:ext cx="816676" cy="193588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49" y="3719025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2" name="Right Arrow 21"/>
          <p:cNvSpPr/>
          <p:nvPr/>
        </p:nvSpPr>
        <p:spPr>
          <a:xfrm>
            <a:off x="9223641" y="273686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8637"/>
              </p:ext>
            </p:extLst>
          </p:nvPr>
        </p:nvGraphicFramePr>
        <p:xfrm>
          <a:off x="10638672" y="2634705"/>
          <a:ext cx="365760" cy="73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996013" y="3395859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189615" y="1544630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187095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260680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41206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18896" y="2882401"/>
            <a:ext cx="679450" cy="963237"/>
            <a:chOff x="5418896" y="2882401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5418896" y="2882401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18896" y="3028006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8896" y="3199948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3357190"/>
            <a:ext cx="679450" cy="791295"/>
            <a:chOff x="4229100" y="4327535"/>
            <a:chExt cx="679450" cy="791295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2050899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69" y="2882254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1545342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6" y="1918870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5" idx="3"/>
          </p:cNvCxnSpPr>
          <p:nvPr/>
        </p:nvCxnSpPr>
        <p:spPr>
          <a:xfrm>
            <a:off x="4989615" y="3028006"/>
            <a:ext cx="1047444" cy="10926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985366" y="2662228"/>
            <a:ext cx="1051697" cy="10777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4013" y="3400653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8710" y="3762464"/>
            <a:ext cx="1058353" cy="7139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sz="1800" b="1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4386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568274" y="2163636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274" y="2163636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143792" y="369969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66872"/>
              </p:ext>
            </p:extLst>
          </p:nvPr>
        </p:nvGraphicFramePr>
        <p:xfrm>
          <a:off x="8334215" y="1760593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7859260" y="3732121"/>
            <a:ext cx="698953" cy="41636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62180" y="4148485"/>
            <a:ext cx="696033" cy="33472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32810" y="1738930"/>
            <a:ext cx="843601" cy="174258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0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5713</TotalTime>
  <Words>440</Words>
  <Application>Microsoft Office PowerPoint</Application>
  <PresentationFormat>Widescreen</PresentationFormat>
  <Paragraphs>230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Hoang</dc:creator>
  <cp:lastModifiedBy>HOANG Van Duc Thong</cp:lastModifiedBy>
  <cp:revision>136</cp:revision>
  <dcterms:created xsi:type="dcterms:W3CDTF">2018-03-23T12:20:50Z</dcterms:created>
  <dcterms:modified xsi:type="dcterms:W3CDTF">2018-10-02T01:07:30Z</dcterms:modified>
</cp:coreProperties>
</file>