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9" r:id="rId5"/>
    <p:sldId id="258" r:id="rId6"/>
  </p:sldIdLst>
  <p:sldSz cx="183118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2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238751"/>
            <a:ext cx="15565041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7184899"/>
            <a:ext cx="13733860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728306"/>
            <a:ext cx="3948485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728306"/>
            <a:ext cx="11616556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3410376"/>
            <a:ext cx="157939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9154495"/>
            <a:ext cx="157939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3641531"/>
            <a:ext cx="7782521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3641531"/>
            <a:ext cx="7782521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728309"/>
            <a:ext cx="157939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3353376"/>
            <a:ext cx="7746754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4996813"/>
            <a:ext cx="7746754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3353376"/>
            <a:ext cx="7784906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4996813"/>
            <a:ext cx="7784906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11966"/>
            <a:ext cx="5906036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969596"/>
            <a:ext cx="9270355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4103846"/>
            <a:ext cx="5906036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6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11966"/>
            <a:ext cx="5906036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969596"/>
            <a:ext cx="9270355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4103846"/>
            <a:ext cx="5906036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728309"/>
            <a:ext cx="157939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3641531"/>
            <a:ext cx="157939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2678862"/>
            <a:ext cx="412015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2678862"/>
            <a:ext cx="618023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2678862"/>
            <a:ext cx="412015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4759416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712554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5023366" y="1726882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7846695" y="1726882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460858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3191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023366" y="318331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7846695" y="318331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4031457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9449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023364" y="488844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7846695" y="488844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4070866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457401" y="632783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6110964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Output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733006" y="3508697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004490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68745" y="4078861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extraction</a:t>
            </a:r>
            <a:endParaRPr lang="en-US" dirty="0"/>
          </a:p>
        </p:txBody>
      </p:sp>
      <p:sp>
        <p:nvSpPr>
          <p:cNvPr id="30" name="Right Bracket 29"/>
          <p:cNvSpPr/>
          <p:nvPr/>
        </p:nvSpPr>
        <p:spPr>
          <a:xfrm>
            <a:off x="10044907" y="3644900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68745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layer</a:t>
            </a:r>
            <a:endParaRPr lang="en-US" dirty="0"/>
          </a:p>
        </p:txBody>
      </p:sp>
      <p:sp>
        <p:nvSpPr>
          <p:cNvPr id="32" name="Right Bracket 31"/>
          <p:cNvSpPr/>
          <p:nvPr/>
        </p:nvSpPr>
        <p:spPr>
          <a:xfrm>
            <a:off x="10044907" y="5284657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350489" y="5652912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combination</a:t>
            </a:r>
            <a:endParaRPr lang="en-US" dirty="0"/>
          </a:p>
        </p:txBody>
      </p:sp>
      <p:sp>
        <p:nvSpPr>
          <p:cNvPr id="34" name="Right Bracket 33"/>
          <p:cNvSpPr/>
          <p:nvPr/>
        </p:nvSpPr>
        <p:spPr>
          <a:xfrm>
            <a:off x="10044906" y="6924414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82983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4383246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12432" y="4333875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65431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69914"/>
              </p:ext>
            </p:extLst>
          </p:nvPr>
        </p:nvGraphicFramePr>
        <p:xfrm>
          <a:off x="7855745" y="1281750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1466" y="1562100"/>
            <a:ext cx="4794250" cy="6057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416" y="1676400"/>
            <a:ext cx="4584700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41" y="2794000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90941" y="1676400"/>
            <a:ext cx="1784804" cy="394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90941" y="2209800"/>
            <a:ext cx="1784804" cy="49012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90941" y="1700850"/>
            <a:ext cx="2397125" cy="1093151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90941" y="3327400"/>
            <a:ext cx="2378823" cy="338900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510"/>
              </p:ext>
            </p:extLst>
          </p:nvPr>
        </p:nvGraphicFramePr>
        <p:xfrm>
          <a:off x="7369764" y="1676400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0732"/>
              </p:ext>
            </p:extLst>
          </p:nvPr>
        </p:nvGraphicFramePr>
        <p:xfrm>
          <a:off x="6775745" y="2071050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06841"/>
              </p:ext>
            </p:extLst>
          </p:nvPr>
        </p:nvGraphicFramePr>
        <p:xfrm>
          <a:off x="11661551" y="15621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6925269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9623037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9463721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1016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2670" y="5459632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482903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903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6736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887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5932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681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0154" y="547528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6885471" y="692780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750386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0097388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1527883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885224" y="6751449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65557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8747466" y="6952367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9308396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874746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735701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096969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794737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635421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480096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892716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8542" y="5617445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654603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03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192869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5626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3698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4353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74299" y="493663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19641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92208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71857" y="712977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922086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2269088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567820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925161" y="6933071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6249521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96446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4835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4455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478802" y="6293147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478802" y="6767936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750478" y="5461645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5047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8049521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045274" y="5329616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045274" y="5329616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8049521" y="5695351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04527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04527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49521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64804" y="7189048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591565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5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5263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0919166" y="7142867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3466583" y="5366990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583" y="5366990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159</Words>
  <Application>Microsoft Office PowerPoint</Application>
  <PresentationFormat>Custom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19</cp:revision>
  <dcterms:created xsi:type="dcterms:W3CDTF">2019-01-07T05:28:39Z</dcterms:created>
  <dcterms:modified xsi:type="dcterms:W3CDTF">2019-01-18T10:56:52Z</dcterms:modified>
</cp:coreProperties>
</file>