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59" r:id="rId8"/>
    <p:sldId id="258" r:id="rId9"/>
    <p:sldId id="264" r:id="rId10"/>
    <p:sldId id="265" r:id="rId11"/>
    <p:sldId id="266" r:id="rId12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66FF"/>
    <a:srgbClr val="FEF2E6"/>
    <a:srgbClr val="A2B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8" autoAdjust="0"/>
    <p:restoredTop sz="94660"/>
  </p:normalViewPr>
  <p:slideViewPr>
    <p:cSldViewPr snapToGrid="0">
      <p:cViewPr>
        <p:scale>
          <a:sx n="66" d="100"/>
          <a:sy n="66" d="100"/>
        </p:scale>
        <p:origin x="-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51029"/>
            <a:ext cx="1928368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a/quantum/db/migration/alembic_migrations/versions/3cb5d900c5de_security_groups.py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58781" y="4496854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58781" y="5145012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8781" y="5793620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58781" y="6473907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1690" y="2242169"/>
            <a:ext cx="4122892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1690" y="3323158"/>
            <a:ext cx="4122892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01882" y="2242169"/>
            <a:ext cx="2096500" cy="2398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9068" y="2775569"/>
            <a:ext cx="2070354" cy="47464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82922" y="2037548"/>
            <a:ext cx="2675962" cy="128561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1696" y="3856558"/>
            <a:ext cx="2699800" cy="318430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94827" y="4171578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4827" y="4820186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94827" y="5500473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002" y="2108801"/>
            <a:ext cx="4323165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defTabSz="914400">
              <a:buFontTx/>
              <a:buChar char="-"/>
            </a:pPr>
            <a:r>
              <a:rPr lang="en-US" altLang="en-US" dirty="0" err="1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('direction', </a:t>
            </a:r>
            <a:r>
              <a:rPr lang="en-US" altLang="en-US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443174" y="4764155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3818" y="5128291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2674" y="5494239"/>
            <a:ext cx="170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3838" y="5878450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2120</TotalTime>
  <Words>328</Words>
  <Application>Microsoft Office PowerPoint</Application>
  <PresentationFormat>Custom</PresentationFormat>
  <Paragraphs>200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69</cp:revision>
  <dcterms:created xsi:type="dcterms:W3CDTF">2019-01-07T05:28:39Z</dcterms:created>
  <dcterms:modified xsi:type="dcterms:W3CDTF">2019-01-24T01:15:19Z</dcterms:modified>
</cp:coreProperties>
</file>