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7" r:id="rId5"/>
    <p:sldId id="262" r:id="rId6"/>
    <p:sldId id="263" r:id="rId7"/>
    <p:sldId id="259" r:id="rId8"/>
    <p:sldId id="258" r:id="rId9"/>
    <p:sldId id="264" r:id="rId10"/>
    <p:sldId id="265" r:id="rId11"/>
    <p:sldId id="266" r:id="rId12"/>
    <p:sldId id="268" r:id="rId13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3366FF"/>
    <a:srgbClr val="FEF2E6"/>
    <a:srgbClr val="A2BE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8" autoAdjust="0"/>
    <p:restoredTop sz="94660"/>
  </p:normalViewPr>
  <p:slideViewPr>
    <p:cSldViewPr snapToGrid="0">
      <p:cViewPr>
        <p:scale>
          <a:sx n="66" d="100"/>
          <a:sy n="66" d="100"/>
        </p:scale>
        <p:origin x="4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183769" y="515144"/>
            <a:ext cx="1329178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403771" y="4069585"/>
            <a:ext cx="2772393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7160" y="4078860"/>
            <a:ext cx="275866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403771" y="5774714"/>
            <a:ext cx="5702055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32216"/>
              </p:ext>
            </p:extLst>
          </p:nvPr>
        </p:nvGraphicFramePr>
        <p:xfrm>
          <a:off x="2467639" y="40449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12693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1015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94342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226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4693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820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17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306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2834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2648"/>
              </p:ext>
            </p:extLst>
          </p:nvPr>
        </p:nvGraphicFramePr>
        <p:xfrm>
          <a:off x="6936638" y="4764977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81432"/>
              </p:ext>
            </p:extLst>
          </p:nvPr>
        </p:nvGraphicFramePr>
        <p:xfrm>
          <a:off x="10188455" y="4764977"/>
          <a:ext cx="2160000" cy="216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8069" y="7750968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068" y="7765822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546" y="7765822"/>
            <a:ext cx="3505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ACTIVATION MAP</a:t>
            </a:r>
            <a:endParaRPr lang="en-US" sz="28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3389134" y="4528018"/>
            <a:ext cx="996531" cy="26147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max pool with 2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 filter</a:t>
                </a:r>
                <a:endParaRPr lang="en-US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blipFill>
                <a:blip r:embed="rId4"/>
                <a:stretch>
                  <a:fillRect t="-6410" r="-21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487"/>
              </p:ext>
            </p:extLst>
          </p:nvPr>
        </p:nvGraphicFramePr>
        <p:xfrm>
          <a:off x="15377454" y="5115410"/>
          <a:ext cx="1440000" cy="144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63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651029"/>
            <a:ext cx="19283680" cy="104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indent="-514350" defTabSz="914400">
              <a:lnSpc>
                <a:spcPct val="100000"/>
              </a:lnSpc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commit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d60f6efd7f70efba1ccd007d55b1fa740fb98c76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Author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Dan Prince &lt;email address hidden&gt;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Mon Jan 14 12:26:36 2013 -0500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securitygrouprules.direction enum.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 to the SecurityGroupRule model and migration so that we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explicitly name the securitygrouprules.direction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This fixes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'</a:t>
            </a:r>
            <a:r>
              <a:rPr lang="en-SG" sz="24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type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name.' errors.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Fixes LP Bug #1099267.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Change-Id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Ia46fe8d4b0793caaabbfc71b7fa5f0cbb8c6d24b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a/quantum/db/migration/alembic_migrations/versions/3cb5d900c5de_security_groups.py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ff39de84a..cf565af0f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a/quantum/db/migration/alembic_migrations/versions/3cb5d900c5de_security_groups.py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b/quantum/db/migration/alembic_migrations/versions/3cb5d900c5de_security_groups.py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+62,10 @@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upgrade(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active_plugin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=None, options=None):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sa.Column('direction',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'egress'),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a/quantum/db/securitygroups_db.py 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b/quantum/db/securitygroups_db.py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9903a6493..5bd890bbe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+62,8 @@ class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(model_base.BASEV2, models_v2.HasId,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sa.Column(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n-SG" sz="24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7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97031"/>
            <a:ext cx="16725900" cy="1154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indent="-514350" defTabSz="914400">
              <a:lnSpc>
                <a:spcPct val="100000"/>
              </a:lnSpc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commit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d60f6efd7f70efba1ccd007d55b1fa740fb98c76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Author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Dan Prince &lt;email address hidden&gt;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Mon Jan 14 12:26:36 2013 -0500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securitygrouprules.direction enum.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 to the SecurityGroupRule model and migration so that we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explicitly name the securitygrouprules.direction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This fixes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'</a:t>
            </a:r>
            <a:r>
              <a:rPr lang="en-SG" sz="24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type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name.' errors.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Fixes LP Bug #1099267.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Change-Id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Ia46fe8d4b0793caaabbfc71b7fa5f0cbb8c6d24b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/migration/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alembic_migrations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/versions/3cb5d900c5de</a:t>
            </a:r>
            <a:endParaRPr lang="en-US" altLang="en-US" sz="2400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/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_security_groups.py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ff39de84a..cf565af0f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/migration/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alembic_migrations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/versions/3cb5d900c5de_</a:t>
            </a:r>
          </a:p>
          <a:p>
            <a:pPr lvl="3" defTabSz="914400"/>
            <a:r>
              <a:rPr lang="en-US" alt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/migration/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alembic_migrations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/versions/3cb5d900c5de_</a:t>
            </a:r>
          </a:p>
          <a:p>
            <a:pPr lvl="1" defTabSz="914400"/>
            <a:r>
              <a:rPr lang="en-US" alt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+62,10 @@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upgrade(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active_plugin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=None, options=None):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sa.Column('direction',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'egress'),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a/quantum/db/securitygroups_db.py 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b/quantum/db/securitygroups_db.py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9903a6493..5bd890bbe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+62,8 @@ class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(model_base.BASEV2, models_v2.HasId,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sa.Column(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n-SG" sz="24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1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58781" y="4496854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58781" y="5145012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58781" y="5793620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58781" y="6473907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1690" y="2242169"/>
            <a:ext cx="4122892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1690" y="3323158"/>
            <a:ext cx="4122892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901882" y="2242169"/>
            <a:ext cx="2096500" cy="23980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09068" y="2775569"/>
            <a:ext cx="2070354" cy="474640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882922" y="2037548"/>
            <a:ext cx="2675962" cy="128561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51696" y="3856558"/>
            <a:ext cx="2699800" cy="3184306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594827" y="4171578"/>
            <a:ext cx="246673" cy="2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94827" y="4820186"/>
            <a:ext cx="246673" cy="2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94827" y="5500473"/>
            <a:ext cx="246673" cy="2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1002" y="2108801"/>
            <a:ext cx="4323165" cy="452431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defTabSz="914400">
              <a:buFontTx/>
              <a:buChar char="-"/>
            </a:pPr>
            <a:endParaRPr lang="en-US" altLang="en-US" dirty="0" smtClean="0">
              <a:solidFill>
                <a:srgbClr val="99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defTabSz="914400">
              <a:buFontTx/>
              <a:buChar char="-"/>
            </a:pPr>
            <a:r>
              <a:rPr lang="en-US" altLang="en-US" dirty="0" err="1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('direction', </a:t>
            </a:r>
            <a:r>
              <a:rPr lang="en-US" altLang="en-US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pPr marL="285750" indent="-285750" defTabSz="914400">
              <a:buFontTx/>
              <a:buChar char="-"/>
            </a:pPr>
            <a:endParaRPr lang="en-US" altLang="en-US" dirty="0" smtClean="0">
              <a:solidFill>
                <a:srgbClr val="99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('direction</a:t>
            </a:r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1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549153"/>
            <a:ext cx="20335463" cy="9595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CONNTECTED 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3" y="629176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Commit message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Code changes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fusion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b="1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 t="-11688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59640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34608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layer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443174" y="4764155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3818" y="5128291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2674" y="5494239"/>
            <a:ext cx="170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53838" y="5878450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404291" y="6946851"/>
            <a:ext cx="1850231" cy="77362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an embedding </a:t>
                </a:r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0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blipFill>
                <a:blip r:embed="rId3"/>
                <a:stretch>
                  <a:fillRect l="-2952" t="-5405" r="-590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982672" y="6337478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82672" y="6679091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982672" y="7001326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7096" y="2708258"/>
            <a:ext cx="1809750" cy="3796485"/>
            <a:chOff x="1390650" y="2438400"/>
            <a:chExt cx="1809750" cy="3796485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874071" y="2670158"/>
            <a:ext cx="1809750" cy="3796485"/>
            <a:chOff x="1390650" y="2438400"/>
            <a:chExt cx="1809750" cy="3796485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314049" y="3912673"/>
            <a:ext cx="476936" cy="927100"/>
            <a:chOff x="1390650" y="2438400"/>
            <a:chExt cx="1809750" cy="3796485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63249" y="3887273"/>
            <a:ext cx="476936" cy="927100"/>
            <a:chOff x="1390650" y="2438400"/>
            <a:chExt cx="1809750" cy="379648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2134</TotalTime>
  <Words>329</Words>
  <Application>Microsoft Office PowerPoint</Application>
  <PresentationFormat>Custom</PresentationFormat>
  <Paragraphs>231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Century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71</cp:revision>
  <dcterms:created xsi:type="dcterms:W3CDTF">2019-01-07T05:28:39Z</dcterms:created>
  <dcterms:modified xsi:type="dcterms:W3CDTF">2019-01-24T11:28:40Z</dcterms:modified>
</cp:coreProperties>
</file>