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90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38751"/>
            <a:ext cx="10363200" cy="476248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84899"/>
            <a:ext cx="9144000" cy="33027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28306"/>
            <a:ext cx="262890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28306"/>
            <a:ext cx="7734300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0376"/>
            <a:ext cx="10515600" cy="56902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54495"/>
            <a:ext cx="10515600" cy="29923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8309"/>
            <a:ext cx="10515600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53376"/>
            <a:ext cx="5157787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996813"/>
            <a:ext cx="5157787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53376"/>
            <a:ext cx="5183188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996813"/>
            <a:ext cx="5183188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69596"/>
            <a:ext cx="6172200" cy="97213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69596"/>
            <a:ext cx="6172200" cy="97213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28309"/>
            <a:ext cx="1051560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41531"/>
            <a:ext cx="1051560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678862"/>
            <a:ext cx="41148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1699509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065638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1963459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4786788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1548678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72007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963459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4786788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971550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9542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963457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4786788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1010959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97494" y="632783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3051058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73100" y="3508696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6985000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8838" y="4078860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0" name="Right Bracket 29"/>
          <p:cNvSpPr/>
          <p:nvPr/>
        </p:nvSpPr>
        <p:spPr>
          <a:xfrm>
            <a:off x="6985000" y="3644899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8838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2" name="Right Bracket 31"/>
          <p:cNvSpPr/>
          <p:nvPr/>
        </p:nvSpPr>
        <p:spPr>
          <a:xfrm>
            <a:off x="6985000" y="5284656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583" y="5652911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combination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>
            <a:off x="6984999" y="6924413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3077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3865363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6563131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6403815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1110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2763" y="5459631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2997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97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07461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improve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8965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packer-filter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6026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test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775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coverage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0247" y="5475287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3825564" y="6927799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90480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7037482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8467977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25318" y="6751448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05651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5687560" y="6952366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6248490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5687560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75795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37063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734831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575515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420190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8635" y="5617444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447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2" y="493663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2181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50" y="712977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862180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9209182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507914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65255" y="693307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189615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8896" y="6293146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6767935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5461644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70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7" y="5329615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85367" y="5329615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4989615" y="5695350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85367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85367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9615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004897" y="7189047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50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50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5263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59260" y="7142866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406677" y="5366989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77" y="5366989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112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14</cp:revision>
  <dcterms:created xsi:type="dcterms:W3CDTF">2019-01-07T05:28:39Z</dcterms:created>
  <dcterms:modified xsi:type="dcterms:W3CDTF">2019-01-11T08:39:12Z</dcterms:modified>
</cp:coreProperties>
</file>