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0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38751"/>
            <a:ext cx="10363200" cy="476248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84899"/>
            <a:ext cx="9144000" cy="330270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28306"/>
            <a:ext cx="262890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28306"/>
            <a:ext cx="7734300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0376"/>
            <a:ext cx="10515600" cy="569028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54495"/>
            <a:ext cx="10515600" cy="29923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8309"/>
            <a:ext cx="10515600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53376"/>
            <a:ext cx="5157787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996813"/>
            <a:ext cx="5157787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53376"/>
            <a:ext cx="5183188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996813"/>
            <a:ext cx="5183188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69596"/>
            <a:ext cx="6172200" cy="97213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69596"/>
            <a:ext cx="6172200" cy="97213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28309"/>
            <a:ext cx="1051560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41531"/>
            <a:ext cx="1051560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678862"/>
            <a:ext cx="41148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1699509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4065638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1963459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4786788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1548678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72007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963459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4786788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971550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9542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963457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4786788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1010959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397494" y="632783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3051058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73100" y="3508696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6985000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8838" y="4078860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0" name="Right Bracket 29"/>
          <p:cNvSpPr/>
          <p:nvPr/>
        </p:nvSpPr>
        <p:spPr>
          <a:xfrm>
            <a:off x="6985000" y="3644899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8838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2" name="Right Bracket 31"/>
          <p:cNvSpPr/>
          <p:nvPr/>
        </p:nvSpPr>
        <p:spPr>
          <a:xfrm>
            <a:off x="6985000" y="5284656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90583" y="5652911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combination</a:t>
            </a:r>
            <a:endParaRPr lang="en-US" dirty="0"/>
          </a:p>
        </p:txBody>
      </p:sp>
      <p:sp>
        <p:nvSpPr>
          <p:cNvPr id="34" name="Right Bracket 33"/>
          <p:cNvSpPr/>
          <p:nvPr/>
        </p:nvSpPr>
        <p:spPr>
          <a:xfrm>
            <a:off x="6984999" y="6924413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3077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8</cp:revision>
  <dcterms:created xsi:type="dcterms:W3CDTF">2019-01-07T05:28:39Z</dcterms:created>
  <dcterms:modified xsi:type="dcterms:W3CDTF">2019-01-07T07:34:52Z</dcterms:modified>
</cp:coreProperties>
</file>