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58" r:id="rId5"/>
  </p:sldIdLst>
  <p:sldSz cx="12192000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70" y="-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38751"/>
            <a:ext cx="10363200" cy="4762488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184899"/>
            <a:ext cx="9144000" cy="330270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2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4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28306"/>
            <a:ext cx="2628900" cy="115927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28306"/>
            <a:ext cx="7734300" cy="115927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9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0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0376"/>
            <a:ext cx="10515600" cy="5690286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54495"/>
            <a:ext cx="10515600" cy="299238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0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41531"/>
            <a:ext cx="5181600" cy="86795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41531"/>
            <a:ext cx="5181600" cy="86795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3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28309"/>
            <a:ext cx="10515600" cy="26440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53376"/>
            <a:ext cx="5157787" cy="164343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996813"/>
            <a:ext cx="5157787" cy="73495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53376"/>
            <a:ext cx="5183188" cy="164343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996813"/>
            <a:ext cx="5183188" cy="73495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7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8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1966"/>
            <a:ext cx="3932237" cy="319188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69596"/>
            <a:ext cx="6172200" cy="972130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03846"/>
            <a:ext cx="3932237" cy="760288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4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1966"/>
            <a:ext cx="3932237" cy="319188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69596"/>
            <a:ext cx="6172200" cy="972130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03846"/>
            <a:ext cx="3932237" cy="760288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3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28309"/>
            <a:ext cx="10515600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41531"/>
            <a:ext cx="10515600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678862"/>
            <a:ext cx="2743200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3A0C5-6B5E-4B9A-9575-FF0D04DA84EC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678862"/>
            <a:ext cx="4114800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678862"/>
            <a:ext cx="2743200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ded Corner 4"/>
          <p:cNvSpPr/>
          <p:nvPr/>
        </p:nvSpPr>
        <p:spPr>
          <a:xfrm>
            <a:off x="1699509" y="515144"/>
            <a:ext cx="1178351" cy="111747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cs typeface="Times New Roman" panose="02020603050405020304" pitchFamily="18" charset="0"/>
              </a:rPr>
              <a:t>Commit message</a:t>
            </a:r>
          </a:p>
        </p:txBody>
      </p:sp>
      <p:sp>
        <p:nvSpPr>
          <p:cNvPr id="6" name="Flowchart: Multidocument 5"/>
          <p:cNvSpPr/>
          <p:nvPr/>
        </p:nvSpPr>
        <p:spPr>
          <a:xfrm>
            <a:off x="4065638" y="515144"/>
            <a:ext cx="2092751" cy="111747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Code changes</a:t>
            </a:r>
          </a:p>
        </p:txBody>
      </p:sp>
      <p:sp>
        <p:nvSpPr>
          <p:cNvPr id="8" name="Down Arrow 7"/>
          <p:cNvSpPr/>
          <p:nvPr/>
        </p:nvSpPr>
        <p:spPr>
          <a:xfrm>
            <a:off x="1963459" y="1726881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9" name="Down Arrow 8"/>
          <p:cNvSpPr/>
          <p:nvPr/>
        </p:nvSpPr>
        <p:spPr>
          <a:xfrm>
            <a:off x="4786788" y="1726881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10" name="Rounded Rectangle 9"/>
          <p:cNvSpPr/>
          <p:nvPr/>
        </p:nvSpPr>
        <p:spPr>
          <a:xfrm>
            <a:off x="1548678" y="2613150"/>
            <a:ext cx="1480009" cy="485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Encoding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372007" y="2613150"/>
            <a:ext cx="1480009" cy="485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Encoding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1963459" y="3183316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19" name="Down Arrow 18"/>
          <p:cNvSpPr/>
          <p:nvPr/>
        </p:nvSpPr>
        <p:spPr>
          <a:xfrm>
            <a:off x="4786788" y="3183316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0" name="Rectangle 19"/>
          <p:cNvSpPr/>
          <p:nvPr/>
        </p:nvSpPr>
        <p:spPr>
          <a:xfrm>
            <a:off x="971550" y="4069585"/>
            <a:ext cx="2644937" cy="7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Convolutional network for natural language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89542" y="4078860"/>
            <a:ext cx="2644937" cy="7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Convolutional network for code changes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1963457" y="4888445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3" name="Down Arrow 22"/>
          <p:cNvSpPr/>
          <p:nvPr/>
        </p:nvSpPr>
        <p:spPr>
          <a:xfrm>
            <a:off x="4786788" y="4888445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4" name="Rectangle 23"/>
          <p:cNvSpPr/>
          <p:nvPr/>
        </p:nvSpPr>
        <p:spPr>
          <a:xfrm>
            <a:off x="1010959" y="5774714"/>
            <a:ext cx="5423519" cy="46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Fully connected network for feature fusion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3397494" y="6327836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6" name="Rectangle 25"/>
          <p:cNvSpPr/>
          <p:nvPr/>
        </p:nvSpPr>
        <p:spPr>
          <a:xfrm>
            <a:off x="3051058" y="7204830"/>
            <a:ext cx="1343320" cy="46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Output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673100" y="3508696"/>
            <a:ext cx="6096000" cy="315880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ket 27"/>
          <p:cNvSpPr/>
          <p:nvPr/>
        </p:nvSpPr>
        <p:spPr>
          <a:xfrm>
            <a:off x="6985000" y="1447800"/>
            <a:ext cx="192555" cy="2060896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08838" y="4078860"/>
            <a:ext cx="1193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0" name="Right Bracket 29"/>
          <p:cNvSpPr/>
          <p:nvPr/>
        </p:nvSpPr>
        <p:spPr>
          <a:xfrm>
            <a:off x="6985000" y="3644899"/>
            <a:ext cx="192555" cy="1382843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08838" y="2343494"/>
            <a:ext cx="1193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Input layer</a:t>
            </a:r>
            <a:endParaRPr lang="en-US" dirty="0"/>
          </a:p>
        </p:txBody>
      </p:sp>
      <p:sp>
        <p:nvSpPr>
          <p:cNvPr id="32" name="Right Bracket 31"/>
          <p:cNvSpPr/>
          <p:nvPr/>
        </p:nvSpPr>
        <p:spPr>
          <a:xfrm>
            <a:off x="6985000" y="5284656"/>
            <a:ext cx="192555" cy="1382843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290583" y="5652911"/>
            <a:ext cx="1430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Feature combination</a:t>
            </a:r>
            <a:endParaRPr lang="en-US" dirty="0"/>
          </a:p>
        </p:txBody>
      </p:sp>
      <p:sp>
        <p:nvSpPr>
          <p:cNvPr id="34" name="Right Bracket 33"/>
          <p:cNvSpPr/>
          <p:nvPr/>
        </p:nvSpPr>
        <p:spPr>
          <a:xfrm>
            <a:off x="6984999" y="6924413"/>
            <a:ext cx="192555" cy="886087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23077" y="7204830"/>
            <a:ext cx="1365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Output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58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546922"/>
              </p:ext>
            </p:extLst>
          </p:nvPr>
        </p:nvGraphicFramePr>
        <p:xfrm>
          <a:off x="1323340" y="5181970"/>
          <a:ext cx="8128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028400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30274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531793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143761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0861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1</a:t>
                      </a:r>
                      <a:endParaRPr lang="en-US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038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52525" y="4333874"/>
            <a:ext cx="6753225" cy="155257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Long-period training data</a:t>
            </a: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05525" y="4410075"/>
            <a:ext cx="1752600" cy="13954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2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Short-period training data</a:t>
            </a: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33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757825"/>
              </p:ext>
            </p:extLst>
          </p:nvPr>
        </p:nvGraphicFramePr>
        <p:xfrm>
          <a:off x="3865363" y="4765585"/>
          <a:ext cx="180000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840799"/>
              </p:ext>
            </p:extLst>
          </p:nvPr>
        </p:nvGraphicFramePr>
        <p:xfrm>
          <a:off x="6563131" y="4765585"/>
          <a:ext cx="36576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272577"/>
              </p:ext>
            </p:extLst>
          </p:nvPr>
        </p:nvGraphicFramePr>
        <p:xfrm>
          <a:off x="6403815" y="4980837"/>
          <a:ext cx="365760" cy="2566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01925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575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323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61110" y="7692438"/>
            <a:ext cx="2945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convolution layer with multiple filters + a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ReLU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activation function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62763" y="5459631"/>
            <a:ext cx="1851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a max pooling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422997" y="7701874"/>
                <a:ext cx="2625142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commit message </a:t>
                </a:r>
              </a:p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matrix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M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  <m:t>𝒎</m:t>
                                </m:r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97" y="7701874"/>
                <a:ext cx="2625142" cy="696344"/>
              </a:xfrm>
              <a:prstGeom prst="rect">
                <a:avLst/>
              </a:prstGeom>
              <a:blipFill>
                <a:blip r:embed="rId2"/>
                <a:stretch>
                  <a:fillRect t="-4348" b="-1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807461" y="4757593"/>
            <a:ext cx="116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" panose="02040604050505020304" pitchFamily="18" charset="0"/>
              </a:rPr>
              <a:t>improve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88965" y="5129860"/>
            <a:ext cx="158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" panose="02040604050505020304" pitchFamily="18" charset="0"/>
              </a:rPr>
              <a:t>packer-filter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86026" y="5495582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" panose="02040604050505020304" pitchFamily="18" charset="0"/>
              </a:rPr>
              <a:t>test 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02775" y="5865675"/>
            <a:ext cx="122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" panose="02040604050505020304" pitchFamily="18" charset="0"/>
              </a:rPr>
              <a:t>coverage 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40247" y="5475287"/>
            <a:ext cx="1850231" cy="11382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19" name="Rectangle 18"/>
          <p:cNvSpPr/>
          <p:nvPr/>
        </p:nvSpPr>
        <p:spPr>
          <a:xfrm>
            <a:off x="3825564" y="6927799"/>
            <a:ext cx="1850231" cy="773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690480" y="7375870"/>
            <a:ext cx="923770" cy="327582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7037482" y="5975058"/>
            <a:ext cx="1359758" cy="50713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092038"/>
              </p:ext>
            </p:extLst>
          </p:nvPr>
        </p:nvGraphicFramePr>
        <p:xfrm>
          <a:off x="8467977" y="5659942"/>
          <a:ext cx="365760" cy="1100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7825318" y="6751448"/>
            <a:ext cx="165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an embedding vector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005651" y="5993022"/>
            <a:ext cx="679450" cy="1869554"/>
            <a:chOff x="3247196" y="6102646"/>
            <a:chExt cx="679450" cy="1869554"/>
          </a:xfrm>
        </p:grpSpPr>
        <p:grpSp>
          <p:nvGrpSpPr>
            <p:cNvPr id="67" name="Group 66"/>
            <p:cNvGrpSpPr/>
            <p:nvPr/>
          </p:nvGrpSpPr>
          <p:grpSpPr>
            <a:xfrm>
              <a:off x="3247196" y="6102646"/>
              <a:ext cx="679450" cy="1394765"/>
              <a:chOff x="4229100" y="4327535"/>
              <a:chExt cx="679450" cy="1394765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4229100" y="4327535"/>
                <a:ext cx="6794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229100" y="4473140"/>
                <a:ext cx="6794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229100" y="4645082"/>
                <a:ext cx="6794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47196" y="6577435"/>
              <a:ext cx="679450" cy="1394765"/>
              <a:chOff x="4229100" y="4327535"/>
              <a:chExt cx="679450" cy="1394765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4229100" y="4327535"/>
                <a:ext cx="6794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229100" y="4473140"/>
                <a:ext cx="6794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229100" y="4645082"/>
                <a:ext cx="6794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</p:grpSp>
      </p:grpSp>
      <p:cxnSp>
        <p:nvCxnSpPr>
          <p:cNvPr id="4" name="Straight Connector 3"/>
          <p:cNvCxnSpPr/>
          <p:nvPr/>
        </p:nvCxnSpPr>
        <p:spPr>
          <a:xfrm>
            <a:off x="5687560" y="6952366"/>
            <a:ext cx="926690" cy="42350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978691"/>
              </p:ext>
            </p:extLst>
          </p:nvPr>
        </p:nvGraphicFramePr>
        <p:xfrm>
          <a:off x="6248490" y="5131346"/>
          <a:ext cx="365760" cy="220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19428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97879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169793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5687560" y="5495990"/>
            <a:ext cx="749013" cy="606656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675795" y="6102646"/>
            <a:ext cx="760778" cy="510882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86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037063" y="4956085"/>
          <a:ext cx="180000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734831" y="4956085"/>
          <a:ext cx="36576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575515" y="5171337"/>
          <a:ext cx="365760" cy="2566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01925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575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323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420190" y="5321846"/>
          <a:ext cx="365760" cy="220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19428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97879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16979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832810" y="7882938"/>
            <a:ext cx="2945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convolution layer with multiple filters + a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ReLU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activation function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78635" y="5617444"/>
            <a:ext cx="1851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a max pooling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594697" y="7892374"/>
                <a:ext cx="2625142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commit message </a:t>
                </a:r>
              </a:p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matrix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M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  <m:t>𝒎</m:t>
                                </m:r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697" y="7892374"/>
                <a:ext cx="2625142" cy="696344"/>
              </a:xfrm>
              <a:prstGeom prst="rect">
                <a:avLst/>
              </a:prstGeom>
              <a:blipFill>
                <a:blip r:embed="rId2"/>
                <a:stretch>
                  <a:fillRect t="-5263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132963" y="4954600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return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35720" y="5343262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proper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43792" y="5686490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entury" panose="02040604050505020304" pitchFamily="18" charset="0"/>
              </a:rPr>
              <a:t>errono</a:t>
            </a:r>
            <a:r>
              <a:rPr lang="en-US" dirty="0">
                <a:latin typeface="Century" panose="02040604050505020304" pitchFamily="18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94447" y="6050241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value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14392" y="4936638"/>
            <a:ext cx="1850231" cy="11382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859735" y="4956086"/>
            <a:ext cx="748538" cy="550554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862181" y="5506640"/>
            <a:ext cx="746093" cy="566332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11950" y="7129770"/>
            <a:ext cx="1850231" cy="773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7862180" y="7566370"/>
            <a:ext cx="923770" cy="327582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9209182" y="6165558"/>
            <a:ext cx="1225192" cy="50713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0507914" y="5864734"/>
          <a:ext cx="365760" cy="1100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865255" y="6933070"/>
            <a:ext cx="165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an embedding vector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3189615" y="4955374"/>
          <a:ext cx="1800000" cy="2966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336540" y="5281699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return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34929" y="6017552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proper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04549" y="7531390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value 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5418896" y="6293146"/>
            <a:ext cx="679450" cy="963237"/>
            <a:chOff x="4229100" y="4327535"/>
            <a:chExt cx="679450" cy="963237"/>
          </a:xfrm>
        </p:grpSpPr>
        <p:sp>
          <p:nvSpPr>
            <p:cNvPr id="64" name="TextBox 63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418896" y="6767935"/>
            <a:ext cx="679450" cy="963237"/>
            <a:chOff x="4229100" y="4327535"/>
            <a:chExt cx="679450" cy="963237"/>
          </a:xfrm>
        </p:grpSpPr>
        <p:sp>
          <p:nvSpPr>
            <p:cNvPr id="70" name="TextBox 69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690572" y="5461644"/>
            <a:ext cx="679450" cy="963237"/>
            <a:chOff x="4229100" y="4327535"/>
            <a:chExt cx="679450" cy="963237"/>
          </a:xfrm>
        </p:grpSpPr>
        <p:sp>
          <p:nvSpPr>
            <p:cNvPr id="74" name="TextBox 73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2690570" y="6292998"/>
            <a:ext cx="679453" cy="1427578"/>
            <a:chOff x="1951429" y="2750280"/>
            <a:chExt cx="679453" cy="1427578"/>
          </a:xfrm>
        </p:grpSpPr>
        <p:grpSp>
          <p:nvGrpSpPr>
            <p:cNvPr id="77" name="Group 76"/>
            <p:cNvGrpSpPr/>
            <p:nvPr/>
          </p:nvGrpSpPr>
          <p:grpSpPr>
            <a:xfrm>
              <a:off x="1951432" y="2750280"/>
              <a:ext cx="679450" cy="963237"/>
              <a:chOff x="4229100" y="4327535"/>
              <a:chExt cx="679450" cy="963237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4229100" y="4327535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229100" y="4473140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229100" y="4645082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1951429" y="3214621"/>
              <a:ext cx="679450" cy="963237"/>
              <a:chOff x="4229100" y="4327535"/>
              <a:chExt cx="679450" cy="963237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4229100" y="4327535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229100" y="4473140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229100" y="4645082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p:grpSp>
      </p:grpSp>
      <p:cxnSp>
        <p:nvCxnSpPr>
          <p:cNvPr id="86" name="Straight Connector 85"/>
          <p:cNvCxnSpPr/>
          <p:nvPr/>
        </p:nvCxnSpPr>
        <p:spPr>
          <a:xfrm flipV="1">
            <a:off x="4989615" y="4956086"/>
            <a:ext cx="1047444" cy="3735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4985367" y="5329615"/>
            <a:ext cx="1051693" cy="3657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4985367" y="5329615"/>
            <a:ext cx="1058909" cy="748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25" idx="3"/>
          </p:cNvCxnSpPr>
          <p:nvPr/>
        </p:nvCxnSpPr>
        <p:spPr>
          <a:xfrm flipV="1">
            <a:off x="4989615" y="5695350"/>
            <a:ext cx="1060004" cy="7434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4985367" y="6043253"/>
            <a:ext cx="1058909" cy="15159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4985367" y="6424881"/>
            <a:ext cx="1051693" cy="14946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989615" y="6820377"/>
            <a:ext cx="1047448" cy="7033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004897" y="7189047"/>
            <a:ext cx="1039379" cy="7006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2855750" y="7892815"/>
                <a:ext cx="2636309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word embedding matrix </a:t>
                </a:r>
                <a:r>
                  <a:rPr lang="en-US" b="1" dirty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  <m:t>𝐖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  <m:t>𝒎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  <m:t>𝒎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750" y="7892815"/>
                <a:ext cx="2636309" cy="696344"/>
              </a:xfrm>
              <a:prstGeom prst="rect">
                <a:avLst/>
              </a:prstGeom>
              <a:blipFill>
                <a:blip r:embed="rId3"/>
                <a:stretch>
                  <a:fillRect l="-693" t="-5263" r="-2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7859260" y="7142866"/>
            <a:ext cx="926690" cy="42350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0406677" y="5366989"/>
                <a:ext cx="5065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034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b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b="1" kern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6677" y="5366989"/>
                <a:ext cx="506556" cy="461665"/>
              </a:xfrm>
              <a:prstGeom prst="rect">
                <a:avLst/>
              </a:prstGeom>
              <a:blipFill>
                <a:blip r:embed="rId4"/>
                <a:stretch>
                  <a:fillRect r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766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629</TotalTime>
  <Words>128</Words>
  <Application>Microsoft Office PowerPoint</Application>
  <PresentationFormat>Custom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Century</vt:lpstr>
      <vt:lpstr>Helvetica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Singapore Management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Van Duc Thong</dc:creator>
  <cp:lastModifiedBy>HOANG Van Duc Thong</cp:lastModifiedBy>
  <cp:revision>15</cp:revision>
  <dcterms:created xsi:type="dcterms:W3CDTF">2019-01-07T05:28:39Z</dcterms:created>
  <dcterms:modified xsi:type="dcterms:W3CDTF">2019-01-16T05:38:59Z</dcterms:modified>
</cp:coreProperties>
</file>