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7" r:id="rId5"/>
    <p:sldId id="262" r:id="rId6"/>
    <p:sldId id="263" r:id="rId7"/>
    <p:sldId id="259" r:id="rId8"/>
    <p:sldId id="258" r:id="rId9"/>
    <p:sldId id="264" r:id="rId10"/>
    <p:sldId id="265" r:id="rId11"/>
    <p:sldId id="269" r:id="rId12"/>
    <p:sldId id="266" r:id="rId13"/>
    <p:sldId id="268" r:id="rId14"/>
  </p:sldIdLst>
  <p:sldSz cx="27311350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3366FF"/>
    <a:srgbClr val="FEF2E6"/>
    <a:srgbClr val="A2BE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28" autoAdjust="0"/>
    <p:restoredTop sz="94660"/>
  </p:normalViewPr>
  <p:slideViewPr>
    <p:cSldViewPr snapToGrid="0">
      <p:cViewPr varScale="1">
        <p:scale>
          <a:sx n="51" d="100"/>
          <a:sy n="51" d="100"/>
        </p:scale>
        <p:origin x="2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3919" y="2238751"/>
            <a:ext cx="20483513" cy="4762488"/>
          </a:xfrm>
        </p:spPr>
        <p:txBody>
          <a:bodyPr anchor="b"/>
          <a:lstStyle>
            <a:lvl1pPr algn="ctr"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3919" y="7184899"/>
            <a:ext cx="20483513" cy="3302709"/>
          </a:xfrm>
        </p:spPr>
        <p:txBody>
          <a:bodyPr/>
          <a:lstStyle>
            <a:lvl1pPr marL="0" indent="0" algn="ctr">
              <a:buNone/>
              <a:defRPr sz="4787"/>
            </a:lvl1pPr>
            <a:lvl2pPr marL="911977" indent="0" algn="ctr">
              <a:buNone/>
              <a:defRPr sz="3989"/>
            </a:lvl2pPr>
            <a:lvl3pPr marL="1823954" indent="0" algn="ctr">
              <a:buNone/>
              <a:defRPr sz="3590"/>
            </a:lvl3pPr>
            <a:lvl4pPr marL="2735931" indent="0" algn="ctr">
              <a:buNone/>
              <a:defRPr sz="3192"/>
            </a:lvl4pPr>
            <a:lvl5pPr marL="3647907" indent="0" algn="ctr">
              <a:buNone/>
              <a:defRPr sz="3192"/>
            </a:lvl5pPr>
            <a:lvl6pPr marL="4559884" indent="0" algn="ctr">
              <a:buNone/>
              <a:defRPr sz="3192"/>
            </a:lvl6pPr>
            <a:lvl7pPr marL="5471861" indent="0" algn="ctr">
              <a:buNone/>
              <a:defRPr sz="3192"/>
            </a:lvl7pPr>
            <a:lvl8pPr marL="6383838" indent="0" algn="ctr">
              <a:buNone/>
              <a:defRPr sz="3192"/>
            </a:lvl8pPr>
            <a:lvl9pPr marL="7295815" indent="0" algn="ctr">
              <a:buNone/>
              <a:defRPr sz="31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4685" y="728306"/>
            <a:ext cx="5889010" cy="11592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7655" y="728306"/>
            <a:ext cx="17325638" cy="115927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431" y="3410374"/>
            <a:ext cx="23556039" cy="5690286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3431" y="9154493"/>
            <a:ext cx="23556039" cy="2992387"/>
          </a:xfrm>
        </p:spPr>
        <p:txBody>
          <a:bodyPr/>
          <a:lstStyle>
            <a:lvl1pPr marL="0" indent="0">
              <a:buNone/>
              <a:defRPr sz="4787">
                <a:solidFill>
                  <a:schemeClr val="tx1">
                    <a:tint val="75000"/>
                  </a:schemeClr>
                </a:solidFill>
              </a:defRPr>
            </a:lvl1pPr>
            <a:lvl2pPr marL="911977" indent="0">
              <a:buNone/>
              <a:defRPr sz="3989">
                <a:solidFill>
                  <a:schemeClr val="tx1">
                    <a:tint val="75000"/>
                  </a:schemeClr>
                </a:solidFill>
              </a:defRPr>
            </a:lvl2pPr>
            <a:lvl3pPr marL="1823954" indent="0">
              <a:buNone/>
              <a:defRPr sz="3590">
                <a:solidFill>
                  <a:schemeClr val="tx1">
                    <a:tint val="75000"/>
                  </a:schemeClr>
                </a:solidFill>
              </a:defRPr>
            </a:lvl3pPr>
            <a:lvl4pPr marL="273593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4pPr>
            <a:lvl5pPr marL="3647907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5pPr>
            <a:lvl6pPr marL="4559884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6pPr>
            <a:lvl7pPr marL="547186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7pPr>
            <a:lvl8pPr marL="6383838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8pPr>
            <a:lvl9pPr marL="7295815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7655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26371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3" y="728307"/>
            <a:ext cx="23556039" cy="2644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1214" y="3353376"/>
            <a:ext cx="11553980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1214" y="4996813"/>
            <a:ext cx="11553980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26371" y="3353376"/>
            <a:ext cx="1161088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26371" y="4996813"/>
            <a:ext cx="11610881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0881" y="1969594"/>
            <a:ext cx="13826371" cy="9721303"/>
          </a:xfrm>
        </p:spPr>
        <p:txBody>
          <a:bodyPr/>
          <a:lstStyle>
            <a:lvl1pPr>
              <a:defRPr sz="6383"/>
            </a:lvl1pPr>
            <a:lvl2pPr>
              <a:defRPr sz="5585"/>
            </a:lvl2pPr>
            <a:lvl3pPr>
              <a:defRPr sz="4787"/>
            </a:lvl3pPr>
            <a:lvl4pPr>
              <a:defRPr sz="3989"/>
            </a:lvl4pPr>
            <a:lvl5pPr>
              <a:defRPr sz="3989"/>
            </a:lvl5pPr>
            <a:lvl6pPr>
              <a:defRPr sz="3989"/>
            </a:lvl6pPr>
            <a:lvl7pPr>
              <a:defRPr sz="3989"/>
            </a:lvl7pPr>
            <a:lvl8pPr>
              <a:defRPr sz="3989"/>
            </a:lvl8pPr>
            <a:lvl9pPr>
              <a:defRPr sz="39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10881" y="1969594"/>
            <a:ext cx="13826371" cy="9721303"/>
          </a:xfrm>
        </p:spPr>
        <p:txBody>
          <a:bodyPr anchor="t"/>
          <a:lstStyle>
            <a:lvl1pPr marL="0" indent="0">
              <a:buNone/>
              <a:defRPr sz="6383"/>
            </a:lvl1pPr>
            <a:lvl2pPr marL="911977" indent="0">
              <a:buNone/>
              <a:defRPr sz="5585"/>
            </a:lvl2pPr>
            <a:lvl3pPr marL="1823954" indent="0">
              <a:buNone/>
              <a:defRPr sz="4787"/>
            </a:lvl3pPr>
            <a:lvl4pPr marL="2735931" indent="0">
              <a:buNone/>
              <a:defRPr sz="3989"/>
            </a:lvl4pPr>
            <a:lvl5pPr marL="3647907" indent="0">
              <a:buNone/>
              <a:defRPr sz="3989"/>
            </a:lvl5pPr>
            <a:lvl6pPr marL="4559884" indent="0">
              <a:buNone/>
              <a:defRPr sz="3989"/>
            </a:lvl6pPr>
            <a:lvl7pPr marL="5471861" indent="0">
              <a:buNone/>
              <a:defRPr sz="3989"/>
            </a:lvl7pPr>
            <a:lvl8pPr marL="6383838" indent="0">
              <a:buNone/>
              <a:defRPr sz="3989"/>
            </a:lvl8pPr>
            <a:lvl9pPr marL="7295815" indent="0">
              <a:buNone/>
              <a:defRPr sz="39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7656" y="728307"/>
            <a:ext cx="23556039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656" y="3641531"/>
            <a:ext cx="23556039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7655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A0C5-6B5E-4B9A-9575-FF0D04DA84E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46885" y="12678860"/>
            <a:ext cx="9217581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88641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3954" rtl="0" eaLnBrk="1" latinLnBrk="0" hangingPunct="1">
        <a:lnSpc>
          <a:spcPct val="90000"/>
        </a:lnSpc>
        <a:spcBef>
          <a:spcPct val="0"/>
        </a:spcBef>
        <a:buNone/>
        <a:defRPr sz="8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8" indent="-455988" algn="l" defTabSz="1823954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5" kern="1200">
          <a:solidFill>
            <a:schemeClr val="tx1"/>
          </a:solidFill>
          <a:latin typeface="+mn-lt"/>
          <a:ea typeface="+mn-ea"/>
          <a:cs typeface="+mn-cs"/>
        </a:defRPr>
      </a:lvl1pPr>
      <a:lvl2pPr marL="1367965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279942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989" kern="1200">
          <a:solidFill>
            <a:schemeClr val="tx1"/>
          </a:solidFill>
          <a:latin typeface="+mn-lt"/>
          <a:ea typeface="+mn-ea"/>
          <a:cs typeface="+mn-cs"/>
        </a:defRPr>
      </a:lvl3pPr>
      <a:lvl4pPr marL="319191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410389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501587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92784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83982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75180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1pPr>
      <a:lvl2pPr marL="91197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82395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3pPr>
      <a:lvl4pPr marL="273593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364790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455988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47186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383838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295815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9183769" y="515144"/>
            <a:ext cx="1329178" cy="111747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Commit message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625315" y="515144"/>
            <a:ext cx="2092751" cy="111747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Code changes</a:t>
            </a:r>
          </a:p>
        </p:txBody>
      </p:sp>
      <p:sp>
        <p:nvSpPr>
          <p:cNvPr id="8" name="Down Arrow 7"/>
          <p:cNvSpPr/>
          <p:nvPr/>
        </p:nvSpPr>
        <p:spPr>
          <a:xfrm>
            <a:off x="9523136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9" name="Down Arrow 8"/>
          <p:cNvSpPr/>
          <p:nvPr/>
        </p:nvSpPr>
        <p:spPr>
          <a:xfrm>
            <a:off x="12346465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0" name="Rounded Rectangle 9"/>
          <p:cNvSpPr/>
          <p:nvPr/>
        </p:nvSpPr>
        <p:spPr>
          <a:xfrm>
            <a:off x="9108355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Encoding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31684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Encoding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9523136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9" name="Down Arrow 18"/>
          <p:cNvSpPr/>
          <p:nvPr/>
        </p:nvSpPr>
        <p:spPr>
          <a:xfrm>
            <a:off x="12346465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0" name="Rectangle 19"/>
          <p:cNvSpPr/>
          <p:nvPr/>
        </p:nvSpPr>
        <p:spPr>
          <a:xfrm>
            <a:off x="8403771" y="4069585"/>
            <a:ext cx="2772393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network for natural language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347160" y="4078860"/>
            <a:ext cx="275866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network for code changes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523134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3" name="Down Arrow 22"/>
          <p:cNvSpPr/>
          <p:nvPr/>
        </p:nvSpPr>
        <p:spPr>
          <a:xfrm>
            <a:off x="12346465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4" name="Rectangle 23"/>
          <p:cNvSpPr/>
          <p:nvPr/>
        </p:nvSpPr>
        <p:spPr>
          <a:xfrm>
            <a:off x="8403771" y="5774714"/>
            <a:ext cx="5702055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Fully connected network for feature fusion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0957171" y="632783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6" name="Rectangle 25"/>
          <p:cNvSpPr/>
          <p:nvPr/>
        </p:nvSpPr>
        <p:spPr>
          <a:xfrm>
            <a:off x="10610733" y="7204830"/>
            <a:ext cx="1343320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32775" y="3508698"/>
            <a:ext cx="6096000" cy="315880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14544677" y="1447800"/>
            <a:ext cx="192555" cy="2060896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968515" y="4078862"/>
            <a:ext cx="119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Feature extraction</a:t>
            </a:r>
          </a:p>
        </p:txBody>
      </p:sp>
      <p:sp>
        <p:nvSpPr>
          <p:cNvPr id="30" name="Right Bracket 29"/>
          <p:cNvSpPr/>
          <p:nvPr/>
        </p:nvSpPr>
        <p:spPr>
          <a:xfrm>
            <a:off x="14544677" y="3644901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968515" y="234349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Input layer</a:t>
            </a:r>
          </a:p>
        </p:txBody>
      </p:sp>
      <p:sp>
        <p:nvSpPr>
          <p:cNvPr id="32" name="Right Bracket 31"/>
          <p:cNvSpPr/>
          <p:nvPr/>
        </p:nvSpPr>
        <p:spPr>
          <a:xfrm>
            <a:off x="14544677" y="5284658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850258" y="5652913"/>
            <a:ext cx="1430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Feature combination</a:t>
            </a:r>
          </a:p>
        </p:txBody>
      </p:sp>
      <p:sp>
        <p:nvSpPr>
          <p:cNvPr id="34" name="Right Bracket 33"/>
          <p:cNvSpPr/>
          <p:nvPr/>
        </p:nvSpPr>
        <p:spPr>
          <a:xfrm>
            <a:off x="14544676" y="6924415"/>
            <a:ext cx="192555" cy="886087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882752" y="720483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84858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32216"/>
              </p:ext>
            </p:extLst>
          </p:nvPr>
        </p:nvGraphicFramePr>
        <p:xfrm>
          <a:off x="2467639" y="4044978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126936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71015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94342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53226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346930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8206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1176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7306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90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2834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02377" y="5337146"/>
                <a:ext cx="599523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377" y="5337146"/>
                <a:ext cx="59952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82648"/>
              </p:ext>
            </p:extLst>
          </p:nvPr>
        </p:nvGraphicFramePr>
        <p:xfrm>
          <a:off x="6936638" y="4764977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69419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06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231376" y="5337145"/>
                <a:ext cx="822341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376" y="5337145"/>
                <a:ext cx="822341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481432"/>
              </p:ext>
            </p:extLst>
          </p:nvPr>
        </p:nvGraphicFramePr>
        <p:xfrm>
          <a:off x="10188455" y="4764977"/>
          <a:ext cx="2160000" cy="21600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69419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0664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58069" y="7750968"/>
            <a:ext cx="14191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7068" y="7765822"/>
            <a:ext cx="14191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2546" y="7765822"/>
            <a:ext cx="35054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ACTIVATION MAP</a:t>
            </a:r>
            <a:endParaRPr lang="en-US" sz="2800" b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13389134" y="4528018"/>
            <a:ext cx="996531" cy="26147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488675" y="4638356"/>
                <a:ext cx="2797447" cy="9541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max pool with 2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×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 filter</a:t>
                </a:r>
                <a:endParaRPr lang="en-US" sz="2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675" y="4638356"/>
                <a:ext cx="2797447" cy="954107"/>
              </a:xfrm>
              <a:prstGeom prst="rect">
                <a:avLst/>
              </a:prstGeom>
              <a:blipFill>
                <a:blip r:embed="rId4"/>
                <a:stretch>
                  <a:fillRect t="-6410" r="-218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7487"/>
              </p:ext>
            </p:extLst>
          </p:nvPr>
        </p:nvGraphicFramePr>
        <p:xfrm>
          <a:off x="15377454" y="5115410"/>
          <a:ext cx="1440000" cy="14400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63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690053"/>
              </p:ext>
            </p:extLst>
          </p:nvPr>
        </p:nvGraphicFramePr>
        <p:xfrm>
          <a:off x="2467639" y="4044978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126936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71015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94342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53226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346930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8206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1176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7306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90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2834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02377" y="5337146"/>
                <a:ext cx="599523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377" y="5337146"/>
                <a:ext cx="59952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936638" y="4764977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69419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06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231376" y="5337145"/>
                <a:ext cx="822341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376" y="5337145"/>
                <a:ext cx="822341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068867"/>
              </p:ext>
            </p:extLst>
          </p:nvPr>
        </p:nvGraphicFramePr>
        <p:xfrm>
          <a:off x="10188455" y="4764977"/>
          <a:ext cx="2160000" cy="21600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69419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0664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58069" y="7750968"/>
            <a:ext cx="14191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7068" y="7765822"/>
            <a:ext cx="14191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2546" y="7765822"/>
            <a:ext cx="35054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ACTIVATION MAP</a:t>
            </a:r>
            <a:endParaRPr lang="en-US" sz="2800" b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13389134" y="4528018"/>
            <a:ext cx="996531" cy="26147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488675" y="4638356"/>
                <a:ext cx="2797447" cy="9541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max pool with 2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×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 filter</a:t>
                </a:r>
                <a:endParaRPr lang="en-US" sz="2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675" y="4638356"/>
                <a:ext cx="2797447" cy="954107"/>
              </a:xfrm>
              <a:prstGeom prst="rect">
                <a:avLst/>
              </a:prstGeom>
              <a:blipFill>
                <a:blip r:embed="rId4"/>
                <a:stretch>
                  <a:fillRect t="-6410" r="-218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797558"/>
              </p:ext>
            </p:extLst>
          </p:nvPr>
        </p:nvGraphicFramePr>
        <p:xfrm>
          <a:off x="15377454" y="5115410"/>
          <a:ext cx="1440000" cy="14400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16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651029"/>
            <a:ext cx="19283680" cy="104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indent="-514350" defTabSz="914400">
              <a:lnSpc>
                <a:spcPct val="100000"/>
              </a:lnSpc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commit 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d60f6efd7f70efba1ccd007d55b1fa740fb98c76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Author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Dan Prince &lt;email address hidden&gt;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Mon Jan 14 12:26:36 2013 -0500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securitygrouprules.direction enum.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Updates to the SecurityGroupRule model and migration so that we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explicitly name the securitygrouprules.direction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This fixes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'</a:t>
            </a:r>
            <a:r>
              <a:rPr lang="en-SG" sz="24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 type 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requires 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name.' errors.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endParaRPr lang="en-US" altLang="en-US" sz="24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Fixes LP Bug #1099267.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		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Change-Id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Ia46fe8d4b0793caaabbfc71b7fa5f0cbb8c6d24b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a/quantum/db/migration/alembic_migrations/versions/3cb5d900c5de_security_groups.py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ff39de84a..cf565af0f 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100644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 a/quantum/db/migration/alembic_migrations/versions/3cb5d900c5de_security_groups.py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 b/quantum/db/migration/alembic_migrations/versions/3cb5d900c5de_security_groups.py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 	</a:t>
            </a:r>
            <a:r>
              <a:rPr lang="en-US" alt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-62,7 +62,10 @@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upgrade(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active_plugin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=None, options=None):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      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sa.Column('direction',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'egress'),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sa.Column('direction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name='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securitygrouprules_direction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=True),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a/quantum/db/securitygroups_db.py 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b/quantum/db/securitygroups_db.py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9903a6493..5bd890bbe 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100644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 a/quantum/db/securitygroups_db.py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 b/quantum/db/securitygroups_db.py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-62,7 +62,8 @@ class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(model_base.BASEV2, models_v2.HasId,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  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 =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 = sa.Column(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name='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securitygrouprules_direction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  <a:endParaRPr lang="en-SG" sz="2400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7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97031"/>
            <a:ext cx="16725900" cy="1154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indent="-514350" defTabSz="914400">
              <a:lnSpc>
                <a:spcPct val="100000"/>
              </a:lnSpc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commit 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d60f6efd7f70efba1ccd007d55b1fa740fb98c76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Author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Dan Prince &lt;email address hidden&gt;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Mon Jan 14 12:26:36 2013 -0500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securitygrouprules.direction enum.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Updates to the SecurityGroupRule model and migration so that we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explicitly name the securitygrouprules.direction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This fixes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'</a:t>
            </a:r>
            <a:r>
              <a:rPr lang="en-SG" sz="24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 type 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requires 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name.' errors.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endParaRPr lang="en-US" altLang="en-US" sz="24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Fixes LP Bug #1099267.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		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Change-Id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Ia46fe8d4b0793caaabbfc71b7fa5f0cbb8c6d24b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a/quantum/</a:t>
            </a:r>
            <a:r>
              <a:rPr lang="en-US" altLang="en-US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/migration/</a:t>
            </a:r>
            <a:r>
              <a:rPr lang="en-US" altLang="en-US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alembic_migrations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/versions/3cb5d900c5de</a:t>
            </a:r>
            <a:endParaRPr lang="en-US" altLang="en-US" sz="2400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914400"/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_security_groups.py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ff39de84a..cf565af0f 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100644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 a/quantum/</a:t>
            </a:r>
            <a:r>
              <a:rPr lang="en-US" altLang="en-US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/migration/</a:t>
            </a:r>
            <a:r>
              <a:rPr lang="en-US" altLang="en-US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alembic_migrations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/versions/3cb5d900c5de_</a:t>
            </a:r>
          </a:p>
          <a:p>
            <a:pPr lvl="3" defTabSz="914400"/>
            <a:r>
              <a:rPr lang="en-US" alt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security_groups.py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 b/quantum/</a:t>
            </a:r>
            <a:r>
              <a:rPr lang="en-US" altLang="en-US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/migration/</a:t>
            </a:r>
            <a:r>
              <a:rPr lang="en-US" altLang="en-US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alembic_migrations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/versions/3cb5d900c5de_</a:t>
            </a:r>
          </a:p>
          <a:p>
            <a:pPr lvl="1" defTabSz="914400"/>
            <a:r>
              <a:rPr lang="en-US" alt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security_groups.py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 	</a:t>
            </a:r>
            <a:r>
              <a:rPr lang="en-US" alt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-62,7 +62,10 @@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upgrade(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active_plugin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=None, options=None):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      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sa.Column('direction',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'egress'),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sa.Column('direction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name='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securitygrouprules_direction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=True),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a/quantum/db/securitygroups_db.py 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b/quantum/db/securitygroups_db.py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9903a6493..5bd890bbe 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100644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 a/quantum/db/securitygroups_db.py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 b/quantum/db/securitygroups_db.py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-62,7 +62,8 @@ class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(model_base.BASEV2, models_v2.HasId,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  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 =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 = sa.Column(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name='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securitygrouprules_direction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  <a:endParaRPr lang="en-SG" sz="2400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1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46922"/>
              </p:ext>
            </p:extLst>
          </p:nvPr>
        </p:nvGraphicFramePr>
        <p:xfrm>
          <a:off x="8883015" y="5181970"/>
          <a:ext cx="8128000" cy="118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028400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027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53179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437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0861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1</a:t>
                      </a:r>
                      <a:endParaRPr lang="en-US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38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12202" y="4333876"/>
            <a:ext cx="6753225" cy="1552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65200" y="4410075"/>
            <a:ext cx="1752600" cy="13954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3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24241"/>
              </p:ext>
            </p:extLst>
          </p:nvPr>
        </p:nvGraphicFramePr>
        <p:xfrm>
          <a:off x="8124150" y="159311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83197" y="1886564"/>
            <a:ext cx="4794250" cy="60869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+class </a:t>
            </a:r>
            <a:r>
              <a:rPr lang="en-US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BaseOVS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 super(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self)._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_(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self.root_helper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run_vsctl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(self,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r>
              <a:rPr lang="en-US" sz="4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n-US" sz="4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147" y="2000864"/>
            <a:ext cx="4584700" cy="53340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7972" y="3118464"/>
            <a:ext cx="4584700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272672" y="2000865"/>
            <a:ext cx="172571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72672" y="2534265"/>
            <a:ext cx="1706750" cy="49877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72672" y="2037547"/>
            <a:ext cx="2286212" cy="1080921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72673" y="3651864"/>
            <a:ext cx="2378823" cy="33890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75780"/>
              </p:ext>
            </p:extLst>
          </p:nvPr>
        </p:nvGraphicFramePr>
        <p:xfrm>
          <a:off x="7558884" y="203754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73523"/>
              </p:ext>
            </p:extLst>
          </p:nvPr>
        </p:nvGraphicFramePr>
        <p:xfrm>
          <a:off x="6998382" y="2481975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25803"/>
              </p:ext>
            </p:extLst>
          </p:nvPr>
        </p:nvGraphicFramePr>
        <p:xfrm>
          <a:off x="11620422" y="1985463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284361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628078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125592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70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51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948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634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449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343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5408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9139422" y="2000865"/>
            <a:ext cx="248100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139422" y="2699365"/>
            <a:ext cx="2481000" cy="482261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8884" y="2037547"/>
            <a:ext cx="1901538" cy="1387917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718884" y="4083664"/>
            <a:ext cx="1901538" cy="299388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16176"/>
              </p:ext>
            </p:extLst>
          </p:nvPr>
        </p:nvGraphicFramePr>
        <p:xfrm>
          <a:off x="15478614" y="3425463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13780422" y="1985463"/>
            <a:ext cx="1698192" cy="144000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3780422" y="5536701"/>
            <a:ext cx="1698192" cy="148876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ket 72"/>
          <p:cNvSpPr/>
          <p:nvPr/>
        </p:nvSpPr>
        <p:spPr>
          <a:xfrm rot="5400000">
            <a:off x="10579679" y="6830940"/>
            <a:ext cx="232104" cy="4136572"/>
          </a:xfrm>
          <a:prstGeom prst="rightBracke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470251" y="7999616"/>
            <a:ext cx="4398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layer + max pooling layer to out put the new representation of the code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Helvetica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𝓝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𝓛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107169" y="7202258"/>
            <a:ext cx="4424016" cy="1015663"/>
            <a:chOff x="13456117" y="6795253"/>
            <a:chExt cx="4424016" cy="1015663"/>
          </a:xfrm>
        </p:grpSpPr>
        <p:sp>
          <p:nvSpPr>
            <p:cNvPr id="30" name="Right Bracket 29"/>
            <p:cNvSpPr/>
            <p:nvPr/>
          </p:nvSpPr>
          <p:spPr>
            <a:xfrm rot="5400000">
              <a:off x="15582261" y="5509041"/>
              <a:ext cx="214302" cy="4381443"/>
            </a:xfrm>
            <a:prstGeom prst="rightBracke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56117" y="6795253"/>
              <a:ext cx="4424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Convolutional layer + max pooling layer to out put the embedding vector of the code change 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358781" y="4496854"/>
            <a:ext cx="303832" cy="318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58781" y="5145012"/>
            <a:ext cx="303832" cy="318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58781" y="5793620"/>
            <a:ext cx="303832" cy="318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358781" y="6473907"/>
            <a:ext cx="303832" cy="318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24924"/>
              </p:ext>
            </p:extLst>
          </p:nvPr>
        </p:nvGraphicFramePr>
        <p:xfrm>
          <a:off x="13915350" y="203126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0660499" y="2173032"/>
            <a:ext cx="2129083" cy="747094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5200" y="2806679"/>
            <a:ext cx="2105422" cy="515344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636250" y="2475698"/>
            <a:ext cx="2713834" cy="1455953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646240" y="4565298"/>
            <a:ext cx="2796456" cy="2913716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80449"/>
              </p:ext>
            </p:extLst>
          </p:nvPr>
        </p:nvGraphicFramePr>
        <p:xfrm>
          <a:off x="13350084" y="247569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8479"/>
              </p:ext>
            </p:extLst>
          </p:nvPr>
        </p:nvGraphicFramePr>
        <p:xfrm>
          <a:off x="12789582" y="2920125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02878"/>
              </p:ext>
            </p:extLst>
          </p:nvPr>
        </p:nvGraphicFramePr>
        <p:xfrm>
          <a:off x="17411622" y="2423613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284361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628078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125592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70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51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948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634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449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343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5408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14930622" y="2439015"/>
            <a:ext cx="248100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4930622" y="3137515"/>
            <a:ext cx="2481000" cy="482261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510084" y="2475697"/>
            <a:ext cx="1901538" cy="1387917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5510084" y="4521814"/>
            <a:ext cx="1901538" cy="299388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99267"/>
              </p:ext>
            </p:extLst>
          </p:nvPr>
        </p:nvGraphicFramePr>
        <p:xfrm>
          <a:off x="21269814" y="3863613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19571622" y="2423613"/>
            <a:ext cx="1698192" cy="144000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9571622" y="5974851"/>
            <a:ext cx="1698192" cy="148876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ket 72"/>
          <p:cNvSpPr/>
          <p:nvPr/>
        </p:nvSpPr>
        <p:spPr>
          <a:xfrm rot="5400000">
            <a:off x="16370879" y="7269090"/>
            <a:ext cx="232104" cy="4136572"/>
          </a:xfrm>
          <a:prstGeom prst="rightBracke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4261451" y="8437766"/>
            <a:ext cx="4398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layer + max pooling layer to out put the new representation of the code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3014633" y="7966091"/>
                <a:ext cx="2830903" cy="603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Helvetica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𝓝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𝓛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4633" y="7966091"/>
                <a:ext cx="2830903" cy="603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8189168" y="7488796"/>
                <a:ext cx="6049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9168" y="7488796"/>
                <a:ext cx="60490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1262628" y="5909691"/>
                <a:ext cx="727187" cy="640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628" y="5909691"/>
                <a:ext cx="727187" cy="640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8898369" y="7640408"/>
            <a:ext cx="4424016" cy="1015663"/>
            <a:chOff x="13456117" y="6795253"/>
            <a:chExt cx="4424016" cy="1015663"/>
          </a:xfrm>
        </p:grpSpPr>
        <p:sp>
          <p:nvSpPr>
            <p:cNvPr id="30" name="Right Bracket 29"/>
            <p:cNvSpPr/>
            <p:nvPr/>
          </p:nvSpPr>
          <p:spPr>
            <a:xfrm rot="5400000">
              <a:off x="15582261" y="5509041"/>
              <a:ext cx="214302" cy="4381443"/>
            </a:xfrm>
            <a:prstGeom prst="rightBracke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56117" y="6795253"/>
              <a:ext cx="4424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Convolutional layer + max pooling layer to out put the embedding vector of the code change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471627" y="4902152"/>
            <a:ext cx="246673" cy="1594222"/>
            <a:chOff x="7386027" y="4609728"/>
            <a:chExt cx="246673" cy="1594222"/>
          </a:xfrm>
        </p:grpSpPr>
        <p:sp>
          <p:nvSpPr>
            <p:cNvPr id="32" name="Rectangle 31"/>
            <p:cNvSpPr/>
            <p:nvPr/>
          </p:nvSpPr>
          <p:spPr>
            <a:xfrm>
              <a:off x="7386027" y="4609728"/>
              <a:ext cx="246673" cy="2653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386027" y="5258336"/>
              <a:ext cx="246673" cy="2653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86027" y="5938623"/>
              <a:ext cx="246673" cy="2653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65372" y="1835371"/>
            <a:ext cx="6677839" cy="6124754"/>
            <a:chOff x="217614" y="1835371"/>
            <a:chExt cx="6677839" cy="6124754"/>
          </a:xfrm>
        </p:grpSpPr>
        <p:sp>
          <p:nvSpPr>
            <p:cNvPr id="6" name="Rectangle 5"/>
            <p:cNvSpPr/>
            <p:nvPr/>
          </p:nvSpPr>
          <p:spPr>
            <a:xfrm>
              <a:off x="288703" y="3931651"/>
              <a:ext cx="6524038" cy="63364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7614" y="1835371"/>
              <a:ext cx="6677839" cy="6124754"/>
              <a:chOff x="3354293" y="1948817"/>
              <a:chExt cx="6677839" cy="612475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30082" y="2286478"/>
                <a:ext cx="6524039" cy="633647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354293" y="1948817"/>
                <a:ext cx="6677839" cy="612475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 defTabSz="914400">
                  <a:buFontTx/>
                  <a:buChar char="-"/>
                </a:pPr>
                <a:endParaRPr lang="en-US" altLang="en-US" sz="2800" b="1" dirty="0" smtClean="0">
                  <a:solidFill>
                    <a:srgbClr val="99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285750" indent="-285750" defTabSz="914400">
                  <a:buFontTx/>
                  <a:buChar char="-"/>
                </a:pPr>
                <a:r>
                  <a:rPr lang="en-US" altLang="en-US" sz="2800" b="1" dirty="0" err="1" smtClean="0">
                    <a:solidFill>
                      <a:srgbClr val="9966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sa.Column</a:t>
                </a:r>
                <a:r>
                  <a:rPr lang="en-US" altLang="en-US" sz="2800" b="1" dirty="0">
                    <a:solidFill>
                      <a:srgbClr val="9966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('direction', </a:t>
                </a:r>
                <a:r>
                  <a:rPr lang="en-US" altLang="en-US" sz="2800" b="1" dirty="0" smtClean="0">
                    <a:solidFill>
                      <a:srgbClr val="9966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</a:t>
                </a:r>
              </a:p>
              <a:p>
                <a:pPr marL="285750" indent="-285750" defTabSz="914400">
                  <a:buFontTx/>
                  <a:buChar char="-"/>
                </a:pPr>
                <a:endParaRPr lang="en-US" altLang="en-US" sz="2800" b="1" dirty="0" smtClean="0">
                  <a:solidFill>
                    <a:srgbClr val="99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14400"/>
                <a:r>
                  <a:rPr lang="en-US" altLang="en-US" sz="2800" b="1" dirty="0" smtClean="0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 </a:t>
                </a:r>
                <a:r>
                  <a:rPr lang="en-US" altLang="en-US" sz="2800" b="1" dirty="0" err="1" smtClean="0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sa.Column</a:t>
                </a:r>
                <a:r>
                  <a:rPr lang="en-US" altLang="en-US" sz="2800" b="1" dirty="0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('direction</a:t>
                </a:r>
                <a:r>
                  <a:rPr lang="en-US" altLang="en-US" sz="2800" b="1" dirty="0" smtClean="0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',</a:t>
                </a:r>
              </a:p>
              <a:p>
                <a:pPr defTabSz="914400"/>
                <a:endParaRPr lang="en-US" altLang="en-US" sz="28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14400"/>
                <a:r>
                  <a:rPr lang="en-US" altLang="en-US" sz="2800" b="1" dirty="0" smtClean="0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 </a:t>
                </a:r>
                <a:r>
                  <a:rPr lang="en-US" altLang="en-US" sz="2800" b="1" dirty="0" err="1" smtClean="0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sa.Enum</a:t>
                </a:r>
                <a:r>
                  <a:rPr lang="en-US" altLang="en-US" sz="2800" b="1" dirty="0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('ingress', 'egress</a:t>
                </a:r>
                <a:r>
                  <a:rPr lang="en-US" altLang="en-US" sz="2800" b="1" dirty="0" smtClean="0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',</a:t>
                </a:r>
              </a:p>
              <a:p>
                <a:pPr defTabSz="914400"/>
                <a:endParaRPr lang="en-US" altLang="en-US" sz="28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14400"/>
                <a:endParaRPr lang="en-US" altLang="en-US" sz="28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14400"/>
                <a:endParaRPr lang="en-US" altLang="en-US" sz="28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14400"/>
                <a:endParaRPr lang="en-US" altLang="en-US" sz="28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14400"/>
                <a:endParaRPr lang="en-US" altLang="en-US" sz="28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14400"/>
                <a:endParaRPr lang="en-US" altLang="en-US" sz="28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14400"/>
                <a:endParaRPr lang="en-US" altLang="en-US" sz="28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14400"/>
                <a:endParaRPr lang="en-US" altLang="en-US" sz="28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441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>
          <a:xfrm>
            <a:off x="6490614" y="3986648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6713733" y="3986647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04269" y="7549153"/>
            <a:ext cx="20335463" cy="9595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FULLY </a:t>
            </a:r>
            <a:r>
              <a:rPr lang="en-US" sz="5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CONNECTED </a:t>
            </a:r>
            <a:r>
              <a:rPr lang="en-US" sz="5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LAYER</a:t>
            </a:r>
            <a:endParaRPr lang="en-US" sz="5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673733" y="6291767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07553" y="9985745"/>
            <a:ext cx="3128892" cy="1037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1673734" y="8680151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/>
                  <a:t>Commit message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48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4800" b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4800" dirty="0" smtClean="0"/>
                  <a:t>)</a:t>
                </a:r>
                <a:endParaRPr lang="en-US" sz="4800" dirty="0"/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  <a:blipFill>
                <a:blip r:embed="rId2"/>
                <a:stretch>
                  <a:fillRect t="-9272" b="-30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/>
                  <a:t>Code changes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48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sz="4800" b="1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4800" dirty="0" smtClean="0"/>
                  <a:t>)</a:t>
                </a:r>
                <a:endParaRPr lang="en-US" sz="4800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  <a:blipFill>
                <a:blip r:embed="rId3"/>
                <a:stretch>
                  <a:fillRect t="-9272" b="-30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Feature fusion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800" b="1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sz="4800" dirty="0" smtClean="0"/>
                  <a:t>)</a:t>
                </a:r>
                <a:endParaRPr lang="en-US" sz="4800" dirty="0"/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blipFill>
                <a:blip r:embed="rId4"/>
                <a:stretch>
                  <a:fillRect t="-11688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53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728610" y="3051247"/>
            <a:ext cx="6526041" cy="8362166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309" y="3426745"/>
            <a:ext cx="1054884" cy="3108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522" y="6535560"/>
            <a:ext cx="1066465" cy="334457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939724" y="3454841"/>
            <a:ext cx="1054834" cy="6183384"/>
            <a:chOff x="7823594" y="1674626"/>
            <a:chExt cx="528825" cy="30999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17" name="Rounded Rectangle 16"/>
          <p:cNvSpPr/>
          <p:nvPr/>
        </p:nvSpPr>
        <p:spPr>
          <a:xfrm>
            <a:off x="13215560" y="3459590"/>
            <a:ext cx="1042118" cy="618338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89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475494" y="5654342"/>
            <a:ext cx="1042118" cy="17410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787" b="1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4787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4409171" y="7274847"/>
            <a:ext cx="3218990" cy="61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802701" y="10553932"/>
            <a:ext cx="6000361" cy="767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388" b="1" dirty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9658507" y="4757226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9622461" y="7797464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2149237" y="6104028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14409171" y="6160062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15923" y="9497936"/>
            <a:ext cx="4032820" cy="165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</a:t>
            </a:r>
            <a:endParaRPr lang="en-US" sz="3391" b="1" dirty="0"/>
          </a:p>
          <a:p>
            <a:pPr algn="ctr"/>
            <a:endParaRPr lang="en-US" sz="3391" b="1" dirty="0"/>
          </a:p>
        </p:txBody>
      </p:sp>
      <p:sp>
        <p:nvSpPr>
          <p:cNvPr id="4" name="Rectangle 3"/>
          <p:cNvSpPr/>
          <p:nvPr/>
        </p:nvSpPr>
        <p:spPr>
          <a:xfrm>
            <a:off x="13234719" y="6115302"/>
            <a:ext cx="1003800" cy="829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787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26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57825"/>
              </p:ext>
            </p:extLst>
          </p:nvPr>
        </p:nvGraphicFramePr>
        <p:xfrm>
          <a:off x="11425038" y="47655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59640"/>
              </p:ext>
            </p:extLst>
          </p:nvPr>
        </p:nvGraphicFramePr>
        <p:xfrm>
          <a:off x="14122806" y="47655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34608"/>
              </p:ext>
            </p:extLst>
          </p:nvPr>
        </p:nvGraphicFramePr>
        <p:xfrm>
          <a:off x="13963490" y="49808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20785" y="76924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22440" y="5459633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layer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4348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443174" y="4764155"/>
            <a:ext cx="11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3818" y="5128291"/>
            <a:ext cx="15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2674" y="5494239"/>
            <a:ext cx="170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</a:t>
            </a:r>
            <a:r>
              <a:rPr lang="en-US" dirty="0" smtClean="0">
                <a:latin typeface="Century" panose="02040604050505020304" pitchFamily="18" charset="0"/>
              </a:rPr>
              <a:t> 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53838" y="5878450"/>
            <a:ext cx="122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dirty="0" smtClean="0">
                <a:latin typeface="Century" panose="02040604050505020304" pitchFamily="18" charset="0"/>
              </a:rPr>
              <a:t> 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99924" y="5475289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9" name="Rectangle 18"/>
          <p:cNvSpPr/>
          <p:nvPr/>
        </p:nvSpPr>
        <p:spPr>
          <a:xfrm>
            <a:off x="11404291" y="6946851"/>
            <a:ext cx="1850231" cy="773623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3250155" y="7375870"/>
            <a:ext cx="923770" cy="327582"/>
          </a:xfrm>
          <a:prstGeom prst="line">
            <a:avLst/>
          </a:prstGeom>
          <a:ln w="952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4597157" y="5975058"/>
            <a:ext cx="1359758" cy="50713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92038"/>
              </p:ext>
            </p:extLst>
          </p:nvPr>
        </p:nvGraphicFramePr>
        <p:xfrm>
          <a:off x="16027652" y="5659942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384993" y="6751450"/>
                <a:ext cx="1651078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an embedding </a:t>
                </a:r>
                <a:r>
                  <a:rPr lang="en-US" dirty="0" smtClean="0">
                    <a:latin typeface="Helvetica" charset="0"/>
                    <a:ea typeface="Helvetica" charset="0"/>
                    <a:cs typeface="Helvetica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endParaRPr lang="en-US" sz="20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4993" y="6751450"/>
                <a:ext cx="1651078" cy="677108"/>
              </a:xfrm>
              <a:prstGeom prst="rect">
                <a:avLst/>
              </a:prstGeom>
              <a:blipFill>
                <a:blip r:embed="rId3"/>
                <a:stretch>
                  <a:fillRect l="-2952" t="-5405" r="-5904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3247235" y="6952368"/>
            <a:ext cx="926690" cy="423505"/>
          </a:xfrm>
          <a:prstGeom prst="line">
            <a:avLst/>
          </a:prstGeom>
          <a:ln w="952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78691"/>
              </p:ext>
            </p:extLst>
          </p:nvPr>
        </p:nvGraphicFramePr>
        <p:xfrm>
          <a:off x="13808165" y="51313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3247237" y="5495990"/>
            <a:ext cx="749013" cy="60665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235470" y="6102646"/>
            <a:ext cx="760778" cy="51088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982672" y="6337478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982672" y="6679091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982672" y="7001326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6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596738" y="49560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294506" y="49560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135190" y="51713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979865" y="53218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392485" y="78829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38312" y="5617446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692638" y="495460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95395" y="534326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03467" y="56864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errono</a:t>
            </a:r>
            <a:r>
              <a:rPr lang="en-US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54122" y="6050241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74069" y="4936640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419410" y="4956086"/>
            <a:ext cx="748538" cy="55055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5421858" y="5506640"/>
            <a:ext cx="746093" cy="56633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571627" y="7129772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5421855" y="75663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6768857" y="6165558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8067589" y="5864734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424930" y="6933072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0749290" y="4955374"/>
          <a:ext cx="1800000" cy="296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896215" y="5281699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94604" y="601755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64224" y="75313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978571" y="6293148"/>
            <a:ext cx="679450" cy="963237"/>
            <a:chOff x="4229100" y="4327535"/>
            <a:chExt cx="679450" cy="963237"/>
          </a:xfrm>
        </p:grpSpPr>
        <p:sp>
          <p:nvSpPr>
            <p:cNvPr id="64" name="TextBox 6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2978571" y="6767937"/>
            <a:ext cx="679450" cy="963237"/>
            <a:chOff x="4229100" y="4327535"/>
            <a:chExt cx="679450" cy="963237"/>
          </a:xfrm>
        </p:grpSpPr>
        <p:sp>
          <p:nvSpPr>
            <p:cNvPr id="70" name="TextBox 69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250247" y="5461646"/>
            <a:ext cx="679450" cy="963237"/>
            <a:chOff x="4229100" y="4327535"/>
            <a:chExt cx="679450" cy="963237"/>
          </a:xfrm>
        </p:grpSpPr>
        <p:sp>
          <p:nvSpPr>
            <p:cNvPr id="74" name="TextBox 7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250247" y="6292998"/>
            <a:ext cx="679453" cy="1427578"/>
            <a:chOff x="1951429" y="2750280"/>
            <a:chExt cx="679453" cy="1427578"/>
          </a:xfrm>
        </p:grpSpPr>
        <p:grpSp>
          <p:nvGrpSpPr>
            <p:cNvPr id="77" name="Group 76"/>
            <p:cNvGrpSpPr/>
            <p:nvPr/>
          </p:nvGrpSpPr>
          <p:grpSpPr>
            <a:xfrm>
              <a:off x="1951432" y="2750280"/>
              <a:ext cx="679450" cy="963237"/>
              <a:chOff x="4229100" y="4327535"/>
              <a:chExt cx="679450" cy="96323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51429" y="3214621"/>
              <a:ext cx="679450" cy="963237"/>
              <a:chOff x="4229100" y="4327535"/>
              <a:chExt cx="679450" cy="9632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</p:grpSp>
      <p:cxnSp>
        <p:nvCxnSpPr>
          <p:cNvPr id="86" name="Straight Connector 85"/>
          <p:cNvCxnSpPr/>
          <p:nvPr/>
        </p:nvCxnSpPr>
        <p:spPr>
          <a:xfrm flipV="1">
            <a:off x="12549290" y="4956086"/>
            <a:ext cx="1047444" cy="37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2545044" y="5329617"/>
            <a:ext cx="1051693" cy="36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2545044" y="5329617"/>
            <a:ext cx="1058909" cy="748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5" idx="3"/>
          </p:cNvCxnSpPr>
          <p:nvPr/>
        </p:nvCxnSpPr>
        <p:spPr>
          <a:xfrm flipV="1">
            <a:off x="12549290" y="5695352"/>
            <a:ext cx="1060004" cy="7434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2545044" y="6043253"/>
            <a:ext cx="1058909" cy="1515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2545044" y="6424881"/>
            <a:ext cx="1051693" cy="1494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2549290" y="6820377"/>
            <a:ext cx="1047448" cy="703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2564574" y="7189049"/>
            <a:ext cx="1039379" cy="7006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word embedding matrix </a:t>
                </a:r>
                <a:r>
                  <a:rPr lang="en-US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blipFill>
                <a:blip r:embed="rId3"/>
                <a:stretch>
                  <a:fillRect l="-926" t="-5263" r="-2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5418935" y="7142868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03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1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76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018216" y="2738738"/>
            <a:ext cx="1809750" cy="3796485"/>
            <a:chOff x="1390650" y="2438400"/>
            <a:chExt cx="1809750" cy="3796485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 flipH="1">
            <a:off x="8446530" y="36205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446530" y="273873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653030" y="305623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465580" y="362057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208655" y="2738738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643505" y="39380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443355" y="653522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208655" y="2738737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437005" y="565338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605405" y="597088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203893" y="5653386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396105" y="3056238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364849" y="3938073"/>
            <a:ext cx="476936" cy="927100"/>
            <a:chOff x="1390650" y="2438400"/>
            <a:chExt cx="1809750" cy="3796485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958370" y="4887676"/>
            <a:ext cx="157420" cy="380443"/>
            <a:chOff x="1390650" y="2438400"/>
            <a:chExt cx="1809750" cy="3796485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/>
          <p:cNvCxnSpPr/>
          <p:nvPr/>
        </p:nvCxnSpPr>
        <p:spPr>
          <a:xfrm>
            <a:off x="5364849" y="4184908"/>
            <a:ext cx="3591933" cy="80173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836765" y="3967826"/>
            <a:ext cx="3283787" cy="91984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82569" y="4849661"/>
            <a:ext cx="3586913" cy="400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24065" y="4645560"/>
            <a:ext cx="3285117" cy="493478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0559301" y="3983160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0563421" y="3722759"/>
            <a:ext cx="576450" cy="2763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1118344" y="3727809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10566071" y="4385918"/>
            <a:ext cx="573800" cy="27096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3169317" y="3732421"/>
            <a:ext cx="1877352" cy="4758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3134418" y="3711144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15037145" y="4219958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3124893" y="5840305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3162993" y="306135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15037145" y="3548894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14550581" y="3051695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13143943" y="518293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16418408" y="3562862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5026990" y="5668846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5545553" y="4475828"/>
            <a:ext cx="266977" cy="373833"/>
            <a:chOff x="1390650" y="2438400"/>
            <a:chExt cx="1809750" cy="3796485"/>
          </a:xfrm>
        </p:grpSpPr>
        <p:cxnSp>
          <p:nvCxnSpPr>
            <p:cNvPr id="122" name="Straight Connector 121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/>
          <p:nvPr/>
        </p:nvCxnSpPr>
        <p:spPr>
          <a:xfrm>
            <a:off x="14540427" y="5192046"/>
            <a:ext cx="1877981" cy="4768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4540426" y="3060971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117987" y="3724964"/>
            <a:ext cx="4691733" cy="76959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1125113" y="4379825"/>
            <a:ext cx="4684607" cy="37767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0570190" y="4012832"/>
            <a:ext cx="4975363" cy="554627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0572839" y="4649829"/>
            <a:ext cx="4972714" cy="18783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17810094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7810094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7810094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7810094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7810094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7810094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7810094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441" y="3670565"/>
            <a:ext cx="158929" cy="212965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094" y="4976044"/>
            <a:ext cx="155588" cy="208488"/>
          </a:xfrm>
          <a:prstGeom prst="rect">
            <a:avLst/>
          </a:prstGeom>
        </p:spPr>
      </p:pic>
      <p:cxnSp>
        <p:nvCxnSpPr>
          <p:cNvPr id="172" name="Straight Connector 171"/>
          <p:cNvCxnSpPr/>
          <p:nvPr/>
        </p:nvCxnSpPr>
        <p:spPr>
          <a:xfrm flipV="1">
            <a:off x="16324877" y="3253186"/>
            <a:ext cx="1637806" cy="52386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4437888" y="5087423"/>
            <a:ext cx="3537306" cy="64651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7944080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7944080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17944080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223046" y="6938168"/>
            <a:ext cx="141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449527" y="6976382"/>
            <a:ext cx="5508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CONVOLUTIONAL + RELU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3463853" y="6980350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POOLING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6289174" y="6921196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FLATTEN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9518516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9518516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9518516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9518516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9518516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9518516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9518516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19652502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19652502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19652502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1100097" y="409765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17944079" y="3236850"/>
            <a:ext cx="1708423" cy="32601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17946645" y="3224759"/>
            <a:ext cx="1775230" cy="95422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7975194" y="4454329"/>
            <a:ext cx="1733902" cy="30787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7944079" y="3844183"/>
            <a:ext cx="1739537" cy="188216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9670863" y="3261257"/>
            <a:ext cx="1594334" cy="96154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19721875" y="3562862"/>
            <a:ext cx="1530569" cy="65262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9709096" y="3832519"/>
            <a:ext cx="1530569" cy="405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19670863" y="4178988"/>
            <a:ext cx="1556075" cy="59753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19664500" y="4215422"/>
            <a:ext cx="1600697" cy="25408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9670863" y="4214335"/>
            <a:ext cx="1594334" cy="54316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19709096" y="4222801"/>
            <a:ext cx="1556101" cy="151444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20429742" y="459763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20437362" y="477955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8377760" y="6783039"/>
            <a:ext cx="2688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FULLY CONNECTED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0227469" y="6793934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947096" y="2708258"/>
            <a:ext cx="1809750" cy="3796485"/>
            <a:chOff x="1390650" y="2438400"/>
            <a:chExt cx="1809750" cy="3796485"/>
          </a:xfrm>
        </p:grpSpPr>
        <p:cxnSp>
          <p:nvCxnSpPr>
            <p:cNvPr id="103" name="Straight Connector 102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874071" y="2670158"/>
            <a:ext cx="1809750" cy="3796485"/>
            <a:chOff x="1390650" y="2438400"/>
            <a:chExt cx="1809750" cy="3796485"/>
          </a:xfrm>
        </p:grpSpPr>
        <p:cxnSp>
          <p:nvCxnSpPr>
            <p:cNvPr id="109" name="Straight Connector 108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5314049" y="3912673"/>
            <a:ext cx="476936" cy="927100"/>
            <a:chOff x="1390650" y="2438400"/>
            <a:chExt cx="1809750" cy="3796485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263249" y="3887273"/>
            <a:ext cx="476936" cy="927100"/>
            <a:chOff x="1390650" y="2438400"/>
            <a:chExt cx="1809750" cy="3796485"/>
          </a:xfrm>
        </p:grpSpPr>
        <p:cxnSp>
          <p:nvCxnSpPr>
            <p:cNvPr id="136" name="Straight Connector 13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ight Bracket 141"/>
          <p:cNvSpPr/>
          <p:nvPr/>
        </p:nvSpPr>
        <p:spPr>
          <a:xfrm rot="5400000">
            <a:off x="12175333" y="4213464"/>
            <a:ext cx="351141" cy="8232123"/>
          </a:xfrm>
          <a:prstGeom prst="rightBracket">
            <a:avLst/>
          </a:prstGeom>
          <a:solidFill>
            <a:schemeClr val="bg1"/>
          </a:solidFill>
          <a:ln w="5715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596537" y="7826311"/>
            <a:ext cx="5508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FEATURE LEARNING</a:t>
            </a:r>
            <a:endParaRPr lang="en-US" sz="4000" b="1" dirty="0">
              <a:solidFill>
                <a:schemeClr val="accent3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0" name="Right Bracket 149"/>
          <p:cNvSpPr/>
          <p:nvPr/>
        </p:nvSpPr>
        <p:spPr>
          <a:xfrm rot="5400000">
            <a:off x="19486697" y="5513374"/>
            <a:ext cx="310316" cy="5598090"/>
          </a:xfrm>
          <a:prstGeom prst="rightBracket">
            <a:avLst/>
          </a:prstGeom>
          <a:solidFill>
            <a:schemeClr val="bg1"/>
          </a:solidFill>
          <a:ln w="5715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7283321" y="7817295"/>
            <a:ext cx="4738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CLASSIFICATION</a:t>
            </a:r>
            <a:endParaRPr lang="en-US" sz="4000" b="1" dirty="0">
              <a:solidFill>
                <a:schemeClr val="accent3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6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2169</TotalTime>
  <Words>390</Words>
  <Application>Microsoft Office PowerPoint</Application>
  <PresentationFormat>Custom</PresentationFormat>
  <Paragraphs>284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Century</vt:lpstr>
      <vt:lpstr>Courier New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77</cp:revision>
  <dcterms:created xsi:type="dcterms:W3CDTF">2019-01-07T05:28:39Z</dcterms:created>
  <dcterms:modified xsi:type="dcterms:W3CDTF">2019-03-13T03:44:31Z</dcterms:modified>
</cp:coreProperties>
</file>