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259186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531227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9219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570636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618397"/>
            <a:ext cx="20335463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5" y="6293639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84993" y="675145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65326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2044</TotalTime>
  <Words>214</Words>
  <Application>Microsoft Office PowerPoint</Application>
  <PresentationFormat>Custom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46</cp:revision>
  <dcterms:created xsi:type="dcterms:W3CDTF">2019-01-07T05:28:39Z</dcterms:created>
  <dcterms:modified xsi:type="dcterms:W3CDTF">2019-01-22T10:55:37Z</dcterms:modified>
</cp:coreProperties>
</file>