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59" r:id="rId8"/>
    <p:sldId id="258" r:id="rId9"/>
    <p:sldId id="264" r:id="rId10"/>
    <p:sldId id="265" r:id="rId11"/>
    <p:sldId id="266" r:id="rId12"/>
    <p:sldId id="268" r:id="rId13"/>
  </p:sldIdLst>
  <p:sldSz cx="27311350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366FF"/>
    <a:srgbClr val="FEF2E6"/>
    <a:srgbClr val="A2BE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8" autoAdjust="0"/>
    <p:restoredTop sz="94660"/>
  </p:normalViewPr>
  <p:slideViewPr>
    <p:cSldViewPr snapToGrid="0">
      <p:cViewPr varScale="1">
        <p:scale>
          <a:sx n="51" d="100"/>
          <a:sy n="51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919" y="2238751"/>
            <a:ext cx="20483513" cy="4762488"/>
          </a:xfrm>
        </p:spPr>
        <p:txBody>
          <a:bodyPr anchor="b"/>
          <a:lstStyle>
            <a:lvl1pPr algn="ctr"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3919" y="7184899"/>
            <a:ext cx="20483513" cy="3302709"/>
          </a:xfrm>
        </p:spPr>
        <p:txBody>
          <a:bodyPr/>
          <a:lstStyle>
            <a:lvl1pPr marL="0" indent="0" algn="ctr">
              <a:buNone/>
              <a:defRPr sz="4787"/>
            </a:lvl1pPr>
            <a:lvl2pPr marL="911977" indent="0" algn="ctr">
              <a:buNone/>
              <a:defRPr sz="3989"/>
            </a:lvl2pPr>
            <a:lvl3pPr marL="1823954" indent="0" algn="ctr">
              <a:buNone/>
              <a:defRPr sz="3590"/>
            </a:lvl3pPr>
            <a:lvl4pPr marL="2735931" indent="0" algn="ctr">
              <a:buNone/>
              <a:defRPr sz="3192"/>
            </a:lvl4pPr>
            <a:lvl5pPr marL="3647907" indent="0" algn="ctr">
              <a:buNone/>
              <a:defRPr sz="3192"/>
            </a:lvl5pPr>
            <a:lvl6pPr marL="4559884" indent="0" algn="ctr">
              <a:buNone/>
              <a:defRPr sz="3192"/>
            </a:lvl6pPr>
            <a:lvl7pPr marL="5471861" indent="0" algn="ctr">
              <a:buNone/>
              <a:defRPr sz="3192"/>
            </a:lvl7pPr>
            <a:lvl8pPr marL="6383838" indent="0" algn="ctr">
              <a:buNone/>
              <a:defRPr sz="3192"/>
            </a:lvl8pPr>
            <a:lvl9pPr marL="7295815" indent="0" algn="ctr">
              <a:buNone/>
              <a:defRPr sz="31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4685" y="728306"/>
            <a:ext cx="5889010" cy="115927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7655" y="728306"/>
            <a:ext cx="17325638" cy="115927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431" y="3410374"/>
            <a:ext cx="23556039" cy="5690286"/>
          </a:xfrm>
        </p:spPr>
        <p:txBody>
          <a:bodyPr anchor="b"/>
          <a:lstStyle>
            <a:lvl1pPr>
              <a:defRPr sz="119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3431" y="9154493"/>
            <a:ext cx="23556039" cy="2992387"/>
          </a:xfrm>
        </p:spPr>
        <p:txBody>
          <a:bodyPr/>
          <a:lstStyle>
            <a:lvl1pPr marL="0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1pPr>
            <a:lvl2pPr marL="911977" indent="0">
              <a:buNone/>
              <a:defRPr sz="3989">
                <a:solidFill>
                  <a:schemeClr val="tx1">
                    <a:tint val="75000"/>
                  </a:schemeClr>
                </a:solidFill>
              </a:defRPr>
            </a:lvl2pPr>
            <a:lvl3pPr marL="1823954" indent="0">
              <a:buNone/>
              <a:defRPr sz="3590">
                <a:solidFill>
                  <a:schemeClr val="tx1">
                    <a:tint val="75000"/>
                  </a:schemeClr>
                </a:solidFill>
              </a:defRPr>
            </a:lvl3pPr>
            <a:lvl4pPr marL="273593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4pPr>
            <a:lvl5pPr marL="3647907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5pPr>
            <a:lvl6pPr marL="4559884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6pPr>
            <a:lvl7pPr marL="5471861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7pPr>
            <a:lvl8pPr marL="6383838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8pPr>
            <a:lvl9pPr marL="7295815" indent="0">
              <a:buNone/>
              <a:defRPr sz="3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7655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26371" y="3641531"/>
            <a:ext cx="11607324" cy="8679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3" y="728307"/>
            <a:ext cx="23556039" cy="26440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1214" y="3353376"/>
            <a:ext cx="11553980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214" y="4996813"/>
            <a:ext cx="11553980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26371" y="3353376"/>
            <a:ext cx="11610881" cy="1643437"/>
          </a:xfrm>
        </p:spPr>
        <p:txBody>
          <a:bodyPr anchor="b"/>
          <a:lstStyle>
            <a:lvl1pPr marL="0" indent="0">
              <a:buNone/>
              <a:defRPr sz="4787" b="1"/>
            </a:lvl1pPr>
            <a:lvl2pPr marL="911977" indent="0">
              <a:buNone/>
              <a:defRPr sz="3989" b="1"/>
            </a:lvl2pPr>
            <a:lvl3pPr marL="1823954" indent="0">
              <a:buNone/>
              <a:defRPr sz="3590" b="1"/>
            </a:lvl3pPr>
            <a:lvl4pPr marL="2735931" indent="0">
              <a:buNone/>
              <a:defRPr sz="3192" b="1"/>
            </a:lvl4pPr>
            <a:lvl5pPr marL="3647907" indent="0">
              <a:buNone/>
              <a:defRPr sz="3192" b="1"/>
            </a:lvl5pPr>
            <a:lvl6pPr marL="4559884" indent="0">
              <a:buNone/>
              <a:defRPr sz="3192" b="1"/>
            </a:lvl6pPr>
            <a:lvl7pPr marL="5471861" indent="0">
              <a:buNone/>
              <a:defRPr sz="3192" b="1"/>
            </a:lvl7pPr>
            <a:lvl8pPr marL="6383838" indent="0">
              <a:buNone/>
              <a:defRPr sz="3192" b="1"/>
            </a:lvl8pPr>
            <a:lvl9pPr marL="7295815" indent="0">
              <a:buNone/>
              <a:defRPr sz="31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26371" y="4996813"/>
            <a:ext cx="11610881" cy="7349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881" y="1969594"/>
            <a:ext cx="13826371" cy="9721303"/>
          </a:xfrm>
        </p:spPr>
        <p:txBody>
          <a:bodyPr/>
          <a:lstStyle>
            <a:lvl1pPr>
              <a:defRPr sz="6383"/>
            </a:lvl1pPr>
            <a:lvl2pPr>
              <a:defRPr sz="5585"/>
            </a:lvl2pPr>
            <a:lvl3pPr>
              <a:defRPr sz="4787"/>
            </a:lvl3pPr>
            <a:lvl4pPr>
              <a:defRPr sz="3989"/>
            </a:lvl4pPr>
            <a:lvl5pPr>
              <a:defRPr sz="3989"/>
            </a:lvl5pPr>
            <a:lvl6pPr>
              <a:defRPr sz="3989"/>
            </a:lvl6pPr>
            <a:lvl7pPr>
              <a:defRPr sz="3989"/>
            </a:lvl7pPr>
            <a:lvl8pPr>
              <a:defRPr sz="3989"/>
            </a:lvl8pPr>
            <a:lvl9pPr>
              <a:defRPr sz="39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214" y="911966"/>
            <a:ext cx="8808620" cy="3191881"/>
          </a:xfrm>
        </p:spPr>
        <p:txBody>
          <a:bodyPr anchor="b"/>
          <a:lstStyle>
            <a:lvl1pPr>
              <a:defRPr sz="63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10881" y="1969594"/>
            <a:ext cx="13826371" cy="9721303"/>
          </a:xfrm>
        </p:spPr>
        <p:txBody>
          <a:bodyPr anchor="t"/>
          <a:lstStyle>
            <a:lvl1pPr marL="0" indent="0">
              <a:buNone/>
              <a:defRPr sz="6383"/>
            </a:lvl1pPr>
            <a:lvl2pPr marL="911977" indent="0">
              <a:buNone/>
              <a:defRPr sz="5585"/>
            </a:lvl2pPr>
            <a:lvl3pPr marL="1823954" indent="0">
              <a:buNone/>
              <a:defRPr sz="4787"/>
            </a:lvl3pPr>
            <a:lvl4pPr marL="2735931" indent="0">
              <a:buNone/>
              <a:defRPr sz="3989"/>
            </a:lvl4pPr>
            <a:lvl5pPr marL="3647907" indent="0">
              <a:buNone/>
              <a:defRPr sz="3989"/>
            </a:lvl5pPr>
            <a:lvl6pPr marL="4559884" indent="0">
              <a:buNone/>
              <a:defRPr sz="3989"/>
            </a:lvl6pPr>
            <a:lvl7pPr marL="5471861" indent="0">
              <a:buNone/>
              <a:defRPr sz="3989"/>
            </a:lvl7pPr>
            <a:lvl8pPr marL="6383838" indent="0">
              <a:buNone/>
              <a:defRPr sz="3989"/>
            </a:lvl8pPr>
            <a:lvl9pPr marL="7295815" indent="0">
              <a:buNone/>
              <a:defRPr sz="39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214" y="4103846"/>
            <a:ext cx="8808620" cy="7602883"/>
          </a:xfrm>
        </p:spPr>
        <p:txBody>
          <a:bodyPr/>
          <a:lstStyle>
            <a:lvl1pPr marL="0" indent="0">
              <a:buNone/>
              <a:defRPr sz="3192"/>
            </a:lvl1pPr>
            <a:lvl2pPr marL="911977" indent="0">
              <a:buNone/>
              <a:defRPr sz="2793"/>
            </a:lvl2pPr>
            <a:lvl3pPr marL="1823954" indent="0">
              <a:buNone/>
              <a:defRPr sz="2394"/>
            </a:lvl3pPr>
            <a:lvl4pPr marL="2735931" indent="0">
              <a:buNone/>
              <a:defRPr sz="1995"/>
            </a:lvl4pPr>
            <a:lvl5pPr marL="3647907" indent="0">
              <a:buNone/>
              <a:defRPr sz="1995"/>
            </a:lvl5pPr>
            <a:lvl6pPr marL="4559884" indent="0">
              <a:buNone/>
              <a:defRPr sz="1995"/>
            </a:lvl6pPr>
            <a:lvl7pPr marL="5471861" indent="0">
              <a:buNone/>
              <a:defRPr sz="1995"/>
            </a:lvl7pPr>
            <a:lvl8pPr marL="6383838" indent="0">
              <a:buNone/>
              <a:defRPr sz="1995"/>
            </a:lvl8pPr>
            <a:lvl9pPr marL="7295815" indent="0">
              <a:buNone/>
              <a:defRPr sz="19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0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7656" y="728307"/>
            <a:ext cx="23556039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656" y="3641531"/>
            <a:ext cx="23556039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7655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3A0C5-6B5E-4B9A-9575-FF0D04DA84E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46885" y="12678860"/>
            <a:ext cx="9217581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88641" y="12678860"/>
            <a:ext cx="614505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64D9-6F4A-4E9D-BCFA-0FA28352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3954" rtl="0" eaLnBrk="1" latinLnBrk="0" hangingPunct="1">
        <a:lnSpc>
          <a:spcPct val="90000"/>
        </a:lnSpc>
        <a:spcBef>
          <a:spcPct val="0"/>
        </a:spcBef>
        <a:buNone/>
        <a:defRPr sz="8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988" indent="-455988" algn="l" defTabSz="1823954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5" kern="1200">
          <a:solidFill>
            <a:schemeClr val="tx1"/>
          </a:solidFill>
          <a:latin typeface="+mn-lt"/>
          <a:ea typeface="+mn-ea"/>
          <a:cs typeface="+mn-cs"/>
        </a:defRPr>
      </a:lvl1pPr>
      <a:lvl2pPr marL="1367965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279942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9" kern="1200">
          <a:solidFill>
            <a:schemeClr val="tx1"/>
          </a:solidFill>
          <a:latin typeface="+mn-lt"/>
          <a:ea typeface="+mn-ea"/>
          <a:cs typeface="+mn-cs"/>
        </a:defRPr>
      </a:lvl3pPr>
      <a:lvl4pPr marL="319191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410389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501587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927849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839826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751803" indent="-455988" algn="l" defTabSz="1823954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1pPr>
      <a:lvl2pPr marL="91197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82395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3pPr>
      <a:lvl4pPr marL="273593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4pPr>
      <a:lvl5pPr marL="3647907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5pPr>
      <a:lvl6pPr marL="4559884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6pPr>
      <a:lvl7pPr marL="5471861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7pPr>
      <a:lvl8pPr marL="6383838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8pPr>
      <a:lvl9pPr marL="7295815" algn="l" defTabSz="1823954" rtl="0" eaLnBrk="1" latinLnBrk="0" hangingPunct="1">
        <a:defRPr sz="3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ded Corner 4"/>
          <p:cNvSpPr/>
          <p:nvPr/>
        </p:nvSpPr>
        <p:spPr>
          <a:xfrm>
            <a:off x="9183769" y="515144"/>
            <a:ext cx="1329178" cy="111747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Commit message</a:t>
            </a:r>
          </a:p>
        </p:txBody>
      </p:sp>
      <p:sp>
        <p:nvSpPr>
          <p:cNvPr id="6" name="Flowchart: Multidocument 5"/>
          <p:cNvSpPr/>
          <p:nvPr/>
        </p:nvSpPr>
        <p:spPr>
          <a:xfrm>
            <a:off x="11625315" y="515144"/>
            <a:ext cx="2092751" cy="1117470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Code changes</a:t>
            </a:r>
          </a:p>
        </p:txBody>
      </p:sp>
      <p:sp>
        <p:nvSpPr>
          <p:cNvPr id="8" name="Down Arrow 7"/>
          <p:cNvSpPr/>
          <p:nvPr/>
        </p:nvSpPr>
        <p:spPr>
          <a:xfrm>
            <a:off x="9523136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9" name="Down Arrow 8"/>
          <p:cNvSpPr/>
          <p:nvPr/>
        </p:nvSpPr>
        <p:spPr>
          <a:xfrm>
            <a:off x="12346465" y="1726883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0" name="Rounded Rectangle 9"/>
          <p:cNvSpPr/>
          <p:nvPr/>
        </p:nvSpPr>
        <p:spPr>
          <a:xfrm>
            <a:off x="9108355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31684" y="2613150"/>
            <a:ext cx="1480009" cy="485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Encoding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523136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19" name="Down Arrow 18"/>
          <p:cNvSpPr/>
          <p:nvPr/>
        </p:nvSpPr>
        <p:spPr>
          <a:xfrm>
            <a:off x="12346465" y="318331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0" name="Rectangle 19"/>
          <p:cNvSpPr/>
          <p:nvPr/>
        </p:nvSpPr>
        <p:spPr>
          <a:xfrm>
            <a:off x="8403771" y="4069585"/>
            <a:ext cx="2772393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natural language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347160" y="4078860"/>
            <a:ext cx="2758667" cy="73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 for code changes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9523134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3" name="Down Arrow 22"/>
          <p:cNvSpPr/>
          <p:nvPr/>
        </p:nvSpPr>
        <p:spPr>
          <a:xfrm>
            <a:off x="12346465" y="4888447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4" name="Rectangle 23"/>
          <p:cNvSpPr/>
          <p:nvPr/>
        </p:nvSpPr>
        <p:spPr>
          <a:xfrm>
            <a:off x="8403771" y="5774714"/>
            <a:ext cx="5702055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Fully connected network for feature fusion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10957171" y="6327838"/>
            <a:ext cx="650449" cy="801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911"/>
          </a:p>
        </p:txBody>
      </p:sp>
      <p:sp>
        <p:nvSpPr>
          <p:cNvPr id="26" name="Rectangle 25"/>
          <p:cNvSpPr/>
          <p:nvPr/>
        </p:nvSpPr>
        <p:spPr>
          <a:xfrm>
            <a:off x="10610733" y="7204830"/>
            <a:ext cx="1343320" cy="468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232775" y="3508698"/>
            <a:ext cx="6096000" cy="315880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14544677" y="1447800"/>
            <a:ext cx="192555" cy="2060896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968515" y="4078862"/>
            <a:ext cx="1193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</a:p>
        </p:txBody>
      </p:sp>
      <p:sp>
        <p:nvSpPr>
          <p:cNvPr id="30" name="Right Bracket 29"/>
          <p:cNvSpPr/>
          <p:nvPr/>
        </p:nvSpPr>
        <p:spPr>
          <a:xfrm>
            <a:off x="14544677" y="3644901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968515" y="234349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Input layer</a:t>
            </a:r>
          </a:p>
        </p:txBody>
      </p:sp>
      <p:sp>
        <p:nvSpPr>
          <p:cNvPr id="32" name="Right Bracket 31"/>
          <p:cNvSpPr/>
          <p:nvPr/>
        </p:nvSpPr>
        <p:spPr>
          <a:xfrm>
            <a:off x="14544677" y="5284658"/>
            <a:ext cx="192555" cy="1382843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850258" y="5652913"/>
            <a:ext cx="143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Feature combination</a:t>
            </a:r>
          </a:p>
        </p:txBody>
      </p:sp>
      <p:sp>
        <p:nvSpPr>
          <p:cNvPr id="34" name="Right Bracket 33"/>
          <p:cNvSpPr/>
          <p:nvPr/>
        </p:nvSpPr>
        <p:spPr>
          <a:xfrm>
            <a:off x="14544676" y="6924415"/>
            <a:ext cx="192555" cy="886087"/>
          </a:xfrm>
          <a:prstGeom prst="rightBracke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4882752" y="72048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84858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32216"/>
              </p:ext>
            </p:extLst>
          </p:nvPr>
        </p:nvGraphicFramePr>
        <p:xfrm>
          <a:off x="2467639" y="4044978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12693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71015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394342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53226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34693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820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176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3064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909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2834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77" y="5337146"/>
                <a:ext cx="59952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2648"/>
              </p:ext>
            </p:extLst>
          </p:nvPr>
        </p:nvGraphicFramePr>
        <p:xfrm>
          <a:off x="6936638" y="4764977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376" y="5337145"/>
                <a:ext cx="8223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81432"/>
              </p:ext>
            </p:extLst>
          </p:nvPr>
        </p:nvGraphicFramePr>
        <p:xfrm>
          <a:off x="10188455" y="4764977"/>
          <a:ext cx="2160000" cy="216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0694192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0664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58069" y="7750968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07068" y="7765822"/>
            <a:ext cx="14191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FILTER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42546" y="7765822"/>
            <a:ext cx="3505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ACTIVATION MAP</a:t>
            </a:r>
            <a:endParaRPr lang="en-US" sz="2800" b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13389134" y="4528018"/>
            <a:ext cx="996531" cy="261478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max pool with 2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 filter</a:t>
                </a:r>
                <a:endParaRPr lang="en-US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675" y="4638356"/>
                <a:ext cx="2797447" cy="954107"/>
              </a:xfrm>
              <a:prstGeom prst="rect">
                <a:avLst/>
              </a:prstGeom>
              <a:blipFill>
                <a:blip r:embed="rId4"/>
                <a:stretch>
                  <a:fillRect t="-6410" r="-218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487"/>
              </p:ext>
            </p:extLst>
          </p:nvPr>
        </p:nvGraphicFramePr>
        <p:xfrm>
          <a:off x="15377454" y="5115410"/>
          <a:ext cx="1440000" cy="144000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114053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952451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29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US" sz="3200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1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3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651029"/>
            <a:ext cx="1928368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a/quantum/db/migration/alembic_migrations/versions/3cb5d900c5de_security_groups.py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b/quantum/db/migration/alembic_migrations/versions/3cb5d900c5de_security_groups.py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7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97031"/>
            <a:ext cx="16725900" cy="1154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indent="-514350" defTabSz="914400">
              <a:lnSpc>
                <a:spcPct val="100000"/>
              </a:lnSpc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commit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d60f6efd7f70efba1ccd007d55b1fa740fb98c76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Author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Dan Prince &lt;email address hidden&gt;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Mon Jan 14 12:26:36 2013 -0500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securitygrouprules.direction enum.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Updates to the SecurityGroupRule model and migration so that we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explicitly name the securitygrouprules.direction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This fixes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	'</a:t>
            </a:r>
            <a:r>
              <a:rPr lang="en-SG" sz="24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type </a:t>
            </a:r>
            <a:r>
              <a:rPr lang="en-SG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requires </a:t>
            </a:r>
            <a:r>
              <a:rPr lang="en-SG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name.' errors.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Fixes LP Bug #1099267.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	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Change-Id</a:t>
            </a: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Ia46fe8d4b0793caaabbfc71b7fa5f0cbb8c6d24b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a/quantum/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</a:t>
            </a:r>
            <a:endParaRPr lang="en-US" altLang="en-US" sz="24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_security_groups.py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ff39de84a..cf565af0f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a/quantum/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/versions/3cb5d900c5de_</a:t>
            </a:r>
          </a:p>
          <a:p>
            <a:pPr lvl="3" defTabSz="914400"/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security_groups.py</a:t>
            </a:r>
            <a:endParaRPr lang="en-US" altLang="en-US" sz="24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/migration/</a:t>
            </a:r>
            <a:r>
              <a:rPr lang="en-US" altLang="en-US" sz="24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alembic_migrations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/versions/3cb5d900c5de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lvl="1" defTabSz="914400"/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security_groups.py</a:t>
            </a:r>
            <a:endParaRPr lang="en-US" altLang="en-US" sz="24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+62,10 @@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upgrade(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active_plugin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=None, options=None):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sa.Column('direction',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'egress'),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sa.Column('direction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 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en-US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en-US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a/quantum/db/securitygroups_db.py </a:t>
            </a:r>
            <a:r>
              <a:rPr lang="en-US" altLang="en-US" sz="24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b/quantum/db/securitygroups_db.py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9903a6493..5bd890bbe </a:t>
            </a:r>
            <a:r>
              <a:rPr lang="en-US" altLang="en-US" sz="2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100644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 a/quantum/db/securitygroups_db.py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+++ b/quantum/db/securitygroups_db.py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@@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-62,7 +62,8 @@ class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(model_base.BASEV2, models_v2.HasId,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 = sa.Column(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14350" indent="-514350" defTabSz="914400">
              <a:buFont typeface="+mj-lt"/>
              <a:buAutoNum type="arabicPeriod"/>
            </a:pP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	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                    </a:t>
            </a:r>
            <a:r>
              <a:rPr lang="en-US" altLang="en-US" sz="2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name='</a:t>
            </a:r>
            <a:r>
              <a:rPr lang="en-US" alt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securitygrouprules_direction</a:t>
            </a:r>
            <a:r>
              <a:rPr lang="en-US" alt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n-SG" sz="2400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46922"/>
              </p:ext>
            </p:extLst>
          </p:nvPr>
        </p:nvGraphicFramePr>
        <p:xfrm>
          <a:off x="8883015" y="5181970"/>
          <a:ext cx="8128000" cy="1185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2840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027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53179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143761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086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1</a:t>
                      </a:r>
                      <a:endParaRPr lang="en-US" b="1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Period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8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12202" y="4333876"/>
            <a:ext cx="6753225" cy="1552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65200" y="4410075"/>
            <a:ext cx="1752600" cy="13954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Short-period training data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3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24241"/>
              </p:ext>
            </p:extLst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83197" y="1886564"/>
            <a:ext cx="4794250" cy="608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+class 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BaseOVS</a:t>
            </a:r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 smtClean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  super(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OVSBridge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self)._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_(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self.root_helper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root_helper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- 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run_vsctl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(self, </a:t>
            </a:r>
            <a:r>
              <a:rPr lang="en-US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):</a:t>
            </a:r>
          </a:p>
          <a:p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sz="4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147" y="2000864"/>
            <a:ext cx="4584700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7972" y="3118464"/>
            <a:ext cx="45847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72672" y="2000865"/>
            <a:ext cx="172571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2672" y="2534265"/>
            <a:ext cx="1706750" cy="49877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72672" y="2037547"/>
            <a:ext cx="2286212" cy="1080921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72673" y="3651864"/>
            <a:ext cx="2378823" cy="338900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75780"/>
              </p:ext>
            </p:extLst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3523"/>
              </p:ext>
            </p:extLst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25803"/>
              </p:ext>
            </p:extLst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16176"/>
              </p:ext>
            </p:extLst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58781" y="4496854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58781" y="5145012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8781" y="5793620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58781" y="6473907"/>
            <a:ext cx="303832" cy="3184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8124150" y="159311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1690" y="2242169"/>
            <a:ext cx="4122892" cy="533400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1690" y="3323158"/>
            <a:ext cx="4122892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901882" y="2242169"/>
            <a:ext cx="2096500" cy="23980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9068" y="2775569"/>
            <a:ext cx="2070354" cy="474640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82922" y="2037548"/>
            <a:ext cx="2675962" cy="128561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1696" y="3856558"/>
            <a:ext cx="2699800" cy="3184306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558884" y="2037546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998382" y="2481975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833276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091600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75779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4592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14079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845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6338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168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82196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06610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1620422" y="1985463"/>
          <a:ext cx="2160000" cy="50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284361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628078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1255928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707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0519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42950" algn="l" defTabSz="914400" rtl="0" eaLnBrk="1" latinLnBrk="0" hangingPunct="1">
                        <a:buFont typeface="+mj-lt"/>
                        <a:buAutoNum type="arabicPeriod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948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6345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4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93435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0" indent="-742950">
                        <a:buFont typeface="+mj-lt"/>
                        <a:buAutoNum type="arabicPeriod"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5408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V="1">
            <a:off x="9139422" y="2000865"/>
            <a:ext cx="2481000" cy="4811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139422" y="2699365"/>
            <a:ext cx="2481000" cy="48226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18884" y="2037547"/>
            <a:ext cx="1901538" cy="1387917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718884" y="4083664"/>
            <a:ext cx="1901538" cy="2993882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15478614" y="3425463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Connector 52"/>
          <p:cNvCxnSpPr/>
          <p:nvPr/>
        </p:nvCxnSpPr>
        <p:spPr>
          <a:xfrm>
            <a:off x="13780422" y="1985463"/>
            <a:ext cx="1698192" cy="1440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3780422" y="5536701"/>
            <a:ext cx="1698192" cy="1488763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ket 72"/>
          <p:cNvSpPr/>
          <p:nvPr/>
        </p:nvSpPr>
        <p:spPr>
          <a:xfrm rot="5400000">
            <a:off x="10579679" y="6830940"/>
            <a:ext cx="232104" cy="4136572"/>
          </a:xfrm>
          <a:prstGeom prst="rightBracket">
            <a:avLst/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470251" y="7999616"/>
            <a:ext cx="4398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layer + max pooling layer to out put the new representation of the code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𝐅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Helvetica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𝓝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𝓛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Helvetica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33" y="7527941"/>
                <a:ext cx="2830903" cy="603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968" y="7050646"/>
                <a:ext cx="6049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1428" y="5471541"/>
                <a:ext cx="727187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3107169" y="7202258"/>
            <a:ext cx="4424016" cy="1015663"/>
            <a:chOff x="13456117" y="6795253"/>
            <a:chExt cx="4424016" cy="1015663"/>
          </a:xfrm>
        </p:grpSpPr>
        <p:sp>
          <p:nvSpPr>
            <p:cNvPr id="30" name="Right Bracket 29"/>
            <p:cNvSpPr/>
            <p:nvPr/>
          </p:nvSpPr>
          <p:spPr>
            <a:xfrm rot="5400000">
              <a:off x="15582261" y="5509041"/>
              <a:ext cx="214302" cy="4381443"/>
            </a:xfrm>
            <a:prstGeom prst="rightBracket">
              <a:avLst/>
            </a:pr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456117" y="6795253"/>
              <a:ext cx="4424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Convolutional layer + max pooling layer to out put the embedding vector of the code change 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94827" y="4171578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94827" y="4820186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94827" y="5500473"/>
            <a:ext cx="246673" cy="265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31002" y="2108801"/>
            <a:ext cx="4323165" cy="45243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defTabSz="914400">
              <a:buFontTx/>
              <a:buChar char="-"/>
            </a:pPr>
            <a:endParaRPr lang="en-US" altLang="en-US" dirty="0" smtClean="0">
              <a:solidFill>
                <a:srgbClr val="99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defTabSz="914400">
              <a:buFontTx/>
              <a:buChar char="-"/>
            </a:pPr>
            <a:r>
              <a:rPr lang="en-US" altLang="en-US" dirty="0" err="1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dirty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('direction', </a:t>
            </a:r>
            <a:r>
              <a:rPr lang="en-US" altLang="en-US" dirty="0" smtClean="0">
                <a:solidFill>
                  <a:srgbClr val="99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pPr marL="285750" indent="-285750" defTabSz="914400">
              <a:buFontTx/>
              <a:buChar char="-"/>
            </a:pPr>
            <a:endParaRPr lang="en-US" altLang="en-US" dirty="0" smtClean="0">
              <a:solidFill>
                <a:srgbClr val="99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sa.Column</a:t>
            </a:r>
            <a:r>
              <a:rPr lang="en-US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('direction</a:t>
            </a:r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sa.Enum</a:t>
            </a:r>
            <a:r>
              <a:rPr lang="en-US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('ingress', 'egress</a:t>
            </a:r>
            <a:r>
              <a:rPr lang="en-US" alt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/>
            <a:endParaRPr lang="en-US" alt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1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/>
          <p:cNvSpPr/>
          <p:nvPr/>
        </p:nvSpPr>
        <p:spPr>
          <a:xfrm>
            <a:off x="6490614" y="3986648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6713733" y="398664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04269" y="7549153"/>
            <a:ext cx="20335463" cy="95958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CONNTECTED LAYER</a:t>
            </a:r>
            <a:endParaRPr lang="en-US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673733" y="6291767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07553" y="9985745"/>
            <a:ext cx="3128892" cy="1037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11673734" y="8680151"/>
            <a:ext cx="996531" cy="11379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Commit message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2948460"/>
                <a:ext cx="9969223" cy="908351"/>
              </a:xfrm>
              <a:prstGeom prst="roundRect">
                <a:avLst/>
              </a:prstGeom>
              <a:blipFill>
                <a:blip r:embed="rId2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/>
                  <a:t>Code changes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48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sz="48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4266" y="2948460"/>
                <a:ext cx="10255466" cy="908350"/>
              </a:xfrm>
              <a:prstGeom prst="roundRect">
                <a:avLst/>
              </a:prstGeom>
              <a:blipFill>
                <a:blip r:embed="rId3"/>
                <a:stretch>
                  <a:fillRect t="-9272" b="-30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fusion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1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sz="4800" dirty="0" smtClean="0"/>
                  <a:t>)</a:t>
                </a:r>
                <a:endParaRPr lang="en-US" sz="4800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69" y="5245905"/>
                <a:ext cx="20335463" cy="926397"/>
              </a:xfrm>
              <a:prstGeom prst="roundRect">
                <a:avLst/>
              </a:prstGeom>
              <a:blipFill>
                <a:blip r:embed="rId4"/>
                <a:stretch>
                  <a:fillRect t="-11688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53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728610" y="3051247"/>
            <a:ext cx="6526041" cy="8362166"/>
          </a:xfrm>
          <a:prstGeom prst="roundRect">
            <a:avLst>
              <a:gd name="adj" fmla="val 5412"/>
            </a:avLst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3426745"/>
            <a:ext cx="1054884" cy="3108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522" y="6535560"/>
            <a:ext cx="1066465" cy="334457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939724" y="3454841"/>
            <a:ext cx="1054834" cy="6183384"/>
            <a:chOff x="7823594" y="1674626"/>
            <a:chExt cx="528825" cy="30999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1674626"/>
              <a:ext cx="528825" cy="155235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94" y="3222217"/>
              <a:ext cx="528825" cy="1552353"/>
            </a:xfrm>
            <a:prstGeom prst="rect">
              <a:avLst/>
            </a:prstGeom>
          </p:spPr>
        </p:pic>
      </p:grpSp>
      <p:sp>
        <p:nvSpPr>
          <p:cNvPr id="17" name="Rounded Rectangle 16"/>
          <p:cNvSpPr/>
          <p:nvPr/>
        </p:nvSpPr>
        <p:spPr>
          <a:xfrm>
            <a:off x="13215560" y="3459590"/>
            <a:ext cx="1042118" cy="618338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89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5475494" y="5654342"/>
            <a:ext cx="1042118" cy="174102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787" b="1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sz="4787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931" y="9388336"/>
                <a:ext cx="1010415" cy="82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4409171" y="7274847"/>
            <a:ext cx="3218990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output layer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802701" y="10553932"/>
            <a:ext cx="6000361" cy="767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388" b="1" dirty="0">
                <a:latin typeface="Helvetica" panose="020B0604020202020204" pitchFamily="34" charset="0"/>
                <a:cs typeface="Helvetica" panose="020B0604020202020204" pitchFamily="34" charset="0"/>
              </a:rPr>
              <a:t>Classification module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9658507" y="4757226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9622461" y="7797464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2149237" y="6104028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4409171" y="6160062"/>
            <a:ext cx="914832" cy="911966"/>
          </a:xfrm>
          <a:prstGeom prst="rightArrow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23224">
              <a:defRPr/>
            </a:pPr>
            <a:endParaRPr lang="en-US" sz="3586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15923" y="9497936"/>
            <a:ext cx="4032820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91" dirty="0">
                <a:latin typeface="Helvetica" panose="020B0604020202020204" pitchFamily="34" charset="0"/>
                <a:cs typeface="Helvetica" panose="020B0604020202020204" pitchFamily="34" charset="0"/>
              </a:rPr>
              <a:t>a fully-connected layer</a:t>
            </a:r>
            <a:endParaRPr lang="en-US" sz="3391" b="1" dirty="0"/>
          </a:p>
          <a:p>
            <a:pPr algn="ctr"/>
            <a:endParaRPr lang="en-US" sz="3391" b="1" dirty="0"/>
          </a:p>
        </p:txBody>
      </p:sp>
      <p:sp>
        <p:nvSpPr>
          <p:cNvPr id="4" name="Rectangle 3"/>
          <p:cNvSpPr/>
          <p:nvPr/>
        </p:nvSpPr>
        <p:spPr>
          <a:xfrm>
            <a:off x="13234719" y="6115302"/>
            <a:ext cx="1003800" cy="829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787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4800" b="1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35" y="2595747"/>
                <a:ext cx="1127103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4800" b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736" y="9722935"/>
                <a:ext cx="905889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57825"/>
              </p:ext>
            </p:extLst>
          </p:nvPr>
        </p:nvGraphicFramePr>
        <p:xfrm>
          <a:off x="11425038" y="47655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59640"/>
              </p:ext>
            </p:extLst>
          </p:nvPr>
        </p:nvGraphicFramePr>
        <p:xfrm>
          <a:off x="14122806" y="47655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34608"/>
              </p:ext>
            </p:extLst>
          </p:nvPr>
        </p:nvGraphicFramePr>
        <p:xfrm>
          <a:off x="13963490" y="49808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20785" y="76924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22440" y="5459633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layer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72" y="77018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4348" b="-1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443174" y="4764155"/>
            <a:ext cx="116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93818" y="5128291"/>
            <a:ext cx="158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2674" y="5494239"/>
            <a:ext cx="170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53838" y="5878450"/>
            <a:ext cx="122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 smtClean="0">
                <a:latin typeface="Century" panose="02040604050505020304" pitchFamily="18" charset="0"/>
              </a:rPr>
              <a:t> 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9924" y="5475289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sp>
        <p:nvSpPr>
          <p:cNvPr id="19" name="Rectangle 18"/>
          <p:cNvSpPr/>
          <p:nvPr/>
        </p:nvSpPr>
        <p:spPr>
          <a:xfrm>
            <a:off x="11385241" y="6927801"/>
            <a:ext cx="1850231" cy="773623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250155" y="7375870"/>
            <a:ext cx="923770" cy="327582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4597157" y="5975058"/>
            <a:ext cx="1359758" cy="50713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92038"/>
              </p:ext>
            </p:extLst>
          </p:nvPr>
        </p:nvGraphicFramePr>
        <p:xfrm>
          <a:off x="16027652" y="5659942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an embedding </a:t>
                </a:r>
                <a:r>
                  <a:rPr lang="en-US" dirty="0" smtClean="0">
                    <a:latin typeface="Helvetica" charset="0"/>
                    <a:ea typeface="Helvetica" charset="0"/>
                    <a:cs typeface="Helvetica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b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93" y="6751450"/>
                <a:ext cx="1651078" cy="677108"/>
              </a:xfrm>
              <a:prstGeom prst="rect">
                <a:avLst/>
              </a:prstGeom>
              <a:blipFill>
                <a:blip r:embed="rId3"/>
                <a:stretch>
                  <a:fillRect l="-2952" t="-5405" r="-5904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3247235" y="6952368"/>
            <a:ext cx="926690" cy="423505"/>
          </a:xfrm>
          <a:prstGeom prst="line">
            <a:avLst/>
          </a:prstGeom>
          <a:ln w="9525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78691"/>
              </p:ext>
            </p:extLst>
          </p:nvPr>
        </p:nvGraphicFramePr>
        <p:xfrm>
          <a:off x="13808165" y="51313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3247237" y="5495990"/>
            <a:ext cx="749013" cy="606656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235470" y="6102646"/>
            <a:ext cx="760778" cy="51088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982672" y="6337478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982672" y="6679091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982672" y="7001326"/>
            <a:ext cx="123175" cy="144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96738" y="4956085"/>
          <a:ext cx="180000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6294506" y="4956085"/>
          <a:ext cx="365760" cy="293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78495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569297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80C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0358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35190" y="5171337"/>
          <a:ext cx="365760" cy="2566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1925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75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323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5979865" y="5321846"/>
          <a:ext cx="365760" cy="2200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9428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97879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1697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392485" y="7882938"/>
            <a:ext cx="294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convolution layer with multiple filters + a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ReLU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activation function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8312" y="5617446"/>
            <a:ext cx="185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max pooling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commit message </a:t>
                </a:r>
              </a:p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matrix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  <m:t>𝒎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72" y="7892374"/>
                <a:ext cx="2625142" cy="696344"/>
              </a:xfrm>
              <a:prstGeom prst="rect">
                <a:avLst/>
              </a:prstGeom>
              <a:blipFill>
                <a:blip r:embed="rId2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692638" y="495460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95395" y="534326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3467" y="56864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entury" panose="02040604050505020304" pitchFamily="18" charset="0"/>
              </a:rPr>
              <a:t>errono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54122" y="6050241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574069" y="4936640"/>
            <a:ext cx="1850231" cy="113823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19410" y="4956086"/>
            <a:ext cx="748538" cy="550554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5421858" y="5506640"/>
            <a:ext cx="746093" cy="566332"/>
          </a:xfrm>
          <a:prstGeom prst="line">
            <a:avLst/>
          </a:prstGeom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571627" y="7129772"/>
            <a:ext cx="1850231" cy="7736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5421855" y="7566370"/>
            <a:ext cx="923770" cy="32758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768857" y="6165558"/>
            <a:ext cx="1225192" cy="50713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0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8067589" y="5864734"/>
          <a:ext cx="365760" cy="1100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424930" y="6933072"/>
            <a:ext cx="165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 embedding vector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0749290" y="4955374"/>
          <a:ext cx="1800000" cy="2966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74236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6709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5649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7893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896215" y="5281699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return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894604" y="6017552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proper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64224" y="7531390"/>
            <a:ext cx="10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value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978571" y="6293148"/>
            <a:ext cx="679450" cy="963237"/>
            <a:chOff x="4229100" y="4327535"/>
            <a:chExt cx="679450" cy="963237"/>
          </a:xfrm>
        </p:grpSpPr>
        <p:sp>
          <p:nvSpPr>
            <p:cNvPr id="64" name="TextBox 6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2978571" y="6767937"/>
            <a:ext cx="679450" cy="963237"/>
            <a:chOff x="4229100" y="4327535"/>
            <a:chExt cx="679450" cy="963237"/>
          </a:xfrm>
        </p:grpSpPr>
        <p:sp>
          <p:nvSpPr>
            <p:cNvPr id="70" name="TextBox 69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50247" y="5461646"/>
            <a:ext cx="679450" cy="963237"/>
            <a:chOff x="4229100" y="4327535"/>
            <a:chExt cx="679450" cy="963237"/>
          </a:xfrm>
        </p:grpSpPr>
        <p:sp>
          <p:nvSpPr>
            <p:cNvPr id="74" name="TextBox 73"/>
            <p:cNvSpPr txBox="1"/>
            <p:nvPr/>
          </p:nvSpPr>
          <p:spPr>
            <a:xfrm>
              <a:off x="4229100" y="4327535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9100" y="4473140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29100" y="4645082"/>
              <a:ext cx="679450" cy="645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250247" y="6292998"/>
            <a:ext cx="679453" cy="1427578"/>
            <a:chOff x="1951429" y="2750280"/>
            <a:chExt cx="679453" cy="1427578"/>
          </a:xfrm>
        </p:grpSpPr>
        <p:grpSp>
          <p:nvGrpSpPr>
            <p:cNvPr id="77" name="Group 76"/>
            <p:cNvGrpSpPr/>
            <p:nvPr/>
          </p:nvGrpSpPr>
          <p:grpSpPr>
            <a:xfrm>
              <a:off x="1951432" y="2750280"/>
              <a:ext cx="679450" cy="963237"/>
              <a:chOff x="4229100" y="4327535"/>
              <a:chExt cx="679450" cy="96323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951429" y="3214621"/>
              <a:ext cx="679450" cy="963237"/>
              <a:chOff x="4229100" y="4327535"/>
              <a:chExt cx="679450" cy="96323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229100" y="4327535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229100" y="4473140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229100" y="4645082"/>
                <a:ext cx="679450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p:grpSp>
      </p:grpSp>
      <p:cxnSp>
        <p:nvCxnSpPr>
          <p:cNvPr id="86" name="Straight Connector 85"/>
          <p:cNvCxnSpPr/>
          <p:nvPr/>
        </p:nvCxnSpPr>
        <p:spPr>
          <a:xfrm flipV="1">
            <a:off x="12549290" y="4956086"/>
            <a:ext cx="1047444" cy="3735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2545044" y="5329617"/>
            <a:ext cx="1051693" cy="3657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545044" y="5329617"/>
            <a:ext cx="1058909" cy="7488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5" idx="3"/>
          </p:cNvCxnSpPr>
          <p:nvPr/>
        </p:nvCxnSpPr>
        <p:spPr>
          <a:xfrm flipV="1">
            <a:off x="12549290" y="5695352"/>
            <a:ext cx="1060004" cy="7434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12545044" y="6043253"/>
            <a:ext cx="1058909" cy="1515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12545044" y="6424881"/>
            <a:ext cx="1051693" cy="1494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2549290" y="6820377"/>
            <a:ext cx="1047448" cy="7033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2564574" y="7189049"/>
            <a:ext cx="1039379" cy="7006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charset="0"/>
                    <a:ea typeface="Helvetica" charset="0"/>
                    <a:cs typeface="Helvetica" charset="0"/>
                  </a:rPr>
                  <a:t>word embedding matrix </a:t>
                </a:r>
                <a:r>
                  <a:rPr lang="en-US" b="1" dirty="0">
                    <a:latin typeface="Arial" panose="020B0604020202020204" pitchFamily="34" charset="0"/>
                    <a:ea typeface="Helvetica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𝐖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Helvetica" charset="0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  <a:ea typeface="Helvetica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ea typeface="Helvetica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Helvetica" charset="0"/>
                                        <a:cs typeface="Arial" panose="020B0604020202020204" pitchFamily="34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Helvetica" charset="0"/>
                                <a:cs typeface="Arial" panose="020B0604020202020204" pitchFamily="34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endParaRPr lang="en-US" sz="2000" b="1" dirty="0">
                  <a:latin typeface="Arial" panose="020B0604020202020204" pitchFamily="34" charset="0"/>
                  <a:ea typeface="Helvetica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7" y="7892815"/>
                <a:ext cx="2636309" cy="696344"/>
              </a:xfrm>
              <a:prstGeom prst="rect">
                <a:avLst/>
              </a:prstGeom>
              <a:blipFill>
                <a:blip r:embed="rId3"/>
                <a:stretch>
                  <a:fillRect l="-926" t="-5263" r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5418935" y="7142868"/>
            <a:ext cx="926690" cy="42350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034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b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b="1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352" y="5366991"/>
                <a:ext cx="506556" cy="461665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76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5018216" y="2738738"/>
            <a:ext cx="1809750" cy="3796485"/>
            <a:chOff x="1390650" y="2438400"/>
            <a:chExt cx="1809750" cy="379648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H="1">
            <a:off x="8446530" y="36205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446530" y="273873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653030" y="305623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465580" y="362057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208655" y="2738738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643505" y="3938073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43355" y="6535223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08655" y="2738737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437005" y="5653388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605405" y="5970887"/>
            <a:ext cx="1790700" cy="88183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203893" y="5653386"/>
            <a:ext cx="1187450" cy="3175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1396105" y="3056238"/>
            <a:ext cx="19050" cy="291465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5364849" y="3938073"/>
            <a:ext cx="476936" cy="927100"/>
            <a:chOff x="1390650" y="2438400"/>
            <a:chExt cx="1809750" cy="3796485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958370" y="4887676"/>
            <a:ext cx="157420" cy="380443"/>
            <a:chOff x="1390650" y="2438400"/>
            <a:chExt cx="1809750" cy="3796485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/>
          <p:cNvCxnSpPr/>
          <p:nvPr/>
        </p:nvCxnSpPr>
        <p:spPr>
          <a:xfrm>
            <a:off x="5364849" y="4184908"/>
            <a:ext cx="3591933" cy="80173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836765" y="3967826"/>
            <a:ext cx="3283787" cy="91984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82569" y="4849661"/>
            <a:ext cx="3586913" cy="400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24065" y="4645560"/>
            <a:ext cx="3285117" cy="493478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559301" y="3983160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563421" y="3722759"/>
            <a:ext cx="576450" cy="276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1118344" y="3727809"/>
            <a:ext cx="6769" cy="67372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566071" y="4385918"/>
            <a:ext cx="573800" cy="2709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3169317" y="3732421"/>
            <a:ext cx="1877352" cy="47585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3134418" y="3711144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5037145" y="4219958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124893" y="5840305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13162993" y="306135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15037145" y="3548894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4550581" y="3051695"/>
            <a:ext cx="19050" cy="21600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13143943" y="5182937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16418408" y="3562862"/>
            <a:ext cx="19049" cy="209632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15026990" y="5668846"/>
            <a:ext cx="1413782" cy="66140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15545553" y="4475828"/>
            <a:ext cx="266977" cy="373833"/>
            <a:chOff x="1390650" y="2438400"/>
            <a:chExt cx="1809750" cy="3796485"/>
          </a:xfrm>
        </p:grpSpPr>
        <p:cxnSp>
          <p:nvCxnSpPr>
            <p:cNvPr id="122" name="Straight Connector 121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6" name="Straight Connector 125"/>
          <p:cNvCxnSpPr/>
          <p:nvPr/>
        </p:nvCxnSpPr>
        <p:spPr>
          <a:xfrm>
            <a:off x="14540427" y="5192046"/>
            <a:ext cx="1877981" cy="4768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4540426" y="3060971"/>
            <a:ext cx="1926539" cy="49185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11117987" y="3724964"/>
            <a:ext cx="4691733" cy="76959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1125113" y="4379825"/>
            <a:ext cx="4684607" cy="37767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570190" y="4012832"/>
            <a:ext cx="4975363" cy="554627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572839" y="4649829"/>
            <a:ext cx="4972714" cy="18783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7810094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7810094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7810094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7810094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810094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810094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7810094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441" y="3670565"/>
            <a:ext cx="158929" cy="212965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0094" y="4976044"/>
            <a:ext cx="155588" cy="208488"/>
          </a:xfrm>
          <a:prstGeom prst="rect">
            <a:avLst/>
          </a:prstGeom>
        </p:spPr>
      </p:pic>
      <p:cxnSp>
        <p:nvCxnSpPr>
          <p:cNvPr id="172" name="Straight Connector 171"/>
          <p:cNvCxnSpPr/>
          <p:nvPr/>
        </p:nvCxnSpPr>
        <p:spPr>
          <a:xfrm flipV="1">
            <a:off x="16324877" y="3253186"/>
            <a:ext cx="1637806" cy="52386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4437888" y="5087423"/>
            <a:ext cx="3537306" cy="64651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17944080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17944080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7944080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5223046" y="6938168"/>
            <a:ext cx="14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49527" y="6976382"/>
            <a:ext cx="5508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CONVOLUTIONAL + RELU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3463853" y="6980350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6289174" y="6921196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FLATTEN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9518516" y="309576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9518516" y="340074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19518516" y="3705729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9518516" y="4010894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9518516" y="431408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19518516" y="4614756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19518516" y="5588977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19652502" y="507007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19652502" y="522151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19652502" y="5365577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21100097" y="4097658"/>
            <a:ext cx="330200" cy="2821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17944079" y="3236850"/>
            <a:ext cx="1708423" cy="326012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17946645" y="3224759"/>
            <a:ext cx="1775230" cy="95422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17975194" y="4454329"/>
            <a:ext cx="1733902" cy="307875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7944079" y="3844183"/>
            <a:ext cx="1739537" cy="1882169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9670863" y="3261257"/>
            <a:ext cx="1594334" cy="96154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19721875" y="3562862"/>
            <a:ext cx="1530569" cy="652624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9709096" y="3832519"/>
            <a:ext cx="1530569" cy="405781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19670863" y="4178988"/>
            <a:ext cx="1556075" cy="59753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19664500" y="4215422"/>
            <a:ext cx="1600697" cy="254080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19670863" y="4214335"/>
            <a:ext cx="1594334" cy="54316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9709096" y="4222801"/>
            <a:ext cx="1556101" cy="1514446"/>
          </a:xfrm>
          <a:prstGeom prst="line">
            <a:avLst/>
          </a:prstGeom>
          <a:ln w="31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>
            <a:off x="20429742" y="4597639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0437362" y="4779558"/>
            <a:ext cx="69373" cy="527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/>
          <p:cNvSpPr txBox="1"/>
          <p:nvPr/>
        </p:nvSpPr>
        <p:spPr>
          <a:xfrm>
            <a:off x="18377760" y="6783039"/>
            <a:ext cx="2688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FULLY CONNECTED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20227469" y="6793934"/>
            <a:ext cx="26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947096" y="2708258"/>
            <a:ext cx="1809750" cy="3796485"/>
            <a:chOff x="1390650" y="2438400"/>
            <a:chExt cx="1809750" cy="3796485"/>
          </a:xfrm>
        </p:grpSpPr>
        <p:cxnSp>
          <p:nvCxnSpPr>
            <p:cNvPr id="103" name="Straight Connector 102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874071" y="2670158"/>
            <a:ext cx="1809750" cy="3796485"/>
            <a:chOff x="1390650" y="2438400"/>
            <a:chExt cx="1809750" cy="3796485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5314049" y="3912673"/>
            <a:ext cx="476936" cy="927100"/>
            <a:chOff x="1390650" y="2438400"/>
            <a:chExt cx="1809750" cy="3796485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5263249" y="3887273"/>
            <a:ext cx="476936" cy="927100"/>
            <a:chOff x="1390650" y="2438400"/>
            <a:chExt cx="1809750" cy="3796485"/>
          </a:xfrm>
        </p:grpSpPr>
        <p:cxnSp>
          <p:nvCxnSpPr>
            <p:cNvPr id="136" name="Straight Connector 135"/>
            <p:cNvCxnSpPr/>
            <p:nvPr/>
          </p:nvCxnSpPr>
          <p:spPr>
            <a:xfrm flipH="1">
              <a:off x="1390650" y="3320235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1409700" y="2438400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3181350" y="2438400"/>
              <a:ext cx="19050" cy="291465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1409700" y="5353049"/>
              <a:ext cx="1790700" cy="88183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2128</TotalTime>
  <Words>329</Words>
  <Application>Microsoft Office PowerPoint</Application>
  <PresentationFormat>Custom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Century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70</cp:revision>
  <dcterms:created xsi:type="dcterms:W3CDTF">2019-01-07T05:28:39Z</dcterms:created>
  <dcterms:modified xsi:type="dcterms:W3CDTF">2019-01-24T11:15:18Z</dcterms:modified>
</cp:coreProperties>
</file>