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  <p:sldId id="265" r:id="rId10"/>
    <p:sldId id="266" r:id="rId11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366FF"/>
    <a:srgbClr val="FEF2E6"/>
    <a:srgbClr val="A2BE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651029"/>
            <a:ext cx="1928368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explicitly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the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fixes </a:t>
            </a: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a/quantum/db/migration/alembic_migrations/versions/3cb5d900c5de_security_groups.py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…</a:t>
            </a:r>
          </a:p>
          <a:p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9640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4608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67138" y="4757593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improve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48642" y="5129860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packer-filter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45701" y="549558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test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62450" y="5865675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coverage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281</Words>
  <Application>Microsoft Office PowerPoint</Application>
  <PresentationFormat>Custom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62</cp:revision>
  <dcterms:created xsi:type="dcterms:W3CDTF">2019-01-07T05:28:39Z</dcterms:created>
  <dcterms:modified xsi:type="dcterms:W3CDTF">2019-01-23T16:42:06Z</dcterms:modified>
</cp:coreProperties>
</file>