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  <p:sldId id="265" r:id="rId10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6"/>
    <a:srgbClr val="A2BEE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642" y="-3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549153"/>
            <a:ext cx="20335463" cy="9595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3" y="629176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Commit message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Code changes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fusion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1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 t="-11688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59640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34608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layer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an embedding 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blipFill>
                <a:blip r:embed="rId3"/>
                <a:stretch>
                  <a:fillRect l="-2952" t="-5405" r="-590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82672" y="6337478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82672" y="6679091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82672" y="7001326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81432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487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2067</TotalTime>
  <Words>280</Words>
  <Application>Microsoft Office PowerPoint</Application>
  <PresentationFormat>Custom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58</cp:revision>
  <dcterms:created xsi:type="dcterms:W3CDTF">2019-01-07T05:28:39Z</dcterms:created>
  <dcterms:modified xsi:type="dcterms:W3CDTF">2019-01-23T07:02:13Z</dcterms:modified>
</cp:coreProperties>
</file>