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38751"/>
            <a:ext cx="10363200" cy="4762488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184899"/>
            <a:ext cx="9144000" cy="330270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4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28306"/>
            <a:ext cx="2628900" cy="11592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28306"/>
            <a:ext cx="7734300" cy="115927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0376"/>
            <a:ext cx="10515600" cy="569028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54495"/>
            <a:ext cx="10515600" cy="29923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0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41531"/>
            <a:ext cx="5181600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41531"/>
            <a:ext cx="5181600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3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8309"/>
            <a:ext cx="10515600" cy="26440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53376"/>
            <a:ext cx="5157787" cy="164343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996813"/>
            <a:ext cx="5157787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53376"/>
            <a:ext cx="5183188" cy="164343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996813"/>
            <a:ext cx="5183188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7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8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1966"/>
            <a:ext cx="3932237" cy="319188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69596"/>
            <a:ext cx="6172200" cy="972130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03846"/>
            <a:ext cx="3932237" cy="760288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4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1966"/>
            <a:ext cx="3932237" cy="319188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69596"/>
            <a:ext cx="6172200" cy="972130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03846"/>
            <a:ext cx="3932237" cy="760288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3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28309"/>
            <a:ext cx="10515600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41531"/>
            <a:ext cx="10515600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678862"/>
            <a:ext cx="274320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678862"/>
            <a:ext cx="411480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678862"/>
            <a:ext cx="274320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1699509" y="515144"/>
            <a:ext cx="1178351" cy="111747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Commit message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4065638" y="515144"/>
            <a:ext cx="2092751" cy="111747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Code changes</a:t>
            </a:r>
          </a:p>
        </p:txBody>
      </p:sp>
      <p:sp>
        <p:nvSpPr>
          <p:cNvPr id="8" name="Down Arrow 7"/>
          <p:cNvSpPr/>
          <p:nvPr/>
        </p:nvSpPr>
        <p:spPr>
          <a:xfrm>
            <a:off x="1963459" y="1726881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9" name="Down Arrow 8"/>
          <p:cNvSpPr/>
          <p:nvPr/>
        </p:nvSpPr>
        <p:spPr>
          <a:xfrm>
            <a:off x="4786788" y="1726881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0" name="Rounded Rectangle 9"/>
          <p:cNvSpPr/>
          <p:nvPr/>
        </p:nvSpPr>
        <p:spPr>
          <a:xfrm>
            <a:off x="1548678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Encoding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72007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Encoding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1963459" y="3183316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9" name="Down Arrow 18"/>
          <p:cNvSpPr/>
          <p:nvPr/>
        </p:nvSpPr>
        <p:spPr>
          <a:xfrm>
            <a:off x="4786788" y="3183316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0" name="Rectangle 19"/>
          <p:cNvSpPr/>
          <p:nvPr/>
        </p:nvSpPr>
        <p:spPr>
          <a:xfrm>
            <a:off x="971550" y="4069585"/>
            <a:ext cx="264493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Convolutional network for natural language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89542" y="4078860"/>
            <a:ext cx="264493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Convolutional network for code changes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1963457" y="4888445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3" name="Down Arrow 22"/>
          <p:cNvSpPr/>
          <p:nvPr/>
        </p:nvSpPr>
        <p:spPr>
          <a:xfrm>
            <a:off x="4786788" y="4888445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4" name="Rectangle 23"/>
          <p:cNvSpPr/>
          <p:nvPr/>
        </p:nvSpPr>
        <p:spPr>
          <a:xfrm>
            <a:off x="1010959" y="5774714"/>
            <a:ext cx="5423519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Fully connected network for feature fusion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3397494" y="6327836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6" name="Rectangle 25"/>
          <p:cNvSpPr/>
          <p:nvPr/>
        </p:nvSpPr>
        <p:spPr>
          <a:xfrm>
            <a:off x="3051058" y="7204830"/>
            <a:ext cx="1343320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Output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673100" y="3508696"/>
            <a:ext cx="6096000" cy="315880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6985000" y="1447800"/>
            <a:ext cx="192555" cy="2060896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8838" y="4078860"/>
            <a:ext cx="119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0" name="Right Bracket 29"/>
          <p:cNvSpPr/>
          <p:nvPr/>
        </p:nvSpPr>
        <p:spPr>
          <a:xfrm>
            <a:off x="6985000" y="3644899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8838" y="2343494"/>
            <a:ext cx="1193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32" name="Right Bracket 31"/>
          <p:cNvSpPr/>
          <p:nvPr/>
        </p:nvSpPr>
        <p:spPr>
          <a:xfrm>
            <a:off x="6985000" y="5284656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90583" y="5652911"/>
            <a:ext cx="1430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Feature combination</a:t>
            </a:r>
            <a:endParaRPr lang="en-US" dirty="0"/>
          </a:p>
        </p:txBody>
      </p:sp>
      <p:sp>
        <p:nvSpPr>
          <p:cNvPr id="34" name="Right Bracket 33"/>
          <p:cNvSpPr/>
          <p:nvPr/>
        </p:nvSpPr>
        <p:spPr>
          <a:xfrm>
            <a:off x="6984999" y="6924413"/>
            <a:ext cx="192555" cy="886087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577601" y="7254229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8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30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6</cp:revision>
  <dcterms:created xsi:type="dcterms:W3CDTF">2019-01-07T05:28:39Z</dcterms:created>
  <dcterms:modified xsi:type="dcterms:W3CDTF">2019-01-07T06:18:17Z</dcterms:modified>
</cp:coreProperties>
</file>