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600650" cy="30600650"/>
  <p:notesSz cx="6858000" cy="9144000"/>
  <p:defaultTextStyle>
    <a:defPPr>
      <a:defRPr lang="en-US"/>
    </a:defPPr>
    <a:lvl1pPr marL="0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1pPr>
    <a:lvl2pPr marL="1748607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2pPr>
    <a:lvl3pPr marL="3497214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3pPr>
    <a:lvl4pPr marL="5245821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4pPr>
    <a:lvl5pPr marL="6994428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5pPr>
    <a:lvl6pPr marL="8743036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6pPr>
    <a:lvl7pPr marL="10491643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7pPr>
    <a:lvl8pPr marL="12240250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8pPr>
    <a:lvl9pPr marL="13988857" algn="l" defTabSz="3497214" rtl="0" eaLnBrk="1" latinLnBrk="0" hangingPunct="1">
      <a:defRPr sz="6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9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5008025"/>
            <a:ext cx="26010553" cy="10653560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6072427"/>
            <a:ext cx="22950488" cy="738807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629201"/>
            <a:ext cx="6598265" cy="259326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629201"/>
            <a:ext cx="19412287" cy="259326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7628921"/>
            <a:ext cx="26393061" cy="12729018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0478361"/>
            <a:ext cx="26393061" cy="6693890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8146007"/>
            <a:ext cx="13005276" cy="194158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8146007"/>
            <a:ext cx="13005276" cy="194158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629208"/>
            <a:ext cx="26393061" cy="59147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7501412"/>
            <a:ext cx="12945507" cy="3676326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1177737"/>
            <a:ext cx="12945507" cy="164407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7501412"/>
            <a:ext cx="13009262" cy="3676326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1177737"/>
            <a:ext cx="13009262" cy="164407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040043"/>
            <a:ext cx="9869506" cy="7140152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4405934"/>
            <a:ext cx="15491579" cy="21746295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9180195"/>
            <a:ext cx="9869506" cy="17007447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040043"/>
            <a:ext cx="9869506" cy="7140152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4405934"/>
            <a:ext cx="15491579" cy="21746295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9180195"/>
            <a:ext cx="9869506" cy="17007447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629208"/>
            <a:ext cx="26393061" cy="591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8146007"/>
            <a:ext cx="26393061" cy="1941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28362276"/>
            <a:ext cx="6885146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2B4BF-34DE-4AF1-B609-88CBC8EC3FE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28362276"/>
            <a:ext cx="10327719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28362276"/>
            <a:ext cx="6885146" cy="162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7969-24B1-4096-8CE3-B5F44273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6771993" y="3364130"/>
            <a:ext cx="4817348" cy="3942379"/>
          </a:xfrm>
          <a:prstGeom prst="roundRect">
            <a:avLst>
              <a:gd name="adj" fmla="val 2394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4" name="Rounded Rectangle 143"/>
          <p:cNvSpPr/>
          <p:nvPr/>
        </p:nvSpPr>
        <p:spPr>
          <a:xfrm>
            <a:off x="3577455" y="7393071"/>
            <a:ext cx="8011886" cy="11543697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65" name="Group 64"/>
          <p:cNvGrpSpPr/>
          <p:nvPr/>
        </p:nvGrpSpPr>
        <p:grpSpPr>
          <a:xfrm>
            <a:off x="3687159" y="7515667"/>
            <a:ext cx="7744715" cy="11290673"/>
            <a:chOff x="2852904" y="7325007"/>
            <a:chExt cx="7744715" cy="11290673"/>
          </a:xfrm>
        </p:grpSpPr>
        <p:grpSp>
          <p:nvGrpSpPr>
            <p:cNvPr id="4" name="Group 3"/>
            <p:cNvGrpSpPr/>
            <p:nvPr/>
          </p:nvGrpSpPr>
          <p:grpSpPr>
            <a:xfrm>
              <a:off x="2853199" y="7325007"/>
              <a:ext cx="7744420" cy="5407153"/>
              <a:chOff x="2018312" y="545016"/>
              <a:chExt cx="7744420" cy="540715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951589" y="1586805"/>
                <a:ext cx="3121697" cy="3383538"/>
              </a:xfrm>
              <a:prstGeom prst="roundRect">
                <a:avLst>
                  <a:gd name="adj" fmla="val 23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184109" y="2080195"/>
                <a:ext cx="1102585" cy="2749394"/>
                <a:chOff x="4811468" y="1798726"/>
                <a:chExt cx="1014902" cy="2998387"/>
              </a:xfrm>
            </p:grpSpPr>
            <p:sp>
              <p:nvSpPr>
                <p:cNvPr id="32" name="Cube 31"/>
                <p:cNvSpPr/>
                <p:nvPr/>
              </p:nvSpPr>
              <p:spPr>
                <a:xfrm>
                  <a:off x="4854072" y="1798726"/>
                  <a:ext cx="972298" cy="929417"/>
                </a:xfrm>
                <a:prstGeom prst="cub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33" name="Cube 32"/>
                <p:cNvSpPr/>
                <p:nvPr/>
              </p:nvSpPr>
              <p:spPr>
                <a:xfrm>
                  <a:off x="4811468" y="3864220"/>
                  <a:ext cx="1014902" cy="932893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</p:grpSp>
          <p:sp>
            <p:nvSpPr>
              <p:cNvPr id="7" name="Plus 6"/>
              <p:cNvSpPr/>
              <p:nvPr/>
            </p:nvSpPr>
            <p:spPr>
              <a:xfrm>
                <a:off x="6513179" y="1596136"/>
                <a:ext cx="520681" cy="478844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8" name="Minus 7"/>
              <p:cNvSpPr/>
              <p:nvPr/>
            </p:nvSpPr>
            <p:spPr>
              <a:xfrm>
                <a:off x="6475061" y="3622776"/>
                <a:ext cx="520681" cy="438063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7372495" y="2157247"/>
                <a:ext cx="1620676" cy="562154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018312" y="545016"/>
                <a:ext cx="3253012" cy="5407153"/>
                <a:chOff x="142781" y="472787"/>
                <a:chExt cx="2994317" cy="589684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42781" y="472787"/>
                  <a:ext cx="2984884" cy="5896840"/>
                </a:xfrm>
                <a:prstGeom prst="roundRect">
                  <a:avLst>
                    <a:gd name="adj" fmla="val 23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142781" y="939045"/>
                  <a:ext cx="2994317" cy="4957672"/>
                  <a:chOff x="28480" y="731970"/>
                  <a:chExt cx="2994317" cy="49576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644503" y="2971365"/>
                        <a:ext cx="488445" cy="2835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799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1799" dirty="0"/>
                      </a:p>
                      <a:p>
                        <a:pPr algn="ctr"/>
                        <a:endParaRPr lang="en-US" sz="1799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503" y="2971365"/>
                        <a:ext cx="488445" cy="28352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46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Plus 26"/>
                  <p:cNvSpPr/>
                  <p:nvPr/>
                </p:nvSpPr>
                <p:spPr>
                  <a:xfrm>
                    <a:off x="28480" y="731970"/>
                    <a:ext cx="479274" cy="522210"/>
                  </a:xfrm>
                  <a:prstGeom prst="mathPl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28" name="Minus 27"/>
                  <p:cNvSpPr/>
                  <p:nvPr/>
                </p:nvSpPr>
                <p:spPr>
                  <a:xfrm>
                    <a:off x="28480" y="3852328"/>
                    <a:ext cx="479274" cy="477735"/>
                  </a:xfrm>
                  <a:prstGeom prst="mathMin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29" name="Minus 28"/>
                  <p:cNvSpPr/>
                  <p:nvPr/>
                </p:nvSpPr>
                <p:spPr>
                  <a:xfrm>
                    <a:off x="28480" y="5211907"/>
                    <a:ext cx="479274" cy="477735"/>
                  </a:xfrm>
                  <a:prstGeom prst="mathMin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30" name="Plus 29"/>
                  <p:cNvSpPr/>
                  <p:nvPr/>
                </p:nvSpPr>
                <p:spPr>
                  <a:xfrm>
                    <a:off x="28480" y="2071823"/>
                    <a:ext cx="479274" cy="522210"/>
                  </a:xfrm>
                  <a:prstGeom prst="mathPl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534352" y="2971365"/>
                        <a:ext cx="488445" cy="2835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799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1799" dirty="0"/>
                      </a:p>
                      <a:p>
                        <a:pPr algn="ctr"/>
                        <a:endParaRPr lang="en-US" sz="1799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34352" y="2971365"/>
                        <a:ext cx="488445" cy="28352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6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553129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1893960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0256" y="3653019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5013366"/>
                  <a:ext cx="2408335" cy="1290503"/>
                </a:xfrm>
                <a:prstGeom prst="rect">
                  <a:avLst/>
                </a:prstGeom>
              </p:spPr>
            </p:pic>
          </p:grpSp>
          <p:cxnSp>
            <p:nvCxnSpPr>
              <p:cNvPr id="11" name="Straight Arrow Connector 10"/>
              <p:cNvCxnSpPr>
                <a:stCxn id="22" idx="3"/>
                <a:endCxn id="32" idx="2"/>
              </p:cNvCxnSpPr>
              <p:nvPr/>
            </p:nvCxnSpPr>
            <p:spPr>
              <a:xfrm>
                <a:off x="5121339" y="1210355"/>
                <a:ext cx="1109054" cy="1402488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3" idx="3"/>
                <a:endCxn id="32" idx="2"/>
              </p:cNvCxnSpPr>
              <p:nvPr/>
            </p:nvCxnSpPr>
            <p:spPr>
              <a:xfrm>
                <a:off x="5121339" y="2439840"/>
                <a:ext cx="1109054" cy="173002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4" idx="3"/>
                <a:endCxn id="33" idx="2"/>
              </p:cNvCxnSpPr>
              <p:nvPr/>
            </p:nvCxnSpPr>
            <p:spPr>
              <a:xfrm>
                <a:off x="5131714" y="4052823"/>
                <a:ext cx="1052394" cy="455982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33" idx="2"/>
              </p:cNvCxnSpPr>
              <p:nvPr/>
            </p:nvCxnSpPr>
            <p:spPr>
              <a:xfrm flipV="1">
                <a:off x="5131714" y="4508805"/>
                <a:ext cx="1052394" cy="765350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941709" y="1993607"/>
                <a:ext cx="2288939" cy="1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" charset="0"/>
                    <a:ea typeface="Helvetica" charset="0"/>
                    <a:cs typeface="Helvetica" charset="0"/>
                  </a:rPr>
                  <a:t>CNN-3D 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95742" y="3992721"/>
                <a:ext cx="2288939" cy="1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" charset="0"/>
                    <a:ea typeface="Helvetica" charset="0"/>
                    <a:cs typeface="Helvetica" charset="0"/>
                  </a:rPr>
                  <a:t>CNN-3D  </a:t>
                </a: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7407647" y="4155968"/>
                <a:ext cx="1585523" cy="562154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3270" y="1714795"/>
                <a:ext cx="539462" cy="155726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3271" y="3269425"/>
                <a:ext cx="539166" cy="1557268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2852904" y="13208527"/>
              <a:ext cx="7744420" cy="5407153"/>
              <a:chOff x="2018312" y="545016"/>
              <a:chExt cx="7744420" cy="540715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5951589" y="1586805"/>
                <a:ext cx="3121697" cy="3383538"/>
              </a:xfrm>
              <a:prstGeom prst="roundRect">
                <a:avLst>
                  <a:gd name="adj" fmla="val 23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184109" y="2080195"/>
                <a:ext cx="1102585" cy="2749394"/>
                <a:chOff x="4811468" y="1798726"/>
                <a:chExt cx="1014902" cy="2998387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4854072" y="1798726"/>
                  <a:ext cx="972298" cy="929417"/>
                </a:xfrm>
                <a:prstGeom prst="cub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3" name="Cube 62"/>
                <p:cNvSpPr/>
                <p:nvPr/>
              </p:nvSpPr>
              <p:spPr>
                <a:xfrm>
                  <a:off x="4811468" y="3864220"/>
                  <a:ext cx="1014902" cy="932893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</p:grpSp>
          <p:sp>
            <p:nvSpPr>
              <p:cNvPr id="37" name="Plus 36"/>
              <p:cNvSpPr/>
              <p:nvPr/>
            </p:nvSpPr>
            <p:spPr>
              <a:xfrm>
                <a:off x="6513179" y="1596136"/>
                <a:ext cx="520681" cy="478844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38" name="Minus 37"/>
              <p:cNvSpPr/>
              <p:nvPr/>
            </p:nvSpPr>
            <p:spPr>
              <a:xfrm>
                <a:off x="6475061" y="3622776"/>
                <a:ext cx="520681" cy="438063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39" name="Right Arrow 38"/>
              <p:cNvSpPr/>
              <p:nvPr/>
            </p:nvSpPr>
            <p:spPr>
              <a:xfrm>
                <a:off x="7372495" y="2157247"/>
                <a:ext cx="1620676" cy="562154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018312" y="545016"/>
                <a:ext cx="3253012" cy="5407153"/>
                <a:chOff x="142781" y="472787"/>
                <a:chExt cx="2994317" cy="5896840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142781" y="472787"/>
                  <a:ext cx="2984884" cy="5896840"/>
                </a:xfrm>
                <a:prstGeom prst="roundRect">
                  <a:avLst>
                    <a:gd name="adj" fmla="val 23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142781" y="939045"/>
                  <a:ext cx="2994317" cy="4957672"/>
                  <a:chOff x="28480" y="731970"/>
                  <a:chExt cx="2994317" cy="49576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644503" y="2971365"/>
                        <a:ext cx="488445" cy="2835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799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1799" dirty="0"/>
                      </a:p>
                      <a:p>
                        <a:pPr algn="ctr"/>
                        <a:endParaRPr lang="en-US" sz="1799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503" y="2971365"/>
                        <a:ext cx="488445" cy="28352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46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Plus 56"/>
                  <p:cNvSpPr/>
                  <p:nvPr/>
                </p:nvSpPr>
                <p:spPr>
                  <a:xfrm>
                    <a:off x="28480" y="731970"/>
                    <a:ext cx="479274" cy="522210"/>
                  </a:xfrm>
                  <a:prstGeom prst="mathPl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58" name="Minus 57"/>
                  <p:cNvSpPr/>
                  <p:nvPr/>
                </p:nvSpPr>
                <p:spPr>
                  <a:xfrm>
                    <a:off x="28480" y="3852328"/>
                    <a:ext cx="479274" cy="477735"/>
                  </a:xfrm>
                  <a:prstGeom prst="mathMin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59" name="Minus 58"/>
                  <p:cNvSpPr/>
                  <p:nvPr/>
                </p:nvSpPr>
                <p:spPr>
                  <a:xfrm>
                    <a:off x="28480" y="5211907"/>
                    <a:ext cx="479274" cy="477735"/>
                  </a:xfrm>
                  <a:prstGeom prst="mathMin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p:sp>
                <p:nvSpPr>
                  <p:cNvPr id="60" name="Plus 59"/>
                  <p:cNvSpPr/>
                  <p:nvPr/>
                </p:nvSpPr>
                <p:spPr>
                  <a:xfrm>
                    <a:off x="28480" y="2071823"/>
                    <a:ext cx="479274" cy="522210"/>
                  </a:xfrm>
                  <a:prstGeom prst="mathPlus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51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2534352" y="2971365"/>
                        <a:ext cx="488445" cy="2835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799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1799" dirty="0"/>
                      </a:p>
                      <a:p>
                        <a:pPr algn="ctr"/>
                        <a:endParaRPr lang="en-US" sz="1799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34352" y="2971365"/>
                        <a:ext cx="488445" cy="28352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6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553129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1893960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0256" y="3653019"/>
                  <a:ext cx="2408335" cy="1290503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0706" y="5013366"/>
                  <a:ext cx="2408335" cy="1290503"/>
                </a:xfrm>
                <a:prstGeom prst="rect">
                  <a:avLst/>
                </a:prstGeom>
              </p:spPr>
            </p:pic>
          </p:grpSp>
          <p:cxnSp>
            <p:nvCxnSpPr>
              <p:cNvPr id="41" name="Straight Arrow Connector 40"/>
              <p:cNvCxnSpPr>
                <a:stCxn id="52" idx="3"/>
                <a:endCxn id="62" idx="2"/>
              </p:cNvCxnSpPr>
              <p:nvPr/>
            </p:nvCxnSpPr>
            <p:spPr>
              <a:xfrm>
                <a:off x="5121339" y="1210355"/>
                <a:ext cx="1109054" cy="1402488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3"/>
                <a:endCxn id="62" idx="2"/>
              </p:cNvCxnSpPr>
              <p:nvPr/>
            </p:nvCxnSpPr>
            <p:spPr>
              <a:xfrm>
                <a:off x="5121339" y="2439840"/>
                <a:ext cx="1109054" cy="173002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4" idx="3"/>
                <a:endCxn id="63" idx="2"/>
              </p:cNvCxnSpPr>
              <p:nvPr/>
            </p:nvCxnSpPr>
            <p:spPr>
              <a:xfrm>
                <a:off x="5131714" y="4052823"/>
                <a:ext cx="1052394" cy="455982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63" idx="2"/>
              </p:cNvCxnSpPr>
              <p:nvPr/>
            </p:nvCxnSpPr>
            <p:spPr>
              <a:xfrm flipV="1">
                <a:off x="5131714" y="4508805"/>
                <a:ext cx="1052394" cy="765350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941709" y="1993607"/>
                <a:ext cx="2288939" cy="1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" charset="0"/>
                    <a:ea typeface="Helvetica" charset="0"/>
                    <a:cs typeface="Helvetica" charset="0"/>
                  </a:rPr>
                  <a:t>CNN-3D  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95742" y="3992721"/>
                <a:ext cx="2288939" cy="1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" charset="0"/>
                    <a:ea typeface="Helvetica" charset="0"/>
                    <a:cs typeface="Helvetica" charset="0"/>
                  </a:rPr>
                  <a:t>CNN-3D  </a:t>
                </a:r>
              </a:p>
            </p:txBody>
          </p:sp>
          <p:sp>
            <p:nvSpPr>
              <p:cNvPr id="47" name="Right Arrow 46"/>
              <p:cNvSpPr/>
              <p:nvPr/>
            </p:nvSpPr>
            <p:spPr>
              <a:xfrm>
                <a:off x="7407647" y="4155968"/>
                <a:ext cx="1585523" cy="562154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23270" y="1714795"/>
                <a:ext cx="539462" cy="1557268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3271" y="3269425"/>
                <a:ext cx="539166" cy="1557268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4161752" y="12237091"/>
              <a:ext cx="17878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…</a:t>
              </a:r>
              <a:endParaRPr lang="en-US" sz="6000" dirty="0"/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8792160" y="5744265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17289"/>
              </p:ext>
            </p:extLst>
          </p:nvPr>
        </p:nvGraphicFramePr>
        <p:xfrm>
          <a:off x="6996166" y="3544389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3966"/>
              </p:ext>
            </p:extLst>
          </p:nvPr>
        </p:nvGraphicFramePr>
        <p:xfrm>
          <a:off x="10365107" y="3544389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1374"/>
              </p:ext>
            </p:extLst>
          </p:nvPr>
        </p:nvGraphicFramePr>
        <p:xfrm>
          <a:off x="10205791" y="3759641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09102"/>
              </p:ext>
            </p:extLst>
          </p:nvPr>
        </p:nvGraphicFramePr>
        <p:xfrm>
          <a:off x="10050466" y="3910150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9482428" y="6556331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6798046" y="6556332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46" y="6556332"/>
                <a:ext cx="2196243" cy="536557"/>
              </a:xfrm>
              <a:prstGeom prst="rect">
                <a:avLst/>
              </a:prstGeom>
              <a:blipFill>
                <a:blip r:embed="rId7"/>
                <a:stretch>
                  <a:fillRect t="-227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/>
          <p:cNvSpPr/>
          <p:nvPr/>
        </p:nvSpPr>
        <p:spPr>
          <a:xfrm>
            <a:off x="6973494" y="3524941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8796166" y="3544389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792163" y="4086183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971052" y="5718073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8796169" y="6144314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7" name="Right Arrow 146"/>
          <p:cNvSpPr/>
          <p:nvPr/>
        </p:nvSpPr>
        <p:spPr>
          <a:xfrm>
            <a:off x="11700159" y="6021741"/>
            <a:ext cx="604165" cy="5621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60" name="Group 159"/>
          <p:cNvGrpSpPr/>
          <p:nvPr/>
        </p:nvGrpSpPr>
        <p:grpSpPr>
          <a:xfrm>
            <a:off x="12377210" y="4747734"/>
            <a:ext cx="523305" cy="12438765"/>
            <a:chOff x="12377210" y="4747734"/>
            <a:chExt cx="523305" cy="12438765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79834" y="4747734"/>
              <a:ext cx="520681" cy="1571755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79834" y="6319489"/>
              <a:ext cx="520681" cy="154680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3" y="7866289"/>
              <a:ext cx="520681" cy="155463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3" y="9413353"/>
              <a:ext cx="520681" cy="155463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2" y="10967982"/>
              <a:ext cx="520681" cy="155463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1" y="12522611"/>
              <a:ext cx="520681" cy="155463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1" y="14077240"/>
              <a:ext cx="520681" cy="155463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77210" y="15631869"/>
              <a:ext cx="520681" cy="1554630"/>
            </a:xfrm>
            <a:prstGeom prst="rect">
              <a:avLst/>
            </a:prstGeom>
          </p:spPr>
        </p:pic>
      </p:grpSp>
      <p:sp>
        <p:nvSpPr>
          <p:cNvPr id="157" name="Right Arrow 156"/>
          <p:cNvSpPr/>
          <p:nvPr/>
        </p:nvSpPr>
        <p:spPr>
          <a:xfrm>
            <a:off x="11700159" y="8804244"/>
            <a:ext cx="604165" cy="5621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8" name="Right Arrow 157"/>
          <p:cNvSpPr/>
          <p:nvPr/>
        </p:nvSpPr>
        <p:spPr>
          <a:xfrm>
            <a:off x="11700158" y="14798330"/>
            <a:ext cx="604165" cy="5621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9" name="Rounded Rectangle 158"/>
          <p:cNvSpPr/>
          <p:nvPr/>
        </p:nvSpPr>
        <p:spPr>
          <a:xfrm>
            <a:off x="13610225" y="7188800"/>
            <a:ext cx="869505" cy="6102551"/>
          </a:xfrm>
          <a:prstGeom prst="roundRect">
            <a:avLst>
              <a:gd name="adj" fmla="val 12655"/>
            </a:avLst>
          </a:prstGeom>
          <a:solidFill>
            <a:schemeClr val="accent5">
              <a:lumMod val="50000"/>
            </a:schemeClr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Right Arrow 160"/>
          <p:cNvSpPr/>
          <p:nvPr/>
        </p:nvSpPr>
        <p:spPr>
          <a:xfrm>
            <a:off x="12977655" y="9987575"/>
            <a:ext cx="604165" cy="5621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2" name="Right Arrow 161"/>
          <p:cNvSpPr/>
          <p:nvPr/>
        </p:nvSpPr>
        <p:spPr>
          <a:xfrm>
            <a:off x="14551081" y="9989714"/>
            <a:ext cx="604165" cy="56215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3" name="Rounded Rectangle 162"/>
          <p:cNvSpPr/>
          <p:nvPr/>
        </p:nvSpPr>
        <p:spPr>
          <a:xfrm>
            <a:off x="15225575" y="7217376"/>
            <a:ext cx="792027" cy="6102551"/>
          </a:xfrm>
          <a:prstGeom prst="roundRect">
            <a:avLst>
              <a:gd name="adj" fmla="val 12655"/>
            </a:avLst>
          </a:prstGeom>
          <a:solidFill>
            <a:schemeClr val="accent5">
              <a:lumMod val="50000"/>
            </a:schemeClr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Soft-max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51719" y="4667047"/>
            <a:ext cx="3092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Commit message model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02331" y="12214133"/>
            <a:ext cx="2564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Commit code model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1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5</cp:revision>
  <dcterms:created xsi:type="dcterms:W3CDTF">2018-04-17T12:39:40Z</dcterms:created>
  <dcterms:modified xsi:type="dcterms:W3CDTF">2018-04-17T13:21:23Z</dcterms:modified>
</cp:coreProperties>
</file>