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743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2" autoAdjust="0"/>
  </p:normalViewPr>
  <p:slideViewPr>
    <p:cSldViewPr>
      <p:cViewPr>
        <p:scale>
          <a:sx n="50" d="100"/>
          <a:sy n="50" d="100"/>
        </p:scale>
        <p:origin x="-210" y="78"/>
      </p:cViewPr>
      <p:guideLst>
        <p:guide orient="horz" pos="43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260857"/>
            <a:ext cx="233172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7772400"/>
            <a:ext cx="192024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549283"/>
            <a:ext cx="185166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549283"/>
            <a:ext cx="55092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8813807"/>
            <a:ext cx="233172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5813427"/>
            <a:ext cx="233172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3200407"/>
            <a:ext cx="36804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3200407"/>
            <a:ext cx="36804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276"/>
            <a:ext cx="246888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70226"/>
            <a:ext cx="12120564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49750"/>
            <a:ext cx="12120564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1" y="3070226"/>
            <a:ext cx="1212532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1" y="4349750"/>
            <a:ext cx="1212532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546100"/>
            <a:ext cx="9024939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546107"/>
            <a:ext cx="1533525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2870207"/>
            <a:ext cx="9024939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9601200"/>
            <a:ext cx="164592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225550"/>
            <a:ext cx="164592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0734676"/>
            <a:ext cx="164592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549276"/>
            <a:ext cx="24688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00407"/>
            <a:ext cx="246888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2712707"/>
            <a:ext cx="6400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A7D4-0B1B-4D2C-B1A5-1D8EAF55F2FA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2712707"/>
            <a:ext cx="8686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2712707"/>
            <a:ext cx="6400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90F-D6F4-4D22-AAF9-07D47E51E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023694" y="1275148"/>
            <a:ext cx="4949106" cy="4526820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172200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172200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332750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rgbClr val="FFC000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332750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231012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code module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396122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message </a:t>
            </a:r>
          </a:p>
          <a:p>
            <a:pPr algn="ctr" defTabSz="914034"/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</a:p>
        </p:txBody>
      </p:sp>
      <p:sp>
        <p:nvSpPr>
          <p:cNvPr id="133" name="Right Arrow 132"/>
          <p:cNvSpPr/>
          <p:nvPr/>
        </p:nvSpPr>
        <p:spPr>
          <a:xfrm rot="20437697">
            <a:off x="5252919" y="2754858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4" name="Right Arrow 133"/>
          <p:cNvSpPr/>
          <p:nvPr/>
        </p:nvSpPr>
        <p:spPr>
          <a:xfrm rot="1380132">
            <a:off x="5258354" y="3645942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8645886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6" name="Right Arrow 135"/>
          <p:cNvSpPr/>
          <p:nvPr/>
        </p:nvSpPr>
        <p:spPr>
          <a:xfrm>
            <a:off x="8645886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66" y="1622271"/>
            <a:ext cx="528850" cy="1730222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469641"/>
            <a:ext cx="518416" cy="1770435"/>
          </a:xfrm>
          <a:prstGeom prst="rect">
            <a:avLst/>
          </a:prstGeom>
        </p:spPr>
      </p:pic>
      <p:sp>
        <p:nvSpPr>
          <p:cNvPr id="142" name="Right Arrow 141"/>
          <p:cNvSpPr/>
          <p:nvPr/>
        </p:nvSpPr>
        <p:spPr>
          <a:xfrm>
            <a:off x="9793607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3" name="Right Arrow 142"/>
          <p:cNvSpPr/>
          <p:nvPr/>
        </p:nvSpPr>
        <p:spPr>
          <a:xfrm>
            <a:off x="9812771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9134970" y="1174853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0" y="1174853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9181260" y="51263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60" y="5126391"/>
                <a:ext cx="506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0105" y="1624221"/>
            <a:ext cx="533092" cy="3615855"/>
            <a:chOff x="11458418" y="1571750"/>
            <a:chExt cx="533092" cy="3615855"/>
          </a:xfrm>
        </p:grpSpPr>
        <p:sp>
          <p:nvSpPr>
            <p:cNvPr id="124" name="Rounded Rectangle 123"/>
            <p:cNvSpPr/>
            <p:nvPr/>
          </p:nvSpPr>
          <p:spPr>
            <a:xfrm>
              <a:off x="11458418" y="1571750"/>
              <a:ext cx="533092" cy="3615855"/>
            </a:xfrm>
            <a:prstGeom prst="roundRect">
              <a:avLst>
                <a:gd name="adj" fmla="val 5412"/>
              </a:avLst>
            </a:prstGeom>
            <a:solidFill>
              <a:srgbClr val="44546A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10043254" y="3201350"/>
              <a:ext cx="3363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034"/>
              <a:r>
                <a:rPr lang="en-US" sz="24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Classification module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132" y="3108982"/>
            <a:ext cx="1864903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 (see Fig. 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6579" y="5278748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2800" b="1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28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23694" y="1275148"/>
            <a:ext cx="4949106" cy="4526820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7117" y="3612008"/>
            <a:ext cx="2159566" cy="1190858"/>
          </a:xfrm>
          <a:prstGeom prst="roundRect">
            <a:avLst>
              <a:gd name="adj" fmla="val 10667"/>
            </a:avLst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8083" y="480400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code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7118" y="220001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message </a:t>
            </a:r>
          </a:p>
          <a:p>
            <a:pPr algn="ctr" defTabSz="914034"/>
            <a:r>
              <a:rPr lang="en-US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</a:p>
        </p:txBody>
      </p:sp>
      <p:sp>
        <p:nvSpPr>
          <p:cNvPr id="11" name="Right Arrow 10"/>
          <p:cNvSpPr/>
          <p:nvPr/>
        </p:nvSpPr>
        <p:spPr>
          <a:xfrm rot="20437697">
            <a:off x="5252919" y="2754858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ight Arrow 11"/>
          <p:cNvSpPr/>
          <p:nvPr/>
        </p:nvSpPr>
        <p:spPr>
          <a:xfrm rot="1380132">
            <a:off x="5258354" y="3645942"/>
            <a:ext cx="704850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45886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645886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66" y="1622271"/>
            <a:ext cx="528850" cy="1730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469641"/>
            <a:ext cx="518416" cy="177043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9793607" y="2263805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812771" y="4114246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221" y="1115246"/>
                <a:ext cx="5065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943" y="5095614"/>
                <a:ext cx="5065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0340105" y="1624221"/>
            <a:ext cx="533092" cy="3615855"/>
            <a:chOff x="11458418" y="1571750"/>
            <a:chExt cx="533092" cy="3615855"/>
          </a:xfrm>
        </p:grpSpPr>
        <p:sp>
          <p:nvSpPr>
            <p:cNvPr id="22" name="Rounded Rectangle 21"/>
            <p:cNvSpPr/>
            <p:nvPr/>
          </p:nvSpPr>
          <p:spPr>
            <a:xfrm>
              <a:off x="11458418" y="1571750"/>
              <a:ext cx="533092" cy="3615855"/>
            </a:xfrm>
            <a:prstGeom prst="roundRect">
              <a:avLst>
                <a:gd name="adj" fmla="val 5412"/>
              </a:avLst>
            </a:prstGeom>
            <a:solidFill>
              <a:srgbClr val="44546A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0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0043254" y="3201350"/>
              <a:ext cx="3363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034"/>
              <a:r>
                <a:rPr lang="en-US" sz="24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Classification module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89132" y="3108982"/>
            <a:ext cx="1864903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 (see Fig. 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7245" y="5168925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/>
            <a:r>
              <a:rPr lang="en-US" sz="3600" b="1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36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96570" y="3737281"/>
            <a:ext cx="1752600" cy="671243"/>
          </a:xfrm>
          <a:prstGeom prst="roundRect">
            <a:avLst>
              <a:gd name="adj" fmla="val 10667"/>
            </a:avLst>
          </a:prstGeom>
          <a:solidFill>
            <a:srgbClr val="FFC000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1404" y="4436884"/>
            <a:ext cx="21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034">
              <a:defRPr/>
            </a:pPr>
            <a:r>
              <a:rPr lang="en-US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</a:p>
        </p:txBody>
      </p:sp>
    </p:spTree>
    <p:extLst>
      <p:ext uri="{BB962C8B-B14F-4D97-AF65-F5344CB8AC3E}">
        <p14:creationId xmlns:p14="http://schemas.microsoft.com/office/powerpoint/2010/main" val="213850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20871" y="1571186"/>
            <a:ext cx="12500734" cy="5792439"/>
          </a:xfrm>
          <a:prstGeom prst="roundRect">
            <a:avLst>
              <a:gd name="adj" fmla="val 2394"/>
            </a:avLst>
          </a:prstGeom>
          <a:solidFill>
            <a:schemeClr val="bg2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0895032" y="1769847"/>
            <a:ext cx="6164096" cy="4973410"/>
          </a:xfrm>
          <a:prstGeom prst="roundRect">
            <a:avLst>
              <a:gd name="adj" fmla="val 2394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131595" y="1748510"/>
            <a:ext cx="2984884" cy="4042690"/>
          </a:xfrm>
          <a:prstGeom prst="roundRect">
            <a:avLst>
              <a:gd name="adj" fmla="val 2394"/>
            </a:avLst>
          </a:prstGeom>
          <a:solidFill>
            <a:srgbClr val="FFC000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4573315" y="2054735"/>
            <a:ext cx="1522201" cy="3540493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1152027" y="2047227"/>
            <a:ext cx="3333750" cy="3548002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11273205" y="2488473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13306490" y="2136239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11299291" y="339440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13310676" y="3221486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11352485" y="472496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ube 131"/>
          <p:cNvSpPr/>
          <p:nvPr/>
        </p:nvSpPr>
        <p:spPr>
          <a:xfrm>
            <a:off x="13311741" y="4439712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Cube 133"/>
          <p:cNvSpPr/>
          <p:nvPr/>
        </p:nvSpPr>
        <p:spPr>
          <a:xfrm>
            <a:off x="15540685" y="214383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ube 134"/>
          <p:cNvSpPr/>
          <p:nvPr/>
        </p:nvSpPr>
        <p:spPr>
          <a:xfrm>
            <a:off x="15539437" y="318580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5551917" y="4527356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ight Arrow 137"/>
          <p:cNvSpPr/>
          <p:nvPr/>
        </p:nvSpPr>
        <p:spPr>
          <a:xfrm>
            <a:off x="12418852" y="254097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ight Arrow 139"/>
          <p:cNvSpPr/>
          <p:nvPr/>
        </p:nvSpPr>
        <p:spPr>
          <a:xfrm>
            <a:off x="12418852" y="344926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ight Arrow 140"/>
          <p:cNvSpPr/>
          <p:nvPr/>
        </p:nvSpPr>
        <p:spPr>
          <a:xfrm>
            <a:off x="12440578" y="4756398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199839" y="2026808"/>
            <a:ext cx="111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24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143" name="Right Arrow 142"/>
          <p:cNvSpPr/>
          <p:nvPr/>
        </p:nvSpPr>
        <p:spPr>
          <a:xfrm>
            <a:off x="14675534" y="2401516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14675534" y="3448100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14675534" y="4756398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049000" y="5682150"/>
            <a:ext cx="345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600" dirty="0" err="1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559642" y="5638034"/>
            <a:ext cx="144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6257623" y="2190435"/>
            <a:ext cx="696650" cy="751628"/>
            <a:chOff x="7550683" y="1679093"/>
            <a:chExt cx="664975" cy="986869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Straight Arrow Connector 15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16265281" y="3251241"/>
            <a:ext cx="698975" cy="813821"/>
            <a:chOff x="7550683" y="1679093"/>
            <a:chExt cx="664975" cy="986869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61" name="Group 160"/>
          <p:cNvGrpSpPr/>
          <p:nvPr/>
        </p:nvGrpSpPr>
        <p:grpSpPr>
          <a:xfrm>
            <a:off x="16265283" y="4639452"/>
            <a:ext cx="694165" cy="813821"/>
            <a:chOff x="7550683" y="1679093"/>
            <a:chExt cx="664975" cy="986869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17001599" y="5685395"/>
            <a:ext cx="150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739269" y="5634292"/>
            <a:ext cx="148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flatten + concatenate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>
            <a:endCxn id="315" idx="1"/>
          </p:cNvCxnSpPr>
          <p:nvPr/>
        </p:nvCxnSpPr>
        <p:spPr>
          <a:xfrm flipV="1">
            <a:off x="5702504" y="2715992"/>
            <a:ext cx="648075" cy="934479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>
            <a:endCxn id="321" idx="1"/>
          </p:cNvCxnSpPr>
          <p:nvPr/>
        </p:nvCxnSpPr>
        <p:spPr>
          <a:xfrm>
            <a:off x="5690846" y="3688826"/>
            <a:ext cx="672268" cy="1096183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>
            <a:off x="5715547" y="3680069"/>
            <a:ext cx="640924" cy="1022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579" y="1892173"/>
            <a:ext cx="2568529" cy="164763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114" y="3961190"/>
            <a:ext cx="2568529" cy="1647637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10782247" y="6208237"/>
            <a:ext cx="200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904008" y="5727330"/>
            <a:ext cx="34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2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for each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line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file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00" y="2125506"/>
            <a:ext cx="572529" cy="355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Cube 341"/>
          <p:cNvSpPr/>
          <p:nvPr/>
        </p:nvSpPr>
        <p:spPr>
          <a:xfrm>
            <a:off x="4712168" y="3206603"/>
            <a:ext cx="972298" cy="929417"/>
          </a:xfrm>
          <a:prstGeom prst="cube">
            <a:avLst/>
          </a:prstGeom>
          <a:solidFill>
            <a:srgbClr val="5B9BD5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Minus 343"/>
          <p:cNvSpPr/>
          <p:nvPr/>
        </p:nvSpPr>
        <p:spPr>
          <a:xfrm>
            <a:off x="4971939" y="2894096"/>
            <a:ext cx="495300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Minus 345"/>
          <p:cNvSpPr/>
          <p:nvPr/>
        </p:nvSpPr>
        <p:spPr>
          <a:xfrm>
            <a:off x="9788912" y="2878175"/>
            <a:ext cx="520681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Cube 349"/>
          <p:cNvSpPr/>
          <p:nvPr/>
        </p:nvSpPr>
        <p:spPr>
          <a:xfrm>
            <a:off x="9587418" y="3212583"/>
            <a:ext cx="972298" cy="929417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Arrow Connector 213"/>
          <p:cNvCxnSpPr>
            <a:stCxn id="315" idx="3"/>
          </p:cNvCxnSpPr>
          <p:nvPr/>
        </p:nvCxnSpPr>
        <p:spPr>
          <a:xfrm>
            <a:off x="8919108" y="2715992"/>
            <a:ext cx="655775" cy="10506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762365" y="3766647"/>
            <a:ext cx="1812518" cy="0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3" name="Straight Arrow Connector 222"/>
          <p:cNvCxnSpPr>
            <a:stCxn id="321" idx="3"/>
          </p:cNvCxnSpPr>
          <p:nvPr/>
        </p:nvCxnSpPr>
        <p:spPr>
          <a:xfrm flipV="1">
            <a:off x="8931643" y="3766647"/>
            <a:ext cx="643240" cy="1018362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Arrow Connector 145"/>
          <p:cNvCxnSpPr>
            <a:endCxn id="127" idx="2"/>
          </p:cNvCxnSpPr>
          <p:nvPr/>
        </p:nvCxnSpPr>
        <p:spPr>
          <a:xfrm flipV="1">
            <a:off x="10549080" y="2765379"/>
            <a:ext cx="724125" cy="914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endCxn id="129" idx="2"/>
          </p:cNvCxnSpPr>
          <p:nvPr/>
        </p:nvCxnSpPr>
        <p:spPr>
          <a:xfrm flipV="1">
            <a:off x="10561841" y="3671312"/>
            <a:ext cx="737450" cy="175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31" idx="2"/>
          </p:cNvCxnSpPr>
          <p:nvPr/>
        </p:nvCxnSpPr>
        <p:spPr>
          <a:xfrm>
            <a:off x="10559716" y="3703493"/>
            <a:ext cx="792769" cy="129837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810554" y="6778850"/>
            <a:ext cx="480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removed code module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20871" y="1571186"/>
            <a:ext cx="12500734" cy="5792439"/>
          </a:xfrm>
          <a:prstGeom prst="roundRect">
            <a:avLst>
              <a:gd name="adj" fmla="val 2394"/>
            </a:avLst>
          </a:prstGeom>
          <a:solidFill>
            <a:schemeClr val="bg2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0895032" y="1769847"/>
            <a:ext cx="6164096" cy="4973410"/>
          </a:xfrm>
          <a:prstGeom prst="roundRect">
            <a:avLst>
              <a:gd name="adj" fmla="val 2394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131595" y="1748510"/>
            <a:ext cx="2984884" cy="4042690"/>
          </a:xfrm>
          <a:prstGeom prst="roundRect">
            <a:avLst>
              <a:gd name="adj" fmla="val 2394"/>
            </a:avLst>
          </a:prstGeom>
          <a:solidFill>
            <a:srgbClr val="FFC000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4573315" y="2054735"/>
            <a:ext cx="1522201" cy="3540493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1152027" y="2047227"/>
            <a:ext cx="3333750" cy="3548002"/>
          </a:xfrm>
          <a:prstGeom prst="roundRect">
            <a:avLst>
              <a:gd name="adj" fmla="val 2394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11273205" y="2488473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13306490" y="2136239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11299291" y="339440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13310676" y="3221486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11352485" y="4724966"/>
            <a:ext cx="972298" cy="443049"/>
          </a:xfrm>
          <a:prstGeom prst="cube">
            <a:avLst/>
          </a:prstGeom>
          <a:solidFill>
            <a:srgbClr val="FFC000">
              <a:lumMod val="5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ube 131"/>
          <p:cNvSpPr/>
          <p:nvPr/>
        </p:nvSpPr>
        <p:spPr>
          <a:xfrm>
            <a:off x="13311741" y="4439712"/>
            <a:ext cx="960000" cy="1013561"/>
          </a:xfrm>
          <a:prstGeom prst="cube">
            <a:avLst>
              <a:gd name="adj" fmla="val 15728"/>
            </a:avLst>
          </a:prstGeom>
          <a:solidFill>
            <a:srgbClr val="5B9BD5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267" y="410383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Cube 133"/>
          <p:cNvSpPr/>
          <p:nvPr/>
        </p:nvSpPr>
        <p:spPr>
          <a:xfrm>
            <a:off x="15540685" y="214383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ube 134"/>
          <p:cNvSpPr/>
          <p:nvPr/>
        </p:nvSpPr>
        <p:spPr>
          <a:xfrm>
            <a:off x="15539437" y="3185800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5551917" y="4527356"/>
            <a:ext cx="446218" cy="813821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9690" y="405789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ight Arrow 137"/>
          <p:cNvSpPr/>
          <p:nvPr/>
        </p:nvSpPr>
        <p:spPr>
          <a:xfrm>
            <a:off x="12418852" y="254097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83" y="4078892"/>
                <a:ext cx="488445" cy="36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ight Arrow 139"/>
          <p:cNvSpPr/>
          <p:nvPr/>
        </p:nvSpPr>
        <p:spPr>
          <a:xfrm>
            <a:off x="12418852" y="3449266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ight Arrow 140"/>
          <p:cNvSpPr/>
          <p:nvPr/>
        </p:nvSpPr>
        <p:spPr>
          <a:xfrm>
            <a:off x="12440578" y="4756398"/>
            <a:ext cx="800100" cy="355738"/>
          </a:xfrm>
          <a:prstGeom prst="rightArrow">
            <a:avLst/>
          </a:prstGeom>
          <a:solidFill>
            <a:srgbClr val="A5A5A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199839" y="2026808"/>
            <a:ext cx="111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24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143" name="Right Arrow 142"/>
          <p:cNvSpPr/>
          <p:nvPr/>
        </p:nvSpPr>
        <p:spPr>
          <a:xfrm>
            <a:off x="14675534" y="2401516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14675534" y="3448100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14675534" y="4756398"/>
            <a:ext cx="800100" cy="355738"/>
          </a:xfrm>
          <a:prstGeom prst="rightArrow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049000" y="5682150"/>
            <a:ext cx="345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600" dirty="0" err="1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559642" y="5638034"/>
            <a:ext cx="144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6257623" y="2190435"/>
            <a:ext cx="696650" cy="751628"/>
            <a:chOff x="7550683" y="1679093"/>
            <a:chExt cx="664975" cy="986869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3" name="Straight Arrow Connector 15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16265281" y="3251241"/>
            <a:ext cx="698975" cy="813821"/>
            <a:chOff x="7550683" y="1679093"/>
            <a:chExt cx="664975" cy="986869"/>
          </a:xfrm>
        </p:grpSpPr>
        <p:cxnSp>
          <p:nvCxnSpPr>
            <p:cNvPr id="157" name="Straight Arrow Connector 15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61" name="Group 160"/>
          <p:cNvGrpSpPr/>
          <p:nvPr/>
        </p:nvGrpSpPr>
        <p:grpSpPr>
          <a:xfrm>
            <a:off x="16265283" y="4639452"/>
            <a:ext cx="694165" cy="813821"/>
            <a:chOff x="7550683" y="1679093"/>
            <a:chExt cx="664975" cy="986869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17001599" y="5685395"/>
            <a:ext cx="150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739269" y="5634292"/>
            <a:ext cx="148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600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flatten + concatenate</a:t>
            </a:r>
            <a:endParaRPr lang="en-US" sz="1600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99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44" y="3554610"/>
                <a:ext cx="488445" cy="65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>
            <a:endCxn id="315" idx="1"/>
          </p:cNvCxnSpPr>
          <p:nvPr/>
        </p:nvCxnSpPr>
        <p:spPr>
          <a:xfrm flipV="1">
            <a:off x="5702504" y="2715992"/>
            <a:ext cx="648075" cy="934479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>
            <a:endCxn id="321" idx="1"/>
          </p:cNvCxnSpPr>
          <p:nvPr/>
        </p:nvCxnSpPr>
        <p:spPr>
          <a:xfrm>
            <a:off x="5690846" y="3688826"/>
            <a:ext cx="672268" cy="1096183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>
            <a:off x="5715547" y="3680069"/>
            <a:ext cx="640924" cy="1022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579" y="1892173"/>
            <a:ext cx="2568529" cy="164763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114" y="3961190"/>
            <a:ext cx="2568529" cy="1647637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10887452" y="6219067"/>
            <a:ext cx="2004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3D-CNN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904008" y="5727330"/>
            <a:ext cx="34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2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for each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line 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file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00" y="2125506"/>
            <a:ext cx="572529" cy="355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748" y="1551464"/>
                <a:ext cx="50655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Cube 341"/>
          <p:cNvSpPr/>
          <p:nvPr/>
        </p:nvSpPr>
        <p:spPr>
          <a:xfrm>
            <a:off x="4712168" y="3206603"/>
            <a:ext cx="972298" cy="929417"/>
          </a:xfrm>
          <a:prstGeom prst="cube">
            <a:avLst/>
          </a:prstGeom>
          <a:solidFill>
            <a:srgbClr val="5B9BD5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Minus 343"/>
          <p:cNvSpPr/>
          <p:nvPr/>
        </p:nvSpPr>
        <p:spPr>
          <a:xfrm>
            <a:off x="4971939" y="2894096"/>
            <a:ext cx="495300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Minus 345"/>
          <p:cNvSpPr/>
          <p:nvPr/>
        </p:nvSpPr>
        <p:spPr>
          <a:xfrm>
            <a:off x="9788912" y="2878175"/>
            <a:ext cx="520681" cy="438063"/>
          </a:xfrm>
          <a:prstGeom prst="mathMinus">
            <a:avLst/>
          </a:prstGeom>
          <a:solidFill>
            <a:srgbClr val="44546A">
              <a:lumMod val="75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Cube 349"/>
          <p:cNvSpPr/>
          <p:nvPr/>
        </p:nvSpPr>
        <p:spPr>
          <a:xfrm>
            <a:off x="9587418" y="3212583"/>
            <a:ext cx="972298" cy="929417"/>
          </a:xfrm>
          <a:prstGeom prst="cube">
            <a:avLst/>
          </a:prstGeom>
          <a:solidFill>
            <a:srgbClr val="44546A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Arrow Connector 213"/>
          <p:cNvCxnSpPr>
            <a:stCxn id="315" idx="3"/>
          </p:cNvCxnSpPr>
          <p:nvPr/>
        </p:nvCxnSpPr>
        <p:spPr>
          <a:xfrm>
            <a:off x="8919108" y="2715992"/>
            <a:ext cx="655775" cy="1050655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762365" y="3766647"/>
            <a:ext cx="1812518" cy="0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3" name="Straight Arrow Connector 222"/>
          <p:cNvCxnSpPr>
            <a:stCxn id="321" idx="3"/>
          </p:cNvCxnSpPr>
          <p:nvPr/>
        </p:nvCxnSpPr>
        <p:spPr>
          <a:xfrm flipV="1">
            <a:off x="8931643" y="3766647"/>
            <a:ext cx="643240" cy="1018362"/>
          </a:xfrm>
          <a:prstGeom prst="straightConnector1">
            <a:avLst/>
          </a:prstGeom>
          <a:noFill/>
          <a:ln w="25400" cap="sq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Arrow Connector 145"/>
          <p:cNvCxnSpPr>
            <a:endCxn id="127" idx="2"/>
          </p:cNvCxnSpPr>
          <p:nvPr/>
        </p:nvCxnSpPr>
        <p:spPr>
          <a:xfrm flipV="1">
            <a:off x="10549080" y="2765379"/>
            <a:ext cx="724125" cy="914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endCxn id="129" idx="2"/>
          </p:cNvCxnSpPr>
          <p:nvPr/>
        </p:nvCxnSpPr>
        <p:spPr>
          <a:xfrm flipV="1">
            <a:off x="10561841" y="3671312"/>
            <a:ext cx="737450" cy="175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31" idx="2"/>
          </p:cNvCxnSpPr>
          <p:nvPr/>
        </p:nvCxnSpPr>
        <p:spPr>
          <a:xfrm>
            <a:off x="10559716" y="3703493"/>
            <a:ext cx="792769" cy="129837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810554" y="6778850"/>
            <a:ext cx="480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3200" b="1" dirty="0" smtClean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removed code module</a:t>
            </a:r>
            <a:endParaRPr lang="en-US" sz="3200" b="1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132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hvdthong</dc:creator>
  <cp:lastModifiedBy>HOANG Van Duc Thong</cp:lastModifiedBy>
  <cp:revision>25</cp:revision>
  <dcterms:created xsi:type="dcterms:W3CDTF">2018-04-18T17:44:31Z</dcterms:created>
  <dcterms:modified xsi:type="dcterms:W3CDTF">2018-08-23T05:06:07Z</dcterms:modified>
</cp:coreProperties>
</file>