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1pPr>
    <a:lvl2pPr marL="435483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2pPr>
    <a:lvl3pPr marL="870966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3pPr>
    <a:lvl4pPr marL="1306449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4pPr>
    <a:lvl5pPr marL="1741932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5pPr>
    <a:lvl6pPr marL="2177415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6pPr>
    <a:lvl7pPr marL="2612898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7pPr>
    <a:lvl8pPr marL="3048381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8pPr>
    <a:lvl9pPr marL="3483864" algn="l" defTabSz="870966" rtl="0" eaLnBrk="1" latinLnBrk="0" hangingPunct="1">
      <a:defRPr sz="1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2"/>
  </p:normalViewPr>
  <p:slideViewPr>
    <p:cSldViewPr snapToGrid="0" snapToObjects="1">
      <p:cViewPr varScale="1">
        <p:scale>
          <a:sx n="105" d="100"/>
          <a:sy n="105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7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6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9673-DBAB-0246-85E5-2C1DEF0A0D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1CC9-A019-3141-959D-7400ADF40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89391" y="27628"/>
            <a:ext cx="8825339" cy="6551073"/>
            <a:chOff x="771559" y="36772"/>
            <a:chExt cx="8825339" cy="6551073"/>
          </a:xfrm>
        </p:grpSpPr>
        <p:sp>
          <p:nvSpPr>
            <p:cNvPr id="6" name="Can 5"/>
            <p:cNvSpPr/>
            <p:nvPr/>
          </p:nvSpPr>
          <p:spPr>
            <a:xfrm>
              <a:off x="771559" y="2104718"/>
              <a:ext cx="1253422" cy="1284999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Historical </a:t>
              </a:r>
              <a:r>
                <a:rPr lang="en-US" sz="2000" dirty="0" smtClean="0"/>
                <a:t>bug </a:t>
              </a:r>
              <a:r>
                <a:rPr lang="en-US" sz="2000" dirty="0" smtClean="0"/>
                <a:t>reports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887717" y="2714050"/>
              <a:ext cx="2319400" cy="435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200" dirty="0"/>
                <a:t>Feature extraction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87624" y="1813417"/>
              <a:ext cx="1639849" cy="5105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NetML</a:t>
              </a:r>
              <a:r>
                <a:rPr lang="en-US" sz="2000" baseline="30000" dirty="0" err="1"/>
                <a:t>Text</a:t>
              </a:r>
              <a:endParaRPr lang="en-US" sz="2000" baseline="300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87624" y="2674774"/>
              <a:ext cx="1639849" cy="5105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NetML</a:t>
              </a:r>
              <a:r>
                <a:rPr lang="en-US" sz="2000" baseline="30000" dirty="0" err="1"/>
                <a:t>Spectra</a:t>
              </a:r>
              <a:endParaRPr lang="en-US" sz="2000" baseline="300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7202" y="3527942"/>
              <a:ext cx="1639593" cy="5105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NetML</a:t>
              </a:r>
              <a:r>
                <a:rPr lang="en-US" sz="2000" baseline="30000" dirty="0" err="1"/>
                <a:t>SuspWord</a:t>
              </a:r>
              <a:endParaRPr lang="en-US" sz="2000" baseline="30000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1949574" y="5095308"/>
              <a:ext cx="2195688" cy="435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/>
                <a:t>Graph construction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41"/>
                <p:cNvSpPr/>
                <p:nvPr/>
              </p:nvSpPr>
              <p:spPr>
                <a:xfrm>
                  <a:off x="3787624" y="4487014"/>
                  <a:ext cx="1645490" cy="67020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45717" rIns="0" bIns="457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000" dirty="0" smtClean="0"/>
                    <a:t>Bug report graph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𝑮</m:t>
                          </m:r>
                        </m:e>
                        <m:sup>
                          <m:r>
                            <a:rPr lang="en-US" sz="2000" b="1" i="1">
                              <a:latin typeface="Cambria Math" charset="0"/>
                            </a:rPr>
                            <m:t>𝑩</m:t>
                          </m:r>
                        </m:sup>
                      </m:sSup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2" name="Rounded 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24" y="4487014"/>
                  <a:ext cx="1645490" cy="670201"/>
                </a:xfrm>
                <a:prstGeom prst="roundRect">
                  <a:avLst/>
                </a:prstGeom>
                <a:blipFill>
                  <a:blip r:embed="rId2"/>
                  <a:stretch>
                    <a:fillRect t="-720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endCxn id="15" idx="1"/>
            </p:cNvCxnSpPr>
            <p:nvPr/>
          </p:nvCxnSpPr>
          <p:spPr>
            <a:xfrm>
              <a:off x="3265336" y="3783198"/>
              <a:ext cx="53186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994400" y="1813417"/>
              <a:ext cx="1348232" cy="4559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/>
                <a:t>NetML</a:t>
              </a:r>
              <a:r>
                <a:rPr lang="en-US" sz="2000" dirty="0"/>
                <a:t> Integrator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81480" y="1595496"/>
              <a:ext cx="4882801" cy="4992349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cxnSp>
          <p:nvCxnSpPr>
            <p:cNvPr id="70" name="Straight Arrow Connector 69"/>
            <p:cNvCxnSpPr>
              <a:stCxn id="13" idx="3"/>
            </p:cNvCxnSpPr>
            <p:nvPr/>
          </p:nvCxnSpPr>
          <p:spPr>
            <a:xfrm>
              <a:off x="5427473" y="2930030"/>
              <a:ext cx="569975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2" idx="3"/>
            </p:cNvCxnSpPr>
            <p:nvPr/>
          </p:nvCxnSpPr>
          <p:spPr>
            <a:xfrm flipV="1">
              <a:off x="5427473" y="2068672"/>
              <a:ext cx="575638" cy="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ight Arrow 83"/>
            <p:cNvSpPr/>
            <p:nvPr/>
          </p:nvSpPr>
          <p:spPr>
            <a:xfrm>
              <a:off x="2029337" y="2564406"/>
              <a:ext cx="552143" cy="3656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4"/>
            </a:p>
          </p:txBody>
        </p:sp>
        <p:sp>
          <p:nvSpPr>
            <p:cNvPr id="85" name="Right Arrow 84"/>
            <p:cNvSpPr/>
            <p:nvPr/>
          </p:nvSpPr>
          <p:spPr>
            <a:xfrm>
              <a:off x="2038047" y="4099089"/>
              <a:ext cx="552143" cy="3656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4"/>
            </a:p>
          </p:txBody>
        </p:sp>
        <p:sp>
          <p:nvSpPr>
            <p:cNvPr id="86" name="Right Arrow 85"/>
            <p:cNvSpPr/>
            <p:nvPr/>
          </p:nvSpPr>
          <p:spPr>
            <a:xfrm>
              <a:off x="2038047" y="5630798"/>
              <a:ext cx="552143" cy="3656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4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464282" y="4099089"/>
              <a:ext cx="552143" cy="3656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4"/>
            </a:p>
          </p:txBody>
        </p:sp>
        <p:sp>
          <p:nvSpPr>
            <p:cNvPr id="91" name="Multidocument 90"/>
            <p:cNvSpPr/>
            <p:nvPr/>
          </p:nvSpPr>
          <p:spPr>
            <a:xfrm>
              <a:off x="7986907" y="3527942"/>
              <a:ext cx="1609991" cy="1328167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Ranked list of methods</a:t>
              </a:r>
              <a:endParaRPr lang="en-US" sz="2000" dirty="0"/>
            </a:p>
          </p:txBody>
        </p:sp>
        <p:sp>
          <p:nvSpPr>
            <p:cNvPr id="94" name="Right Arrow 93"/>
            <p:cNvSpPr/>
            <p:nvPr/>
          </p:nvSpPr>
          <p:spPr>
            <a:xfrm rot="5400000">
              <a:off x="4819243" y="1115574"/>
              <a:ext cx="552143" cy="3656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34"/>
            </a:p>
          </p:txBody>
        </p:sp>
        <p:sp>
          <p:nvSpPr>
            <p:cNvPr id="93" name="Multidocument 92"/>
            <p:cNvSpPr/>
            <p:nvPr/>
          </p:nvSpPr>
          <p:spPr>
            <a:xfrm>
              <a:off x="4491779" y="36772"/>
              <a:ext cx="1406199" cy="1154248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New bug report</a:t>
              </a:r>
              <a:endParaRPr lang="en-US" sz="2000" dirty="0"/>
            </a:p>
          </p:txBody>
        </p:sp>
        <p:cxnSp>
          <p:nvCxnSpPr>
            <p:cNvPr id="98" name="Straight Arrow Connector 97"/>
            <p:cNvCxnSpPr>
              <a:stCxn id="15" idx="3"/>
            </p:cNvCxnSpPr>
            <p:nvPr/>
          </p:nvCxnSpPr>
          <p:spPr>
            <a:xfrm flipV="1">
              <a:off x="5436795" y="3780152"/>
              <a:ext cx="560653" cy="304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an 31"/>
          <p:cNvSpPr/>
          <p:nvPr/>
        </p:nvSpPr>
        <p:spPr>
          <a:xfrm>
            <a:off x="193747" y="3647634"/>
            <a:ext cx="1253422" cy="1262701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Program spectra</a:t>
            </a:r>
          </a:p>
        </p:txBody>
      </p:sp>
      <p:sp>
        <p:nvSpPr>
          <p:cNvPr id="33" name="Can 32"/>
          <p:cNvSpPr/>
          <p:nvPr/>
        </p:nvSpPr>
        <p:spPr>
          <a:xfrm>
            <a:off x="193802" y="5182259"/>
            <a:ext cx="1253422" cy="1262701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Method corpus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83168" y="2059528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83170" y="2920886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83170" y="4826244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851579" y="4846952"/>
            <a:ext cx="569364" cy="30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3202635" y="5445174"/>
                <a:ext cx="1645490" cy="6702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17" rIns="0" bIns="457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 smtClean="0"/>
                  <a:t>Method graph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35" y="5445174"/>
                <a:ext cx="1645490" cy="670201"/>
              </a:xfrm>
              <a:prstGeom prst="roundRect">
                <a:avLst/>
              </a:prstGeom>
              <a:blipFill>
                <a:blip r:embed="rId3"/>
                <a:stretch>
                  <a:fillRect t="-625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680122" y="5783316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57675" y="5776592"/>
            <a:ext cx="563268" cy="30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>
            <a:off x="199324" y="1617492"/>
            <a:ext cx="1253422" cy="1475841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Historical </a:t>
            </a:r>
            <a:r>
              <a:rPr lang="en-US" sz="2000" dirty="0" smtClean="0"/>
              <a:t>bug </a:t>
            </a:r>
            <a:r>
              <a:rPr lang="en-US" sz="2000" dirty="0" smtClean="0"/>
              <a:t>reports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05549" y="2668330"/>
            <a:ext cx="2319400" cy="43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Feature extraction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05456" y="1767697"/>
            <a:ext cx="1639849" cy="510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NetML</a:t>
            </a:r>
            <a:r>
              <a:rPr lang="en-US" sz="2000" baseline="30000" dirty="0" err="1"/>
              <a:t>Text</a:t>
            </a:r>
            <a:endParaRPr lang="en-US" sz="2000" baseline="300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5456" y="2629054"/>
            <a:ext cx="1639849" cy="510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NetML</a:t>
            </a:r>
            <a:r>
              <a:rPr lang="en-US" sz="2000" baseline="30000" dirty="0" err="1"/>
              <a:t>Spectra</a:t>
            </a:r>
            <a:endParaRPr lang="en-US" sz="2000" baseline="30000" dirty="0"/>
          </a:p>
        </p:txBody>
      </p:sp>
      <p:sp>
        <p:nvSpPr>
          <p:cNvPr id="15" name="Rounded Rectangle 14"/>
          <p:cNvSpPr/>
          <p:nvPr/>
        </p:nvSpPr>
        <p:spPr>
          <a:xfrm>
            <a:off x="3215034" y="3482222"/>
            <a:ext cx="1639593" cy="510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NetML</a:t>
            </a:r>
            <a:r>
              <a:rPr lang="en-US" sz="2000" baseline="30000" dirty="0" err="1"/>
              <a:t>SuspWord</a:t>
            </a:r>
            <a:endParaRPr lang="en-US" sz="2000" baseline="300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1367406" y="5049588"/>
            <a:ext cx="2195688" cy="435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/>
              <a:t>Graph construction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205456" y="4441294"/>
                <a:ext cx="1645490" cy="6702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17" rIns="0" bIns="457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 smtClean="0"/>
                  <a:t>Bug report graph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>
                            <a:latin typeface="Cambria Math" charset="0"/>
                          </a:rPr>
                          <m:t>𝑩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456" y="4441294"/>
                <a:ext cx="1645490" cy="670201"/>
              </a:xfrm>
              <a:prstGeom prst="roundRect">
                <a:avLst/>
              </a:prstGeom>
              <a:blipFill>
                <a:blip r:embed="rId2"/>
                <a:stretch>
                  <a:fillRect t="-7207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endCxn id="15" idx="1"/>
          </p:cNvCxnSpPr>
          <p:nvPr/>
        </p:nvCxnSpPr>
        <p:spPr>
          <a:xfrm>
            <a:off x="2683168" y="3737478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12232" y="1767697"/>
            <a:ext cx="1348232" cy="4559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NetML</a:t>
            </a:r>
            <a:r>
              <a:rPr lang="en-US" sz="2000" dirty="0"/>
              <a:t> Integrator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99312" y="1549776"/>
            <a:ext cx="4882801" cy="499234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cxnSp>
        <p:nvCxnSpPr>
          <p:cNvPr id="70" name="Straight Arrow Connector 69"/>
          <p:cNvCxnSpPr>
            <a:stCxn id="13" idx="3"/>
          </p:cNvCxnSpPr>
          <p:nvPr/>
        </p:nvCxnSpPr>
        <p:spPr>
          <a:xfrm>
            <a:off x="4845305" y="2884310"/>
            <a:ext cx="56997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3"/>
          </p:cNvCxnSpPr>
          <p:nvPr/>
        </p:nvCxnSpPr>
        <p:spPr>
          <a:xfrm flipV="1">
            <a:off x="4845305" y="2022952"/>
            <a:ext cx="575638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1456275" y="2172601"/>
            <a:ext cx="552143" cy="36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sp>
        <p:nvSpPr>
          <p:cNvPr id="86" name="Right Arrow 85"/>
          <p:cNvSpPr/>
          <p:nvPr/>
        </p:nvSpPr>
        <p:spPr>
          <a:xfrm>
            <a:off x="1464985" y="5495025"/>
            <a:ext cx="552143" cy="434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sp>
        <p:nvSpPr>
          <p:cNvPr id="89" name="Right Arrow 88"/>
          <p:cNvSpPr/>
          <p:nvPr/>
        </p:nvSpPr>
        <p:spPr>
          <a:xfrm>
            <a:off x="6882114" y="4053369"/>
            <a:ext cx="552143" cy="36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sp>
        <p:nvSpPr>
          <p:cNvPr id="91" name="Multidocument 90"/>
          <p:cNvSpPr/>
          <p:nvPr/>
        </p:nvSpPr>
        <p:spPr>
          <a:xfrm>
            <a:off x="7441315" y="3482222"/>
            <a:ext cx="1609991" cy="1328167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Ranked list of methods</a:t>
            </a:r>
            <a:endParaRPr lang="en-US" sz="2000" dirty="0"/>
          </a:p>
        </p:txBody>
      </p:sp>
      <p:sp>
        <p:nvSpPr>
          <p:cNvPr id="94" name="Right Arrow 93"/>
          <p:cNvSpPr/>
          <p:nvPr/>
        </p:nvSpPr>
        <p:spPr>
          <a:xfrm rot="5400000">
            <a:off x="3129624" y="1085163"/>
            <a:ext cx="552143" cy="36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cxnSp>
        <p:nvCxnSpPr>
          <p:cNvPr id="98" name="Straight Arrow Connector 97"/>
          <p:cNvCxnSpPr>
            <a:stCxn id="15" idx="3"/>
          </p:cNvCxnSpPr>
          <p:nvPr/>
        </p:nvCxnSpPr>
        <p:spPr>
          <a:xfrm flipV="1">
            <a:off x="4854627" y="3734432"/>
            <a:ext cx="560653" cy="30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202908" y="5004484"/>
            <a:ext cx="1253422" cy="141599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Method corpus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83168" y="2022952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83170" y="2884310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83170" y="4789668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851579" y="4810376"/>
            <a:ext cx="569364" cy="30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3202635" y="5408598"/>
                <a:ext cx="1645490" cy="67020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17" rIns="0" bIns="4571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 smtClean="0"/>
                  <a:t>Method graph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charset="0"/>
                          </a:rPr>
                          <m:t>𝑮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35" y="5408598"/>
                <a:ext cx="1645490" cy="670201"/>
              </a:xfrm>
              <a:prstGeom prst="roundRect">
                <a:avLst/>
              </a:prstGeom>
              <a:blipFill>
                <a:blip r:embed="rId3"/>
                <a:stretch>
                  <a:fillRect t="-625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680122" y="5746740"/>
            <a:ext cx="53186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57675" y="5740016"/>
            <a:ext cx="563268" cy="30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Document 1"/>
          <p:cNvSpPr/>
          <p:nvPr/>
        </p:nvSpPr>
        <p:spPr>
          <a:xfrm>
            <a:off x="2524446" y="280976"/>
            <a:ext cx="1762498" cy="83651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bug report</a:t>
            </a:r>
            <a:endParaRPr lang="en-US" sz="2000" dirty="0"/>
          </a:p>
        </p:txBody>
      </p:sp>
      <p:sp>
        <p:nvSpPr>
          <p:cNvPr id="38" name="Right Arrow 37"/>
          <p:cNvSpPr/>
          <p:nvPr/>
        </p:nvSpPr>
        <p:spPr>
          <a:xfrm rot="5400000">
            <a:off x="5285246" y="1094065"/>
            <a:ext cx="552143" cy="36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sp>
        <p:nvSpPr>
          <p:cNvPr id="34" name="Can 33"/>
          <p:cNvSpPr/>
          <p:nvPr/>
        </p:nvSpPr>
        <p:spPr>
          <a:xfrm>
            <a:off x="174111" y="3318282"/>
            <a:ext cx="1253422" cy="14612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Historical </a:t>
            </a:r>
            <a:r>
              <a:rPr lang="en-US" sz="2000" dirty="0" smtClean="0"/>
              <a:t>program spectra</a:t>
            </a:r>
            <a:endParaRPr lang="en-US" sz="2000" dirty="0"/>
          </a:p>
        </p:txBody>
      </p:sp>
      <p:sp>
        <p:nvSpPr>
          <p:cNvPr id="35" name="Right Arrow 34"/>
          <p:cNvSpPr/>
          <p:nvPr/>
        </p:nvSpPr>
        <p:spPr>
          <a:xfrm>
            <a:off x="1440111" y="3863138"/>
            <a:ext cx="552143" cy="365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100" tIns="43550" rIns="87100" bIns="435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4"/>
          </a:p>
        </p:txBody>
      </p:sp>
      <p:sp>
        <p:nvSpPr>
          <p:cNvPr id="36" name="Flowchart: Document 35"/>
          <p:cNvSpPr/>
          <p:nvPr/>
        </p:nvSpPr>
        <p:spPr>
          <a:xfrm>
            <a:off x="4680068" y="276691"/>
            <a:ext cx="1762498" cy="83651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Input program spectra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27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60</Words>
  <Application>Microsoft Office PowerPoint</Application>
  <PresentationFormat>On-screen Show (4:3)</PresentationFormat>
  <Paragraphs>27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Oentaryo, Richard</dc:creator>
  <cp:lastModifiedBy>HOANG Van Duc Thong</cp:lastModifiedBy>
  <cp:revision>32</cp:revision>
  <dcterms:created xsi:type="dcterms:W3CDTF">2017-02-25T03:59:30Z</dcterms:created>
  <dcterms:modified xsi:type="dcterms:W3CDTF">2017-03-14T09:04:21Z</dcterms:modified>
</cp:coreProperties>
</file>