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63576-C528-4447-8263-1A169D65973C}" v="20" dt="2020-05-14T02:50:52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1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1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3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9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8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1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9843-B4F6-4D9D-8D9F-327015C86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9752" b="59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39241-8BB8-A341-B57C-2D651441A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AU" sz="5800" b="1"/>
              <a:t>Home Automation using Embedded Systems</a:t>
            </a:r>
            <a:endParaRPr lang="en-AU" sz="5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15911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CBDC-991A-FC46-986C-80C16CE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7465-7C00-AE40-AF85-F8CAC15D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BCE29-117F-324A-AD61-46F96AF0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2C1-1D9E-ED4E-8ED3-F9501CBF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06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12F4-9A8F-8342-8926-82FF7D9C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E261-B09B-B74E-B9CE-15395595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44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12F4-9A8F-8342-8926-82FF7D9C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E261-B09B-B74E-B9CE-15395595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39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BCE29-117F-324A-AD61-46F96AF0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2C1-1D9E-ED4E-8ED3-F9501CBF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26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1F8A-327C-9246-9E62-ECB0879F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E0C2-7844-1C41-99E6-938887E4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815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Garamond</vt:lpstr>
      <vt:lpstr>Gill Sans MT</vt:lpstr>
      <vt:lpstr>SavonVTI</vt:lpstr>
      <vt:lpstr>Home Automation using Embedded Systems</vt:lpstr>
      <vt:lpstr>Introduction</vt:lpstr>
      <vt:lpstr>Motivation</vt:lpstr>
      <vt:lpstr>Project Plan</vt:lpstr>
      <vt:lpstr>Project Plan</vt:lpstr>
      <vt:lpstr>Week 1</vt:lpstr>
      <vt:lpstr>Week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Embedded Systems</dc:title>
  <dc:creator>Hannes Venter</dc:creator>
  <cp:lastModifiedBy>Hannes Venter</cp:lastModifiedBy>
  <cp:revision>1</cp:revision>
  <dcterms:created xsi:type="dcterms:W3CDTF">2020-05-14T02:49:07Z</dcterms:created>
  <dcterms:modified xsi:type="dcterms:W3CDTF">2020-05-14T02:50:56Z</dcterms:modified>
</cp:coreProperties>
</file>